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B200"/>
    <a:srgbClr val="EA6C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4C393-6AA8-45C2-9C4B-6876465A21CA}" type="datetimeFigureOut">
              <a:rPr lang="lv-LV" smtClean="0"/>
              <a:t>10.04.2018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9C897-9B7F-4C62-95E9-E60333D103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09455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4C393-6AA8-45C2-9C4B-6876465A21CA}" type="datetimeFigureOut">
              <a:rPr lang="lv-LV" smtClean="0"/>
              <a:t>10.04.2018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9C897-9B7F-4C62-95E9-E60333D103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65287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4C393-6AA8-45C2-9C4B-6876465A21CA}" type="datetimeFigureOut">
              <a:rPr lang="lv-LV" smtClean="0"/>
              <a:t>10.04.2018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9C897-9B7F-4C62-95E9-E60333D103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12712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4C393-6AA8-45C2-9C4B-6876465A21CA}" type="datetimeFigureOut">
              <a:rPr lang="lv-LV" smtClean="0"/>
              <a:t>10.04.2018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9C897-9B7F-4C62-95E9-E60333D103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30020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4C393-6AA8-45C2-9C4B-6876465A21CA}" type="datetimeFigureOut">
              <a:rPr lang="lv-LV" smtClean="0"/>
              <a:t>10.04.2018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9C897-9B7F-4C62-95E9-E60333D103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71135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4C393-6AA8-45C2-9C4B-6876465A21CA}" type="datetimeFigureOut">
              <a:rPr lang="lv-LV" smtClean="0"/>
              <a:t>10.04.2018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9C897-9B7F-4C62-95E9-E60333D103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71055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4C393-6AA8-45C2-9C4B-6876465A21CA}" type="datetimeFigureOut">
              <a:rPr lang="lv-LV" smtClean="0"/>
              <a:t>10.04.2018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9C897-9B7F-4C62-95E9-E60333D103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34333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4C393-6AA8-45C2-9C4B-6876465A21CA}" type="datetimeFigureOut">
              <a:rPr lang="lv-LV" smtClean="0"/>
              <a:t>10.04.2018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9C897-9B7F-4C62-95E9-E60333D103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30797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4C393-6AA8-45C2-9C4B-6876465A21CA}" type="datetimeFigureOut">
              <a:rPr lang="lv-LV" smtClean="0"/>
              <a:t>10.04.2018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9C897-9B7F-4C62-95E9-E60333D103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90346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4C393-6AA8-45C2-9C4B-6876465A21CA}" type="datetimeFigureOut">
              <a:rPr lang="lv-LV" smtClean="0"/>
              <a:t>10.04.2018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9C897-9B7F-4C62-95E9-E60333D103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28470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4C393-6AA8-45C2-9C4B-6876465A21CA}" type="datetimeFigureOut">
              <a:rPr lang="lv-LV" smtClean="0"/>
              <a:t>10.04.2018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9C897-9B7F-4C62-95E9-E60333D103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26720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4C393-6AA8-45C2-9C4B-6876465A21CA}" type="datetimeFigureOut">
              <a:rPr lang="lv-LV" smtClean="0"/>
              <a:t>10.04.2018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9C897-9B7F-4C62-95E9-E60333D103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16235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7862"/>
            <a:ext cx="10515600" cy="748801"/>
          </a:xfrm>
        </p:spPr>
        <p:txBody>
          <a:bodyPr>
            <a:normAutofit/>
          </a:bodyPr>
          <a:lstStyle/>
          <a:p>
            <a:r>
              <a:rPr lang="lv-LV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Nodokļu kontroles process</a:t>
            </a:r>
            <a:endParaRPr lang="lv-LV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97" name="Group 96"/>
          <p:cNvGrpSpPr/>
          <p:nvPr/>
        </p:nvGrpSpPr>
        <p:grpSpPr>
          <a:xfrm>
            <a:off x="958259" y="841756"/>
            <a:ext cx="10347460" cy="5570942"/>
            <a:chOff x="1046707" y="799854"/>
            <a:chExt cx="10347460" cy="5570942"/>
          </a:xfrm>
        </p:grpSpPr>
        <p:grpSp>
          <p:nvGrpSpPr>
            <p:cNvPr id="11" name="Group 10"/>
            <p:cNvGrpSpPr/>
            <p:nvPr/>
          </p:nvGrpSpPr>
          <p:grpSpPr>
            <a:xfrm>
              <a:off x="4452267" y="4517692"/>
              <a:ext cx="2488040" cy="636314"/>
              <a:chOff x="1010678" y="5318547"/>
              <a:chExt cx="1425548" cy="858416"/>
            </a:xfrm>
            <a:solidFill>
              <a:srgbClr val="EAB200"/>
            </a:solidFill>
          </p:grpSpPr>
          <p:sp>
            <p:nvSpPr>
              <p:cNvPr id="12" name="Rounded Rectangle 11"/>
              <p:cNvSpPr/>
              <p:nvPr/>
            </p:nvSpPr>
            <p:spPr>
              <a:xfrm>
                <a:off x="1010678" y="5318547"/>
                <a:ext cx="1425548" cy="858416"/>
              </a:xfrm>
              <a:prstGeom prst="roundRect">
                <a:avLst/>
              </a:prstGeom>
              <a:grpFill/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 sz="1200">
                  <a:solidFill>
                    <a:schemeClr val="bg1">
                      <a:lumMod val="9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1045360" y="5424589"/>
                <a:ext cx="1389911" cy="62280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v-LV" sz="1200" b="1" dirty="0" smtClean="0">
                    <a:solidFill>
                      <a:schemeClr val="bg1">
                        <a:lumMod val="9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Kriminālprocesa virzītāja pieprasījums</a:t>
                </a:r>
              </a:p>
            </p:txBody>
          </p:sp>
        </p:grpSp>
        <p:sp>
          <p:nvSpPr>
            <p:cNvPr id="25" name="Right Arrow 24"/>
            <p:cNvSpPr/>
            <p:nvPr/>
          </p:nvSpPr>
          <p:spPr>
            <a:xfrm rot="5400000">
              <a:off x="9869442" y="4726785"/>
              <a:ext cx="2205393" cy="844057"/>
            </a:xfrm>
            <a:prstGeom prst="rightArrow">
              <a:avLst>
                <a:gd name="adj1" fmla="val 68140"/>
                <a:gd name="adj2" fmla="val 0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4462739" y="3483710"/>
              <a:ext cx="2531221" cy="562407"/>
              <a:chOff x="4771768" y="4921502"/>
              <a:chExt cx="2792719" cy="1539454"/>
            </a:xfrm>
            <a:solidFill>
              <a:srgbClr val="EAB200"/>
            </a:solidFill>
          </p:grpSpPr>
          <p:sp>
            <p:nvSpPr>
              <p:cNvPr id="37" name="Rounded Rectangle 36"/>
              <p:cNvSpPr/>
              <p:nvPr/>
            </p:nvSpPr>
            <p:spPr>
              <a:xfrm>
                <a:off x="4827000" y="4921502"/>
                <a:ext cx="2692826" cy="1539454"/>
              </a:xfrm>
              <a:prstGeom prst="roundRect">
                <a:avLst/>
              </a:prstGeom>
              <a:grpFill/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 sz="1200">
                  <a:solidFill>
                    <a:schemeClr val="bg1">
                      <a:lumMod val="9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4771768" y="5328858"/>
                <a:ext cx="2792719" cy="758218"/>
              </a:xfrm>
              <a:prstGeom prst="rect">
                <a:avLst/>
              </a:prstGeom>
              <a:noFill/>
            </p:spPr>
            <p:txBody>
              <a:bodyPr wrap="square" rtlCol="0" anchor="t" anchorCtr="0">
                <a:spAutoFit/>
              </a:bodyPr>
              <a:lstStyle/>
              <a:p>
                <a:pPr algn="ctr"/>
                <a:r>
                  <a:rPr lang="lv-LV" sz="1200" b="1" dirty="0" smtClean="0">
                    <a:solidFill>
                      <a:schemeClr val="bg1">
                        <a:lumMod val="9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Pēc tematiskās pārbaudes</a:t>
                </a: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1046707" y="1870434"/>
              <a:ext cx="1470818" cy="591379"/>
              <a:chOff x="869004" y="5355496"/>
              <a:chExt cx="1470818" cy="858416"/>
            </a:xfrm>
          </p:grpSpPr>
          <p:sp>
            <p:nvSpPr>
              <p:cNvPr id="61" name="Rounded Rectangle 60"/>
              <p:cNvSpPr/>
              <p:nvPr/>
            </p:nvSpPr>
            <p:spPr>
              <a:xfrm>
                <a:off x="912975" y="5355496"/>
                <a:ext cx="1382876" cy="858416"/>
              </a:xfrm>
              <a:prstGeom prst="roundRect">
                <a:avLst/>
              </a:prstGeom>
              <a:solidFill>
                <a:srgbClr val="EA6C16"/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 sz="1200">
                  <a:solidFill>
                    <a:schemeClr val="bg1">
                      <a:lumMod val="9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869004" y="5424744"/>
                <a:ext cx="1470818" cy="6701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v-LV" sz="1200" b="1" dirty="0" smtClean="0">
                    <a:solidFill>
                      <a:schemeClr val="bg1">
                        <a:lumMod val="9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Informācijas iegūšana</a:t>
                </a:r>
                <a:endParaRPr lang="lv-LV" sz="1200" b="1" dirty="0">
                  <a:solidFill>
                    <a:schemeClr val="bg1">
                      <a:lumMod val="9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2833182" y="1853991"/>
              <a:ext cx="1351523" cy="591379"/>
              <a:chOff x="1058160" y="5331628"/>
              <a:chExt cx="1351523" cy="858416"/>
            </a:xfrm>
            <a:solidFill>
              <a:schemeClr val="bg2">
                <a:lumMod val="75000"/>
              </a:schemeClr>
            </a:solidFill>
          </p:grpSpPr>
          <p:sp>
            <p:nvSpPr>
              <p:cNvPr id="64" name="Rounded Rectangle 63"/>
              <p:cNvSpPr/>
              <p:nvPr/>
            </p:nvSpPr>
            <p:spPr>
              <a:xfrm>
                <a:off x="1058160" y="5331628"/>
                <a:ext cx="1351523" cy="858416"/>
              </a:xfrm>
              <a:prstGeom prst="roundRect">
                <a:avLst/>
              </a:prstGeom>
              <a:grpFill/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 sz="1200">
                  <a:solidFill>
                    <a:schemeClr val="bg1">
                      <a:lumMod val="9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1058160" y="5425770"/>
                <a:ext cx="1342347" cy="6701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v-LV" sz="1200" b="1" dirty="0" smtClean="0">
                    <a:solidFill>
                      <a:schemeClr val="bg1">
                        <a:lumMod val="9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Automatizēta riska analīze</a:t>
                </a:r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4482666" y="1618845"/>
              <a:ext cx="2455974" cy="1080431"/>
              <a:chOff x="4772546" y="5344754"/>
              <a:chExt cx="2455974" cy="1539454"/>
            </a:xfrm>
            <a:solidFill>
              <a:srgbClr val="EAB200"/>
            </a:solidFill>
          </p:grpSpPr>
          <p:sp>
            <p:nvSpPr>
              <p:cNvPr id="67" name="Rounded Rectangle 66"/>
              <p:cNvSpPr/>
              <p:nvPr/>
            </p:nvSpPr>
            <p:spPr>
              <a:xfrm>
                <a:off x="4802679" y="5344754"/>
                <a:ext cx="2415583" cy="1539454"/>
              </a:xfrm>
              <a:prstGeom prst="roundRect">
                <a:avLst/>
              </a:prstGeom>
              <a:grpFill/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 sz="1200">
                  <a:solidFill>
                    <a:schemeClr val="bg1">
                      <a:lumMod val="9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4772546" y="5365048"/>
                <a:ext cx="2455974" cy="144716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 anchor="t" anchorCtr="0">
                <a:spAutoFit/>
              </a:bodyPr>
              <a:lstStyle/>
              <a:p>
                <a:pPr algn="ctr"/>
                <a:r>
                  <a:rPr lang="lv-LV" sz="1200" b="1" dirty="0" smtClean="0">
                    <a:solidFill>
                      <a:schemeClr val="bg1">
                        <a:lumMod val="9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Atlase nodokļu kontroles pasākumiem: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lv-LV" sz="1200" dirty="0" smtClean="0">
                    <a:solidFill>
                      <a:schemeClr val="bg1">
                        <a:lumMod val="9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padziļinātā riska analīze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lv-LV" sz="1200" dirty="0" smtClean="0">
                    <a:solidFill>
                      <a:schemeClr val="bg1">
                        <a:lumMod val="9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nodokļu kontroles pasākumu noteikšana</a:t>
                </a:r>
              </a:p>
            </p:txBody>
          </p:sp>
        </p:grpSp>
        <p:grpSp>
          <p:nvGrpSpPr>
            <p:cNvPr id="92" name="Group 91"/>
            <p:cNvGrpSpPr/>
            <p:nvPr/>
          </p:nvGrpSpPr>
          <p:grpSpPr>
            <a:xfrm>
              <a:off x="7281897" y="799854"/>
              <a:ext cx="2172693" cy="4445012"/>
              <a:chOff x="7303257" y="551097"/>
              <a:chExt cx="2172693" cy="4445012"/>
            </a:xfrm>
          </p:grpSpPr>
          <p:sp>
            <p:nvSpPr>
              <p:cNvPr id="70" name="Rounded Rectangle 69"/>
              <p:cNvSpPr/>
              <p:nvPr/>
            </p:nvSpPr>
            <p:spPr>
              <a:xfrm>
                <a:off x="7303257" y="551097"/>
                <a:ext cx="2172693" cy="4445012"/>
              </a:xfrm>
              <a:prstGeom prst="round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 sz="1200">
                  <a:solidFill>
                    <a:schemeClr val="bg1">
                      <a:lumMod val="9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73" name="Rounded Rectangle 72"/>
              <p:cNvSpPr/>
              <p:nvPr/>
            </p:nvSpPr>
            <p:spPr>
              <a:xfrm>
                <a:off x="7404051" y="1124862"/>
                <a:ext cx="1912883" cy="1753792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 sz="1200" dirty="0">
                  <a:solidFill>
                    <a:schemeClr val="bg1">
                      <a:lumMod val="9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7482004" y="1323278"/>
                <a:ext cx="1634004" cy="1384995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wrap="square" rtlCol="0" anchor="t" anchorCtr="0">
                <a:spAutoFit/>
              </a:bodyPr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lv-LV" sz="1200" dirty="0" smtClean="0">
                    <a:solidFill>
                      <a:schemeClr val="bg1">
                        <a:lumMod val="9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Nodokļu audits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lv-LV" sz="1200" dirty="0" smtClean="0">
                    <a:solidFill>
                      <a:schemeClr val="bg1">
                        <a:lumMod val="9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Tematiskā pārbaude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lv-LV" sz="1200" dirty="0" smtClean="0">
                    <a:solidFill>
                      <a:schemeClr val="bg1">
                        <a:lumMod val="9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Datu atbilstības pārbaude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lv-LV" sz="1200" dirty="0" smtClean="0">
                    <a:solidFill>
                      <a:schemeClr val="bg1">
                        <a:lumMod val="9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Apsekošana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lv-LV" sz="1200" dirty="0" smtClean="0">
                    <a:solidFill>
                      <a:schemeClr val="bg1">
                        <a:lumMod val="9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Novērošana</a:t>
                </a:r>
              </a:p>
            </p:txBody>
          </p:sp>
          <p:grpSp>
            <p:nvGrpSpPr>
              <p:cNvPr id="76" name="Group 75"/>
              <p:cNvGrpSpPr/>
              <p:nvPr/>
            </p:nvGrpSpPr>
            <p:grpSpPr>
              <a:xfrm>
                <a:off x="7482004" y="4358724"/>
                <a:ext cx="1888671" cy="343229"/>
                <a:chOff x="8134127" y="1965163"/>
                <a:chExt cx="1944201" cy="1774457"/>
              </a:xfrm>
            </p:grpSpPr>
            <p:sp>
              <p:nvSpPr>
                <p:cNvPr id="77" name="Rounded Rectangle 76"/>
                <p:cNvSpPr/>
                <p:nvPr/>
              </p:nvSpPr>
              <p:spPr>
                <a:xfrm>
                  <a:off x="8134127" y="1965163"/>
                  <a:ext cx="1944201" cy="1774457"/>
                </a:xfrm>
                <a:prstGeom prst="round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v-LV" sz="1200" dirty="0">
                    <a:solidFill>
                      <a:schemeClr val="bg1">
                        <a:lumMod val="9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endParaRPr>
                </a:p>
              </p:txBody>
            </p:sp>
            <p:sp>
              <p:nvSpPr>
                <p:cNvPr id="78" name="TextBox 77"/>
                <p:cNvSpPr txBox="1"/>
                <p:nvPr/>
              </p:nvSpPr>
              <p:spPr>
                <a:xfrm>
                  <a:off x="8173354" y="2023570"/>
                  <a:ext cx="1849444" cy="80921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 anchor="t" anchorCtr="0">
                  <a:spAutoFit/>
                </a:bodyPr>
                <a:lstStyle/>
                <a:p>
                  <a:pPr marL="171450" indent="-171450">
                    <a:buFont typeface="Arial" panose="020B0604020202020204" pitchFamily="34" charset="0"/>
                    <a:buChar char="•"/>
                  </a:pPr>
                  <a:r>
                    <a:rPr lang="lv-LV" sz="1200" dirty="0" smtClean="0">
                      <a:solidFill>
                        <a:schemeClr val="bg1">
                          <a:lumMod val="95000"/>
                        </a:schemeClr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rPr>
                    <a:t>Nodokļu aprēķins</a:t>
                  </a:r>
                </a:p>
              </p:txBody>
            </p:sp>
          </p:grpSp>
          <p:grpSp>
            <p:nvGrpSpPr>
              <p:cNvPr id="79" name="Group 78"/>
              <p:cNvGrpSpPr/>
              <p:nvPr/>
            </p:nvGrpSpPr>
            <p:grpSpPr>
              <a:xfrm>
                <a:off x="7417502" y="3031912"/>
                <a:ext cx="1944201" cy="1115900"/>
                <a:chOff x="8404286" y="4728378"/>
                <a:chExt cx="2062288" cy="2071495"/>
              </a:xfrm>
            </p:grpSpPr>
            <p:sp>
              <p:nvSpPr>
                <p:cNvPr id="80" name="Rounded Rectangle 79"/>
                <p:cNvSpPr/>
                <p:nvPr/>
              </p:nvSpPr>
              <p:spPr>
                <a:xfrm>
                  <a:off x="8404286" y="4728378"/>
                  <a:ext cx="2062288" cy="2071495"/>
                </a:xfrm>
                <a:prstGeom prst="round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v-LV" sz="1200">
                    <a:solidFill>
                      <a:schemeClr val="bg1">
                        <a:lumMod val="9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endParaRPr>
                </a:p>
              </p:txBody>
            </p:sp>
            <p:sp>
              <p:nvSpPr>
                <p:cNvPr id="81" name="TextBox 80"/>
                <p:cNvSpPr txBox="1"/>
                <p:nvPr/>
              </p:nvSpPr>
              <p:spPr>
                <a:xfrm>
                  <a:off x="8486017" y="4794185"/>
                  <a:ext cx="1875710" cy="18726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171450" indent="-171450">
                    <a:buFont typeface="Arial" panose="020B0604020202020204" pitchFamily="34" charset="0"/>
                    <a:buChar char="•"/>
                  </a:pPr>
                  <a:r>
                    <a:rPr lang="lv-LV" sz="1200" dirty="0" smtClean="0">
                      <a:solidFill>
                        <a:schemeClr val="bg1">
                          <a:lumMod val="95000"/>
                        </a:schemeClr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rPr>
                    <a:t>Nodokļu apmēra precizēšana</a:t>
                  </a:r>
                </a:p>
                <a:p>
                  <a:pPr marL="171450" indent="-171450">
                    <a:buFont typeface="Arial" panose="020B0604020202020204" pitchFamily="34" charset="0"/>
                    <a:buChar char="•"/>
                  </a:pPr>
                  <a:r>
                    <a:rPr lang="lv-LV" sz="1200" dirty="0" smtClean="0">
                      <a:solidFill>
                        <a:schemeClr val="bg1">
                          <a:lumMod val="95000"/>
                        </a:schemeClr>
                      </a:solidFill>
                      <a:latin typeface="Verdana" panose="020B0604030504040204" pitchFamily="34" charset="0"/>
                      <a:ea typeface="Verdana" panose="020B0604030504040204" pitchFamily="34" charset="0"/>
                      <a:cs typeface="Verdana" panose="020B0604030504040204" pitchFamily="34" charset="0"/>
                    </a:rPr>
                    <a:t>Ar nodokļiem apliekamā objekta precizēšana</a:t>
                  </a:r>
                  <a:endParaRPr lang="lv-LV" sz="1200" dirty="0">
                    <a:solidFill>
                      <a:schemeClr val="bg1">
                        <a:lumMod val="9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endParaRPr>
                </a:p>
              </p:txBody>
            </p:sp>
          </p:grpSp>
        </p:grpSp>
        <p:sp>
          <p:nvSpPr>
            <p:cNvPr id="88" name="Right Arrow 87"/>
            <p:cNvSpPr/>
            <p:nvPr/>
          </p:nvSpPr>
          <p:spPr>
            <a:xfrm rot="10800000">
              <a:off x="2099386" y="5634241"/>
              <a:ext cx="8589721" cy="736555"/>
            </a:xfrm>
            <a:prstGeom prst="rightArrow">
              <a:avLst>
                <a:gd name="adj1" fmla="val 68140"/>
                <a:gd name="adj2" fmla="val 0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90" name="Half Frame 89"/>
            <p:cNvSpPr/>
            <p:nvPr/>
          </p:nvSpPr>
          <p:spPr>
            <a:xfrm rot="7669420">
              <a:off x="6833369" y="3661945"/>
              <a:ext cx="342120" cy="265602"/>
            </a:xfrm>
            <a:prstGeom prst="halfFrame">
              <a:avLst/>
            </a:prstGeom>
            <a:solidFill>
              <a:srgbClr val="EAB200"/>
            </a:solidFill>
            <a:ln>
              <a:solidFill>
                <a:srgbClr val="EAB2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>
                <a:solidFill>
                  <a:schemeClr val="tx1"/>
                </a:solidFill>
              </a:endParaRPr>
            </a:p>
          </p:txBody>
        </p:sp>
        <p:sp>
          <p:nvSpPr>
            <p:cNvPr id="91" name="Half Frame 90"/>
            <p:cNvSpPr/>
            <p:nvPr/>
          </p:nvSpPr>
          <p:spPr>
            <a:xfrm rot="7669420">
              <a:off x="6817950" y="4671342"/>
              <a:ext cx="342120" cy="265602"/>
            </a:xfrm>
            <a:prstGeom prst="halfFrame">
              <a:avLst/>
            </a:prstGeom>
            <a:solidFill>
              <a:srgbClr val="EAB200"/>
            </a:solidFill>
            <a:ln>
              <a:solidFill>
                <a:srgbClr val="EAB2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>
                <a:solidFill>
                  <a:schemeClr val="tx1"/>
                </a:solidFill>
              </a:endParaRPr>
            </a:p>
          </p:txBody>
        </p:sp>
        <p:sp>
          <p:nvSpPr>
            <p:cNvPr id="93" name="Right Arrow 92"/>
            <p:cNvSpPr/>
            <p:nvPr/>
          </p:nvSpPr>
          <p:spPr>
            <a:xfrm rot="16200000">
              <a:off x="181981" y="4152337"/>
              <a:ext cx="3294480" cy="903866"/>
            </a:xfrm>
            <a:prstGeom prst="rightArrow">
              <a:avLst>
                <a:gd name="adj1" fmla="val 68140"/>
                <a:gd name="adj2" fmla="val 38071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  <p:sp>
        <p:nvSpPr>
          <p:cNvPr id="94" name="TextBox 93"/>
          <p:cNvSpPr txBox="1"/>
          <p:nvPr/>
        </p:nvSpPr>
        <p:spPr>
          <a:xfrm>
            <a:off x="7307148" y="896873"/>
            <a:ext cx="177686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 anchorCtr="0">
            <a:spAutoFit/>
          </a:bodyPr>
          <a:lstStyle/>
          <a:p>
            <a:pPr algn="ctr"/>
            <a:r>
              <a:rPr lang="lv-LV" sz="1200" b="1" dirty="0" smtClean="0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Nodokļu kontroles pasākumi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9718634" y="841756"/>
            <a:ext cx="2172693" cy="3124977"/>
            <a:chOff x="10019307" y="3767229"/>
            <a:chExt cx="2172693" cy="3124977"/>
          </a:xfrm>
        </p:grpSpPr>
        <p:sp>
          <p:nvSpPr>
            <p:cNvPr id="42" name="Rounded Rectangle 41"/>
            <p:cNvSpPr/>
            <p:nvPr/>
          </p:nvSpPr>
          <p:spPr>
            <a:xfrm>
              <a:off x="10019307" y="3767229"/>
              <a:ext cx="2172693" cy="3124977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sz="1200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10089426" y="5398532"/>
              <a:ext cx="1994338" cy="1110582"/>
              <a:chOff x="10089426" y="5398532"/>
              <a:chExt cx="1994338" cy="1110582"/>
            </a:xfrm>
          </p:grpSpPr>
          <p:sp>
            <p:nvSpPr>
              <p:cNvPr id="45" name="Rounded Rectangle 44"/>
              <p:cNvSpPr/>
              <p:nvPr/>
            </p:nvSpPr>
            <p:spPr>
              <a:xfrm>
                <a:off x="10144805" y="5398532"/>
                <a:ext cx="1883580" cy="1110582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 sz="1200">
                  <a:solidFill>
                    <a:schemeClr val="bg1">
                      <a:lumMod val="9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10089426" y="5492433"/>
                <a:ext cx="1994338" cy="101566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 anchor="t" anchorCtr="0">
                <a:spAutoFit/>
              </a:bodyPr>
              <a:lstStyle/>
              <a:p>
                <a:pPr algn="ctr"/>
                <a:r>
                  <a:rPr lang="lv-LV" sz="1200" b="1" dirty="0" smtClean="0">
                    <a:solidFill>
                      <a:schemeClr val="bg1">
                        <a:lumMod val="9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Nodokļu kontroles pasākumu rezultātu uzskaite, apkopošana un analīze</a:t>
                </a:r>
              </a:p>
            </p:txBody>
          </p:sp>
        </p:grpSp>
        <p:grpSp>
          <p:nvGrpSpPr>
            <p:cNvPr id="3" name="Group 2"/>
            <p:cNvGrpSpPr/>
            <p:nvPr/>
          </p:nvGrpSpPr>
          <p:grpSpPr>
            <a:xfrm>
              <a:off x="10108484" y="4179738"/>
              <a:ext cx="1994338" cy="1085971"/>
              <a:chOff x="9606992" y="1765451"/>
              <a:chExt cx="1994338" cy="1085971"/>
            </a:xfrm>
          </p:grpSpPr>
          <p:sp>
            <p:nvSpPr>
              <p:cNvPr id="48" name="Rounded Rectangle 47"/>
              <p:cNvSpPr/>
              <p:nvPr/>
            </p:nvSpPr>
            <p:spPr>
              <a:xfrm>
                <a:off x="9643313" y="1765451"/>
                <a:ext cx="1883580" cy="1085971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 sz="1200">
                  <a:solidFill>
                    <a:schemeClr val="bg1">
                      <a:lumMod val="9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9606992" y="1864248"/>
                <a:ext cx="1994338" cy="830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 anchor="t" anchorCtr="0">
                <a:spAutoFit/>
              </a:bodyPr>
              <a:lstStyle/>
              <a:p>
                <a:pPr algn="ctr"/>
                <a:r>
                  <a:rPr lang="lv-LV" sz="1200" b="1" dirty="0" smtClean="0">
                    <a:solidFill>
                      <a:schemeClr val="bg1">
                        <a:lumMod val="9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Darbs ar nodokļu kontroles pasākumos iegūto informāciju</a:t>
                </a:r>
              </a:p>
            </p:txBody>
          </p:sp>
        </p:grpSp>
      </p:grpSp>
      <p:sp>
        <p:nvSpPr>
          <p:cNvPr id="6" name="Right Arrow 5"/>
          <p:cNvSpPr/>
          <p:nvPr/>
        </p:nvSpPr>
        <p:spPr>
          <a:xfrm>
            <a:off x="2425098" y="2101761"/>
            <a:ext cx="297712" cy="292433"/>
          </a:xfrm>
          <a:prstGeom prst="rightArrow">
            <a:avLst/>
          </a:prstGeom>
          <a:solidFill>
            <a:srgbClr val="EA6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56" name="Right Arrow 55"/>
          <p:cNvSpPr/>
          <p:nvPr/>
        </p:nvSpPr>
        <p:spPr>
          <a:xfrm>
            <a:off x="6865032" y="2102007"/>
            <a:ext cx="297712" cy="292433"/>
          </a:xfrm>
          <a:prstGeom prst="rightArrow">
            <a:avLst/>
          </a:prstGeom>
          <a:solidFill>
            <a:srgbClr val="EAB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57" name="Right Arrow 56"/>
          <p:cNvSpPr/>
          <p:nvPr/>
        </p:nvSpPr>
        <p:spPr>
          <a:xfrm>
            <a:off x="9386798" y="2102007"/>
            <a:ext cx="297712" cy="292433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58" name="Right Arrow 57"/>
          <p:cNvSpPr/>
          <p:nvPr/>
        </p:nvSpPr>
        <p:spPr>
          <a:xfrm>
            <a:off x="4118181" y="2102008"/>
            <a:ext cx="297712" cy="292433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6526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64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Nodokļu kontroles process</vt:lpstr>
    </vt:vector>
  </TitlesOfParts>
  <Company>Valsts ieņēmumu dienests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Nataļja Krūzīte</dc:creator>
  <cp:lastModifiedBy>Inguna Norveža</cp:lastModifiedBy>
  <cp:revision>11</cp:revision>
  <dcterms:created xsi:type="dcterms:W3CDTF">2018-04-03T11:58:47Z</dcterms:created>
  <dcterms:modified xsi:type="dcterms:W3CDTF">2018-04-10T11:41:01Z</dcterms:modified>
</cp:coreProperties>
</file>