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 id="2147483660" r:id="rId5"/>
  </p:sldMasterIdLst>
  <p:notesMasterIdLst>
    <p:notesMasterId r:id="rId50"/>
  </p:notesMasterIdLst>
  <p:handoutMasterIdLst>
    <p:handoutMasterId r:id="rId51"/>
  </p:handoutMasterIdLst>
  <p:sldIdLst>
    <p:sldId id="256" r:id="rId6"/>
    <p:sldId id="828" r:id="rId7"/>
    <p:sldId id="275" r:id="rId8"/>
    <p:sldId id="290" r:id="rId9"/>
    <p:sldId id="638" r:id="rId10"/>
    <p:sldId id="764" r:id="rId11"/>
    <p:sldId id="765" r:id="rId12"/>
    <p:sldId id="829" r:id="rId13"/>
    <p:sldId id="852" r:id="rId14"/>
    <p:sldId id="853" r:id="rId15"/>
    <p:sldId id="860" r:id="rId16"/>
    <p:sldId id="766" r:id="rId17"/>
    <p:sldId id="830" r:id="rId18"/>
    <p:sldId id="831" r:id="rId19"/>
    <p:sldId id="832" r:id="rId20"/>
    <p:sldId id="833" r:id="rId21"/>
    <p:sldId id="834" r:id="rId22"/>
    <p:sldId id="768" r:id="rId23"/>
    <p:sldId id="835" r:id="rId24"/>
    <p:sldId id="836" r:id="rId25"/>
    <p:sldId id="837" r:id="rId26"/>
    <p:sldId id="854" r:id="rId27"/>
    <p:sldId id="770" r:id="rId28"/>
    <p:sldId id="772" r:id="rId29"/>
    <p:sldId id="773" r:id="rId30"/>
    <p:sldId id="838" r:id="rId31"/>
    <p:sldId id="855" r:id="rId32"/>
    <p:sldId id="856" r:id="rId33"/>
    <p:sldId id="857" r:id="rId34"/>
    <p:sldId id="858" r:id="rId35"/>
    <p:sldId id="859" r:id="rId36"/>
    <p:sldId id="839" r:id="rId37"/>
    <p:sldId id="840" r:id="rId38"/>
    <p:sldId id="842" r:id="rId39"/>
    <p:sldId id="841" r:id="rId40"/>
    <p:sldId id="843" r:id="rId41"/>
    <p:sldId id="844" r:id="rId42"/>
    <p:sldId id="847" r:id="rId43"/>
    <p:sldId id="848" r:id="rId44"/>
    <p:sldId id="849" r:id="rId45"/>
    <p:sldId id="851" r:id="rId46"/>
    <p:sldId id="850" r:id="rId47"/>
    <p:sldId id="823" r:id="rId48"/>
    <p:sldId id="262" r:id="rId49"/>
  </p:sldIdLst>
  <p:sldSz cx="12192000" cy="6858000"/>
  <p:notesSz cx="6858000" cy="9144000"/>
  <p:embeddedFontLst>
    <p:embeddedFont>
      <p:font typeface="Verdana" panose="020B0604030504040204" pitchFamily="34" charset="0"/>
      <p:regular r:id="rId52"/>
      <p:bold r:id="rId53"/>
      <p:italic r:id="rId54"/>
      <p:boldItalic r:id="rId55"/>
    </p:embeddedFont>
  </p:embeddedFontLst>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E1DE227-2137-5026-E26D-106A15611449}" name="Alla Harlamova" initials="AH" userId="S::Alla.Harlamova@vid.gov.lv::9ec4a241-33a0-4b09-8c35-09e1fd047248" providerId="AD"/>
  <p188:author id="{274504CC-80F5-EA75-E1EE-1A5AA93A896C}" name="Edgars Bisenieks" initials="EB" userId="S::Edgars.Bisenieks@vid.gov.lv::4f7a6292-706d-4488-a478-13618fe77e7e" providerId="AD"/>
  <p188:author id="{77FDAEF2-A595-BDDC-D161-9054417A342C}" name="Daiga Kalniņa" initials="DK" userId="S::Daiga.Kalnina@vid.gov.lv::e7d079be-1d16-498f-ad83-d25131e3d52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3F91D5"/>
    <a:srgbClr val="012269"/>
    <a:srgbClr val="517CAF"/>
    <a:srgbClr val="70AC2E"/>
    <a:srgbClr val="003366"/>
    <a:srgbClr val="C00000"/>
    <a:srgbClr val="FFFF75"/>
    <a:srgbClr val="FFFF66"/>
    <a:srgbClr val="4990F9"/>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309" autoAdjust="0"/>
    <p:restoredTop sz="81669" autoAdjust="0"/>
  </p:normalViewPr>
  <p:slideViewPr>
    <p:cSldViewPr snapToGrid="0">
      <p:cViewPr varScale="1">
        <p:scale>
          <a:sx n="91" d="100"/>
          <a:sy n="91" d="100"/>
        </p:scale>
        <p:origin x="930" y="84"/>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7" d="100"/>
          <a:sy n="87" d="100"/>
        </p:scale>
        <p:origin x="3840" y="6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notesMaster" Target="notesMasters/notesMaster1.xml"/><Relationship Id="rId55" Type="http://schemas.openxmlformats.org/officeDocument/2006/relationships/font" Target="fonts/font4.fntdata"/><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font" Target="fonts/font2.fntdata"/><Relationship Id="rId58" Type="http://schemas.openxmlformats.org/officeDocument/2006/relationships/theme" Target="theme/theme1.xml"/><Relationship Id="rId5" Type="http://schemas.openxmlformats.org/officeDocument/2006/relationships/slideMaster" Target="slideMasters/slideMaster2.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viewProps" Target="viewProp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font" Target="fonts/font1.fntdata"/><Relationship Id="rId60"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E8C6955-7871-A963-8264-6A14BF4F2B3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a:extLst>
              <a:ext uri="{FF2B5EF4-FFF2-40B4-BE49-F238E27FC236}">
                <a16:creationId xmlns:a16="http://schemas.microsoft.com/office/drawing/2014/main" id="{D4737482-4B61-4D80-ADAF-9CDBE3E5F7E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84A3500-C924-4854-AE55-45186EE2C4B8}" type="datetimeFigureOut">
              <a:rPr lang="lv-LV" smtClean="0"/>
              <a:t>04.06.2025</a:t>
            </a:fld>
            <a:endParaRPr lang="lv-LV"/>
          </a:p>
        </p:txBody>
      </p:sp>
      <p:sp>
        <p:nvSpPr>
          <p:cNvPr id="4" name="Footer Placeholder 3">
            <a:extLst>
              <a:ext uri="{FF2B5EF4-FFF2-40B4-BE49-F238E27FC236}">
                <a16:creationId xmlns:a16="http://schemas.microsoft.com/office/drawing/2014/main" id="{2B6516B7-F6EC-CD56-819E-93575B3DFA5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a:extLst>
              <a:ext uri="{FF2B5EF4-FFF2-40B4-BE49-F238E27FC236}">
                <a16:creationId xmlns:a16="http://schemas.microsoft.com/office/drawing/2014/main" id="{094331D7-D114-65DE-6709-A281BAC6E7E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6D9BC0C-BCC9-4080-9EB5-CB85794BC2B6}" type="slidenum">
              <a:rPr lang="lv-LV" smtClean="0"/>
              <a:t>‹#›</a:t>
            </a:fld>
            <a:endParaRPr lang="lv-LV"/>
          </a:p>
        </p:txBody>
      </p:sp>
    </p:spTree>
    <p:extLst>
      <p:ext uri="{BB962C8B-B14F-4D97-AF65-F5344CB8AC3E}">
        <p14:creationId xmlns:p14="http://schemas.microsoft.com/office/powerpoint/2010/main" val="198417635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1C2397-DDBD-4D55-9CB7-5FAB464C695B}" type="datetimeFigureOut">
              <a:rPr lang="lv-LV" smtClean="0"/>
              <a:t>04.06.2025</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6EA7CB-6419-486A-BD94-E7082E3CDA1E}" type="slidenum">
              <a:rPr lang="lv-LV" smtClean="0"/>
              <a:t>‹#›</a:t>
            </a:fld>
            <a:endParaRPr lang="lv-LV"/>
          </a:p>
        </p:txBody>
      </p:sp>
    </p:spTree>
    <p:extLst>
      <p:ext uri="{BB962C8B-B14F-4D97-AF65-F5344CB8AC3E}">
        <p14:creationId xmlns:p14="http://schemas.microsoft.com/office/powerpoint/2010/main" val="14989380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6EA7CB-6419-486A-BD94-E7082E3CDA1E}" type="slidenum">
              <a:rPr lang="lv-LV" smtClean="0"/>
              <a:t>1</a:t>
            </a:fld>
            <a:endParaRPr lang="lv-LV"/>
          </a:p>
        </p:txBody>
      </p:sp>
    </p:spTree>
    <p:extLst>
      <p:ext uri="{BB962C8B-B14F-4D97-AF65-F5344CB8AC3E}">
        <p14:creationId xmlns:p14="http://schemas.microsoft.com/office/powerpoint/2010/main" val="14691410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6EA7CB-6419-486A-BD94-E7082E3CDA1E}"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09488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6EA7CB-6419-486A-BD94-E7082E3CDA1E}"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87145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6EA7CB-6419-486A-BD94-E7082E3CDA1E}"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95254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lv-LV" sz="1800" b="0" i="0" u="none" strike="noStrike" baseline="0" dirty="0">
                <a:latin typeface="Times New Roman" panose="02020603050405020304" pitchFamily="18" charset="0"/>
              </a:rPr>
              <a:t>(7) </a:t>
            </a:r>
            <a:r>
              <a:rPr lang="lv-LV" sz="1800" b="0" i="0" u="none" strike="noStrike" baseline="0" dirty="0">
                <a:latin typeface="TimesNewRomanPSMT"/>
              </a:rPr>
              <a:t>Īpašā kārtībā reģistrētam nodokļa maksātājam nav  pienākuma izsniegt nodokļa rēķinu par veiktajām preču piegādēm un </a:t>
            </a:r>
            <a:r>
              <a:rPr lang="lv-LV" sz="1800" b="0" i="0" u="none" strike="noStrike" baseline="0" dirty="0">
                <a:latin typeface="Times New Roman" panose="02020603050405020304" pitchFamily="18" charset="0"/>
              </a:rPr>
              <a:t>sniegtajiem pakalpojumiem.</a:t>
            </a:r>
          </a:p>
          <a:p>
            <a:pPr algn="l"/>
            <a:r>
              <a:rPr lang="lv-LV" sz="1800" b="0" i="0" u="none" strike="noStrike" baseline="0" dirty="0">
                <a:latin typeface="Times New Roman" panose="02020603050405020304" pitchFamily="18" charset="0"/>
              </a:rPr>
              <a:t>(8) </a:t>
            </a:r>
            <a:r>
              <a:rPr lang="lv-LV" sz="1800" b="0" i="0" u="none" strike="noStrike" baseline="0" dirty="0">
                <a:latin typeface="TimesNewRomanPSMT"/>
              </a:rPr>
              <a:t>Īpašā kārtībā reģistrēts nodokļa maksātājs nodokli valsts budžetā maksā tikai par saņemtajiem pakalpojumiem, kuru </a:t>
            </a:r>
            <a:r>
              <a:rPr lang="fi-FI" sz="1800" b="0" i="0" u="none" strike="noStrike" baseline="0" dirty="0">
                <a:latin typeface="TimesNewRomanPSMT"/>
              </a:rPr>
              <a:t>sniegšanas vietu nosaka saskaņā ar</a:t>
            </a:r>
            <a:r>
              <a:rPr lang="lv-LV" sz="1800" b="0" i="0" u="none" strike="noStrike" baseline="0" dirty="0">
                <a:latin typeface="TimesNewRomanPSMT"/>
              </a:rPr>
              <a:t> </a:t>
            </a:r>
            <a:r>
              <a:rPr lang="it-IT" sz="1800" b="0" i="0" u="none" strike="noStrike" baseline="0" dirty="0">
                <a:latin typeface="TimesNewRomanPSMT"/>
              </a:rPr>
              <a:t>šā likuma 19. panta pirmo daļu un</a:t>
            </a:r>
            <a:r>
              <a:rPr lang="lv-LV" sz="1800" b="0" i="0" u="none" strike="noStrike" baseline="0" dirty="0">
                <a:latin typeface="TimesNewRomanPSMT"/>
              </a:rPr>
              <a:t> kuri saņemti no citas dalībvalsts nodokļa maksātāja vai trešās valsts vai trešās teritorijas nodokļa</a:t>
            </a:r>
          </a:p>
          <a:p>
            <a:pPr algn="l"/>
            <a:r>
              <a:rPr lang="lv-LV" sz="1800" b="0" i="0" u="none" strike="noStrike" baseline="0" dirty="0">
                <a:latin typeface="TimesNewRomanPSMT"/>
              </a:rPr>
              <a:t>maksātāja, vai par preču iegādi Eiropas Savienības teritorijā par atlīdzību.</a:t>
            </a:r>
          </a:p>
        </p:txBody>
      </p:sp>
      <p:sp>
        <p:nvSpPr>
          <p:cNvPr id="4" name="Slide Number Placeholder 3"/>
          <p:cNvSpPr>
            <a:spLocks noGrp="1"/>
          </p:cNvSpPr>
          <p:nvPr>
            <p:ph type="sldNum" sz="quarter" idx="5"/>
          </p:nvPr>
        </p:nvSpPr>
        <p:spPr/>
        <p:txBody>
          <a:bodyPr/>
          <a:lstStyle/>
          <a:p>
            <a:fld id="{2A6EA7CB-6419-486A-BD94-E7082E3CDA1E}" type="slidenum">
              <a:rPr lang="lv-LV" smtClean="0"/>
              <a:t>23</a:t>
            </a:fld>
            <a:endParaRPr lang="lv-LV"/>
          </a:p>
        </p:txBody>
      </p:sp>
    </p:spTree>
    <p:extLst>
      <p:ext uri="{BB962C8B-B14F-4D97-AF65-F5344CB8AC3E}">
        <p14:creationId xmlns:p14="http://schemas.microsoft.com/office/powerpoint/2010/main" val="12535210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lv-LV" sz="1800" b="0" i="0" u="none" strike="noStrike" baseline="0" dirty="0">
                <a:latin typeface="Times New Roman" panose="02020603050405020304" pitchFamily="18" charset="0"/>
              </a:rPr>
              <a:t>(9) </a:t>
            </a:r>
            <a:r>
              <a:rPr lang="lv-LV" sz="1800" b="0" i="0" u="none" strike="noStrike" baseline="0" dirty="0">
                <a:latin typeface="TimesNewRomanPSMT"/>
              </a:rPr>
              <a:t>Īpašā kārtībā reģistrētam nodokļa maksātājam nav tiesību atskaitīt priekšnodokli no valsts budžetā maksājamās nodokļa </a:t>
            </a:r>
            <a:r>
              <a:rPr lang="lv-LV" sz="1800" b="0" i="0" u="none" strike="noStrike" baseline="0" dirty="0">
                <a:latin typeface="Times New Roman" panose="02020603050405020304" pitchFamily="18" charset="0"/>
              </a:rPr>
              <a:t>summas.</a:t>
            </a:r>
          </a:p>
          <a:p>
            <a:pPr algn="l"/>
            <a:r>
              <a:rPr lang="lv-LV" sz="1800" b="0" i="0" u="none" strike="noStrike" baseline="0" dirty="0">
                <a:latin typeface="Times New Roman" panose="02020603050405020304" pitchFamily="18" charset="0"/>
              </a:rPr>
              <a:t>(10) </a:t>
            </a:r>
            <a:r>
              <a:rPr lang="lv-LV" sz="1800" b="0" i="0" u="none" strike="noStrike" baseline="0" dirty="0">
                <a:latin typeface="TimesNewRomanPSMT"/>
              </a:rPr>
              <a:t>Īpašā kārtībā reģistrēts nodokļa maksātājs iesniedz Valsts ieņēmumu dienestam šā likuma </a:t>
            </a:r>
            <a:r>
              <a:rPr lang="fi-FI" sz="1800" b="0" i="0" u="none" strike="noStrike" baseline="0" dirty="0">
                <a:latin typeface="Times New Roman" panose="02020603050405020304" pitchFamily="18" charset="0"/>
              </a:rPr>
              <a:t>117. </a:t>
            </a:r>
            <a:r>
              <a:rPr lang="fi-FI" sz="1800" b="0" i="0" u="none" strike="noStrike" baseline="0" dirty="0">
                <a:latin typeface="TimesNewRomanPSMT"/>
              </a:rPr>
              <a:t>panta astotajā daļā noteikt</a:t>
            </a:r>
            <a:r>
              <a:rPr lang="fi-FI" sz="1800" b="0" i="0" u="none" strike="noStrike" baseline="0" dirty="0">
                <a:latin typeface="Times New Roman" panose="02020603050405020304" pitchFamily="18" charset="0"/>
              </a:rPr>
              <a:t>o</a:t>
            </a:r>
            <a:r>
              <a:rPr lang="lv-LV" sz="1800" b="0" i="0" u="none" strike="noStrike" baseline="0" dirty="0">
                <a:latin typeface="Times New Roman" panose="02020603050405020304" pitchFamily="18" charset="0"/>
              </a:rPr>
              <a:t> </a:t>
            </a:r>
            <a:r>
              <a:rPr lang="lv-LV" sz="1800" b="0" i="0" u="none" strike="noStrike" baseline="0" dirty="0">
                <a:latin typeface="TimesNewRomanPSMT"/>
              </a:rPr>
              <a:t>paziņojumu par nodokļa samaksu līdz nākamā mēneša 20. </a:t>
            </a:r>
            <a:r>
              <a:rPr lang="lv-LV" sz="1800" b="0" i="0" u="none" strike="noStrike" baseline="0" dirty="0">
                <a:latin typeface="Times New Roman" panose="02020603050405020304" pitchFamily="18" charset="0"/>
              </a:rPr>
              <a:t>datumam </a:t>
            </a:r>
            <a:r>
              <a:rPr lang="lv-LV" sz="1800" b="0" i="0" u="none" strike="noStrike" baseline="0" dirty="0">
                <a:latin typeface="TimesNewRomanPSMT"/>
              </a:rPr>
              <a:t>pēc mēneša, kad tas ir saņēmis tādus pakalpojumus no citas dalībvalsts nodokļa maksātāja vai</a:t>
            </a:r>
          </a:p>
          <a:p>
            <a:pPr algn="l"/>
            <a:r>
              <a:rPr lang="lv-LV" sz="1800" b="0" i="0" u="none" strike="noStrike" baseline="0" dirty="0">
                <a:latin typeface="TimesNewRomanPSMT"/>
              </a:rPr>
              <a:t>trešās valsts vai trešās teritorijas nodokļa maksātāja, kuru </a:t>
            </a:r>
            <a:r>
              <a:rPr lang="fi-FI" sz="1800" b="0" i="0" u="none" strike="noStrike" baseline="0" dirty="0">
                <a:latin typeface="TimesNewRomanPSMT"/>
              </a:rPr>
              <a:t>sniegšanas vietu nosaka saskaņā ar</a:t>
            </a:r>
            <a:r>
              <a:rPr lang="lv-LV" sz="1800" b="0" i="0" u="none" strike="noStrike" baseline="0" dirty="0">
                <a:latin typeface="TimesNewRomanPSMT"/>
              </a:rPr>
              <a:t> </a:t>
            </a:r>
            <a:r>
              <a:rPr lang="pt-BR" sz="1800" b="0" i="0" u="none" strike="noStrike" baseline="0" dirty="0">
                <a:latin typeface="TimesNewRomanPSMT"/>
              </a:rPr>
              <a:t>šā </a:t>
            </a:r>
            <a:r>
              <a:rPr lang="pt-BR" sz="1800" b="0" i="0" u="none" strike="noStrike" baseline="0" dirty="0">
                <a:latin typeface="Times New Roman" panose="02020603050405020304" pitchFamily="18" charset="0"/>
              </a:rPr>
              <a:t>likuma 19. </a:t>
            </a:r>
            <a:r>
              <a:rPr lang="pt-BR" sz="1800" b="0" i="0" u="none" strike="noStrike" baseline="0" dirty="0">
                <a:latin typeface="TimesNewRomanPSMT"/>
              </a:rPr>
              <a:t>panta pirmo daļu, vai</a:t>
            </a:r>
            <a:r>
              <a:rPr lang="lv-LV" sz="1800" b="0" i="0" u="none" strike="noStrike" baseline="0" dirty="0">
                <a:latin typeface="TimesNewRomanPSMT"/>
              </a:rPr>
              <a:t> </a:t>
            </a:r>
            <a:r>
              <a:rPr lang="pt-BR" sz="1800" b="0" i="0" u="none" strike="noStrike" baseline="0" dirty="0">
                <a:latin typeface="TimesNewRomanPSMT"/>
              </a:rPr>
              <a:t>ir veicis preču iegādi Eiropas</a:t>
            </a:r>
            <a:r>
              <a:rPr lang="lv-LV" sz="1800" b="0" i="0" u="none" strike="noStrike" baseline="0" dirty="0">
                <a:latin typeface="TimesNewRomanPSMT"/>
              </a:rPr>
              <a:t> Savienības teritorijā.</a:t>
            </a:r>
          </a:p>
        </p:txBody>
      </p:sp>
      <p:sp>
        <p:nvSpPr>
          <p:cNvPr id="4" name="Slide Number Placeholder 3"/>
          <p:cNvSpPr>
            <a:spLocks noGrp="1"/>
          </p:cNvSpPr>
          <p:nvPr>
            <p:ph type="sldNum" sz="quarter" idx="5"/>
          </p:nvPr>
        </p:nvSpPr>
        <p:spPr/>
        <p:txBody>
          <a:bodyPr/>
          <a:lstStyle/>
          <a:p>
            <a:fld id="{2A6EA7CB-6419-486A-BD94-E7082E3CDA1E}" type="slidenum">
              <a:rPr lang="lv-LV" smtClean="0"/>
              <a:t>24</a:t>
            </a:fld>
            <a:endParaRPr lang="lv-LV"/>
          </a:p>
        </p:txBody>
      </p:sp>
    </p:spTree>
    <p:extLst>
      <p:ext uri="{BB962C8B-B14F-4D97-AF65-F5344CB8AC3E}">
        <p14:creationId xmlns:p14="http://schemas.microsoft.com/office/powerpoint/2010/main" val="42262441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lv-LV" sz="1800" b="0" i="0" u="none" strike="noStrike" baseline="0" dirty="0">
                <a:latin typeface="Times New Roman" panose="02020603050405020304" pitchFamily="18" charset="0"/>
              </a:rPr>
              <a:t>(11) </a:t>
            </a:r>
            <a:r>
              <a:rPr lang="lv-LV" sz="1800" b="0" i="0" u="none" strike="noStrike" baseline="0" dirty="0">
                <a:latin typeface="TimesNewRomanPSMT"/>
              </a:rPr>
              <a:t>Nodokli, kas aprēķināts par saņemtajiem pakalpojumiem, kuru sniegšanas vietu nosaka </a:t>
            </a:r>
            <a:r>
              <a:rPr lang="pt-BR" sz="1800" b="0" i="0" u="none" strike="noStrike" baseline="0" dirty="0">
                <a:latin typeface="TimesNewRomanPSMT"/>
              </a:rPr>
              <a:t>saskaņā ar šā likuma 19. </a:t>
            </a:r>
            <a:r>
              <a:rPr lang="pt-BR" sz="1800" b="0" i="0" u="none" strike="noStrike" baseline="0" dirty="0">
                <a:latin typeface="Times New Roman" panose="02020603050405020304" pitchFamily="18" charset="0"/>
              </a:rPr>
              <a:t>panta</a:t>
            </a:r>
            <a:r>
              <a:rPr lang="lv-LV" sz="1800" b="0" i="0" u="none" strike="noStrike" baseline="0" dirty="0">
                <a:latin typeface="Times New Roman" panose="02020603050405020304" pitchFamily="18" charset="0"/>
              </a:rPr>
              <a:t> </a:t>
            </a:r>
            <a:r>
              <a:rPr lang="it-IT" sz="1800" b="0" i="0" u="none" strike="noStrike" baseline="0" dirty="0">
                <a:latin typeface="TimesNewRomanPSMT"/>
              </a:rPr>
              <a:t>pirmo daļu un kuri</a:t>
            </a:r>
            <a:r>
              <a:rPr lang="lv-LV" sz="1800" b="0" i="0" u="none" strike="noStrike" baseline="0" dirty="0">
                <a:latin typeface="TimesNewRomanPSMT"/>
              </a:rPr>
              <a:t> </a:t>
            </a:r>
            <a:r>
              <a:rPr lang="it-IT" sz="1800" b="0" i="0" u="none" strike="noStrike" baseline="0" dirty="0">
                <a:latin typeface="TimesNewRomanPSMT"/>
              </a:rPr>
              <a:t>saņemti no citas</a:t>
            </a:r>
            <a:r>
              <a:rPr lang="lv-LV" sz="1800" b="0" i="0" u="none" strike="noStrike" baseline="0" dirty="0">
                <a:latin typeface="TimesNewRomanPSMT"/>
              </a:rPr>
              <a:t> dalībvalsts nodokļa maksātāja vai trešās valsts vai trešās teritorijas </a:t>
            </a:r>
            <a:r>
              <a:rPr lang="fi-FI" sz="1800" b="0" i="0" u="none" strike="noStrike" baseline="0" dirty="0">
                <a:latin typeface="TimesNewRomanPSMT"/>
              </a:rPr>
              <a:t>nodokļa maksātāja, vai par preču</a:t>
            </a:r>
            <a:r>
              <a:rPr lang="lv-LV" sz="1800" b="0" i="0" u="none" strike="noStrike" baseline="0" dirty="0">
                <a:latin typeface="TimesNewRomanPSMT"/>
              </a:rPr>
              <a:t> iegādi Eiropas Savienības</a:t>
            </a:r>
          </a:p>
          <a:p>
            <a:pPr algn="l"/>
            <a:r>
              <a:rPr lang="lv-LV" sz="1800" b="0" i="0" u="none" strike="noStrike" baseline="0" dirty="0">
                <a:latin typeface="TimesNewRomanPSMT"/>
              </a:rPr>
              <a:t>teritorijā, īpašā kārtībā reģistrēts nodokļa maksātājs iemaksā valsts budžetā 23 dienu laikā pēc mēneša, kad tas ir saņēmis pakalpojumus, </a:t>
            </a:r>
            <a:r>
              <a:rPr lang="lv-LV" sz="1800" b="0" i="0" u="none" strike="noStrike" baseline="0" dirty="0">
                <a:latin typeface="Times New Roman" panose="02020603050405020304" pitchFamily="18" charset="0"/>
              </a:rPr>
              <a:t>k</a:t>
            </a:r>
            <a:r>
              <a:rPr lang="lv-LV" sz="1800" b="0" i="0" u="none" strike="noStrike" baseline="0" dirty="0">
                <a:latin typeface="TimesNewRomanPSMT"/>
              </a:rPr>
              <a:t>uru sniegšanas vietu nosaka </a:t>
            </a:r>
            <a:r>
              <a:rPr lang="pt-BR" sz="1800" b="0" i="0" u="none" strike="noStrike" baseline="0" dirty="0">
                <a:latin typeface="TimesNewRomanPSMT"/>
              </a:rPr>
              <a:t>saskaņā ar šā likuma 19. </a:t>
            </a:r>
            <a:r>
              <a:rPr lang="pt-BR" sz="1800" b="0" i="0" u="none" strike="noStrike" baseline="0" dirty="0">
                <a:latin typeface="Times New Roman" panose="02020603050405020304" pitchFamily="18" charset="0"/>
              </a:rPr>
              <a:t>panta</a:t>
            </a:r>
            <a:r>
              <a:rPr lang="lv-LV" sz="1800" b="0" i="0" u="none" strike="noStrike" baseline="0" dirty="0">
                <a:latin typeface="Times New Roman" panose="02020603050405020304" pitchFamily="18" charset="0"/>
              </a:rPr>
              <a:t> </a:t>
            </a:r>
            <a:r>
              <a:rPr lang="pt-BR" sz="1800" b="0" i="0" u="none" strike="noStrike" baseline="0" dirty="0">
                <a:latin typeface="TimesNewRomanPSMT"/>
              </a:rPr>
              <a:t>pirmo daļu, vai ir veicis preču</a:t>
            </a:r>
            <a:r>
              <a:rPr lang="lv-LV" sz="1800" b="0" i="0" u="none" strike="noStrike" baseline="0" dirty="0">
                <a:latin typeface="TimesNewRomanPSMT"/>
              </a:rPr>
              <a:t> iegādi Eiropas Savienības</a:t>
            </a:r>
          </a:p>
          <a:p>
            <a:pPr algn="l"/>
            <a:r>
              <a:rPr lang="lv-LV" sz="1800" b="0" i="0" u="none" strike="noStrike" baseline="0" dirty="0">
                <a:latin typeface="TimesNewRomanPSMT"/>
              </a:rPr>
              <a:t>teritorijā.</a:t>
            </a:r>
          </a:p>
        </p:txBody>
      </p:sp>
      <p:sp>
        <p:nvSpPr>
          <p:cNvPr id="4" name="Slide Number Placeholder 3"/>
          <p:cNvSpPr>
            <a:spLocks noGrp="1"/>
          </p:cNvSpPr>
          <p:nvPr>
            <p:ph type="sldNum" sz="quarter" idx="5"/>
          </p:nvPr>
        </p:nvSpPr>
        <p:spPr/>
        <p:txBody>
          <a:bodyPr/>
          <a:lstStyle/>
          <a:p>
            <a:fld id="{2A6EA7CB-6419-486A-BD94-E7082E3CDA1E}" type="slidenum">
              <a:rPr lang="lv-LV" smtClean="0"/>
              <a:t>25</a:t>
            </a:fld>
            <a:endParaRPr lang="lv-LV"/>
          </a:p>
        </p:txBody>
      </p:sp>
    </p:spTree>
    <p:extLst>
      <p:ext uri="{BB962C8B-B14F-4D97-AF65-F5344CB8AC3E}">
        <p14:creationId xmlns:p14="http://schemas.microsoft.com/office/powerpoint/2010/main" val="22205688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6EA7CB-6419-486A-BD94-E7082E3CDA1E}"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81626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lv-LV" sz="1800" b="0" i="0" u="none" strike="noStrike" baseline="0" dirty="0">
              <a:latin typeface="TimesNewRomanPSMT"/>
            </a:endParaRPr>
          </a:p>
        </p:txBody>
      </p:sp>
      <p:sp>
        <p:nvSpPr>
          <p:cNvPr id="4" name="Slide Number Placeholder 3"/>
          <p:cNvSpPr>
            <a:spLocks noGrp="1"/>
          </p:cNvSpPr>
          <p:nvPr>
            <p:ph type="sldNum" sz="quarter" idx="5"/>
          </p:nvPr>
        </p:nvSpPr>
        <p:spPr/>
        <p:txBody>
          <a:bodyPr/>
          <a:lstStyle/>
          <a:p>
            <a:fld id="{2A6EA7CB-6419-486A-BD94-E7082E3CDA1E}" type="slidenum">
              <a:rPr lang="lv-LV" smtClean="0"/>
              <a:t>27</a:t>
            </a:fld>
            <a:endParaRPr lang="lv-LV"/>
          </a:p>
        </p:txBody>
      </p:sp>
    </p:spTree>
    <p:extLst>
      <p:ext uri="{BB962C8B-B14F-4D97-AF65-F5344CB8AC3E}">
        <p14:creationId xmlns:p14="http://schemas.microsoft.com/office/powerpoint/2010/main" val="35532956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lv-LV" sz="1800" b="0" i="0" u="none" strike="noStrike" baseline="0" dirty="0">
              <a:latin typeface="TimesNewRomanPSMT"/>
            </a:endParaRPr>
          </a:p>
        </p:txBody>
      </p:sp>
      <p:sp>
        <p:nvSpPr>
          <p:cNvPr id="4" name="Slide Number Placeholder 3"/>
          <p:cNvSpPr>
            <a:spLocks noGrp="1"/>
          </p:cNvSpPr>
          <p:nvPr>
            <p:ph type="sldNum" sz="quarter" idx="5"/>
          </p:nvPr>
        </p:nvSpPr>
        <p:spPr/>
        <p:txBody>
          <a:bodyPr/>
          <a:lstStyle/>
          <a:p>
            <a:fld id="{2A6EA7CB-6419-486A-BD94-E7082E3CDA1E}" type="slidenum">
              <a:rPr lang="lv-LV" smtClean="0"/>
              <a:t>30</a:t>
            </a:fld>
            <a:endParaRPr lang="lv-LV"/>
          </a:p>
        </p:txBody>
      </p:sp>
    </p:spTree>
    <p:extLst>
      <p:ext uri="{BB962C8B-B14F-4D97-AF65-F5344CB8AC3E}">
        <p14:creationId xmlns:p14="http://schemas.microsoft.com/office/powerpoint/2010/main" val="41328734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lv-LV" sz="1800" b="0" i="0" u="none" strike="noStrike" baseline="0" dirty="0">
              <a:latin typeface="TimesNewRomanPSMT"/>
            </a:endParaRPr>
          </a:p>
        </p:txBody>
      </p:sp>
      <p:sp>
        <p:nvSpPr>
          <p:cNvPr id="4" name="Slide Number Placeholder 3"/>
          <p:cNvSpPr>
            <a:spLocks noGrp="1"/>
          </p:cNvSpPr>
          <p:nvPr>
            <p:ph type="sldNum" sz="quarter" idx="5"/>
          </p:nvPr>
        </p:nvSpPr>
        <p:spPr/>
        <p:txBody>
          <a:bodyPr/>
          <a:lstStyle/>
          <a:p>
            <a:fld id="{2A6EA7CB-6419-486A-BD94-E7082E3CDA1E}" type="slidenum">
              <a:rPr lang="lv-LV" smtClean="0"/>
              <a:t>31</a:t>
            </a:fld>
            <a:endParaRPr lang="lv-LV"/>
          </a:p>
        </p:txBody>
      </p:sp>
    </p:spTree>
    <p:extLst>
      <p:ext uri="{BB962C8B-B14F-4D97-AF65-F5344CB8AC3E}">
        <p14:creationId xmlns:p14="http://schemas.microsoft.com/office/powerpoint/2010/main" val="27966095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2A6EA7CB-6419-486A-BD94-E7082E3CDA1E}" type="slidenum">
              <a:rPr lang="lv-LV" smtClean="0"/>
              <a:t>3</a:t>
            </a:fld>
            <a:endParaRPr lang="lv-LV"/>
          </a:p>
        </p:txBody>
      </p:sp>
    </p:spTree>
    <p:extLst>
      <p:ext uri="{BB962C8B-B14F-4D97-AF65-F5344CB8AC3E}">
        <p14:creationId xmlns:p14="http://schemas.microsoft.com/office/powerpoint/2010/main" val="5255873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lv-LV" sz="1800" b="0" i="0" u="none" strike="noStrike" baseline="0" dirty="0">
              <a:latin typeface="TimesNewRomanPSMT"/>
            </a:endParaRPr>
          </a:p>
        </p:txBody>
      </p:sp>
      <p:sp>
        <p:nvSpPr>
          <p:cNvPr id="4" name="Slide Number Placeholder 3"/>
          <p:cNvSpPr>
            <a:spLocks noGrp="1"/>
          </p:cNvSpPr>
          <p:nvPr>
            <p:ph type="sldNum" sz="quarter" idx="5"/>
          </p:nvPr>
        </p:nvSpPr>
        <p:spPr/>
        <p:txBody>
          <a:bodyPr/>
          <a:lstStyle/>
          <a:p>
            <a:fld id="{2A6EA7CB-6419-486A-BD94-E7082E3CDA1E}" type="slidenum">
              <a:rPr lang="lv-LV" smtClean="0"/>
              <a:t>32</a:t>
            </a:fld>
            <a:endParaRPr lang="lv-LV"/>
          </a:p>
        </p:txBody>
      </p:sp>
    </p:spTree>
    <p:extLst>
      <p:ext uri="{BB962C8B-B14F-4D97-AF65-F5344CB8AC3E}">
        <p14:creationId xmlns:p14="http://schemas.microsoft.com/office/powerpoint/2010/main" val="21351082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lv-LV" sz="1800" b="0" i="0" u="none" strike="noStrike" baseline="0" dirty="0">
                <a:latin typeface="TimesNewRomanPSMT"/>
              </a:rPr>
              <a:t>Nākamā darba diena pēc paziņojuma apstrādes</a:t>
            </a:r>
          </a:p>
        </p:txBody>
      </p:sp>
      <p:sp>
        <p:nvSpPr>
          <p:cNvPr id="4" name="Slide Number Placeholder 3"/>
          <p:cNvSpPr>
            <a:spLocks noGrp="1"/>
          </p:cNvSpPr>
          <p:nvPr>
            <p:ph type="sldNum" sz="quarter" idx="5"/>
          </p:nvPr>
        </p:nvSpPr>
        <p:spPr/>
        <p:txBody>
          <a:bodyPr/>
          <a:lstStyle/>
          <a:p>
            <a:fld id="{2A6EA7CB-6419-486A-BD94-E7082E3CDA1E}" type="slidenum">
              <a:rPr lang="lv-LV" smtClean="0"/>
              <a:t>33</a:t>
            </a:fld>
            <a:endParaRPr lang="lv-LV"/>
          </a:p>
        </p:txBody>
      </p:sp>
    </p:spTree>
    <p:extLst>
      <p:ext uri="{BB962C8B-B14F-4D97-AF65-F5344CB8AC3E}">
        <p14:creationId xmlns:p14="http://schemas.microsoft.com/office/powerpoint/2010/main" val="17195570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lv-LV" sz="1800" b="0" i="0" u="none" strike="noStrike" baseline="0" dirty="0">
              <a:latin typeface="TimesNewRomanPSMT"/>
            </a:endParaRPr>
          </a:p>
        </p:txBody>
      </p:sp>
      <p:sp>
        <p:nvSpPr>
          <p:cNvPr id="4" name="Slide Number Placeholder 3"/>
          <p:cNvSpPr>
            <a:spLocks noGrp="1"/>
          </p:cNvSpPr>
          <p:nvPr>
            <p:ph type="sldNum" sz="quarter" idx="5"/>
          </p:nvPr>
        </p:nvSpPr>
        <p:spPr/>
        <p:txBody>
          <a:bodyPr/>
          <a:lstStyle/>
          <a:p>
            <a:fld id="{2A6EA7CB-6419-486A-BD94-E7082E3CDA1E}" type="slidenum">
              <a:rPr lang="lv-LV" smtClean="0"/>
              <a:t>36</a:t>
            </a:fld>
            <a:endParaRPr lang="lv-LV"/>
          </a:p>
        </p:txBody>
      </p:sp>
    </p:spTree>
    <p:extLst>
      <p:ext uri="{BB962C8B-B14F-4D97-AF65-F5344CB8AC3E}">
        <p14:creationId xmlns:p14="http://schemas.microsoft.com/office/powerpoint/2010/main" val="39809211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lv-LV" sz="1800" b="0" i="0" u="none" strike="noStrike" baseline="0" dirty="0">
              <a:latin typeface="TimesNewRomanPSMT"/>
            </a:endParaRPr>
          </a:p>
        </p:txBody>
      </p:sp>
      <p:sp>
        <p:nvSpPr>
          <p:cNvPr id="4" name="Slide Number Placeholder 3"/>
          <p:cNvSpPr>
            <a:spLocks noGrp="1"/>
          </p:cNvSpPr>
          <p:nvPr>
            <p:ph type="sldNum" sz="quarter" idx="5"/>
          </p:nvPr>
        </p:nvSpPr>
        <p:spPr/>
        <p:txBody>
          <a:bodyPr/>
          <a:lstStyle/>
          <a:p>
            <a:fld id="{2A6EA7CB-6419-486A-BD94-E7082E3CDA1E}" type="slidenum">
              <a:rPr lang="lv-LV" smtClean="0"/>
              <a:t>37</a:t>
            </a:fld>
            <a:endParaRPr lang="lv-LV"/>
          </a:p>
        </p:txBody>
      </p:sp>
    </p:spTree>
    <p:extLst>
      <p:ext uri="{BB962C8B-B14F-4D97-AF65-F5344CB8AC3E}">
        <p14:creationId xmlns:p14="http://schemas.microsoft.com/office/powerpoint/2010/main" val="39382986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6EA7CB-6419-486A-BD94-E7082E3CDA1E}"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0004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6EA7CB-6419-486A-BD94-E7082E3CDA1E}"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18786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lv-LV" sz="1800" b="0" i="0" u="none" strike="noStrike" baseline="0" dirty="0">
              <a:latin typeface="TimesNewRomanPSMT"/>
            </a:endParaRPr>
          </a:p>
        </p:txBody>
      </p:sp>
      <p:sp>
        <p:nvSpPr>
          <p:cNvPr id="4" name="Slide Number Placeholder 3"/>
          <p:cNvSpPr>
            <a:spLocks noGrp="1"/>
          </p:cNvSpPr>
          <p:nvPr>
            <p:ph type="sldNum" sz="quarter" idx="5"/>
          </p:nvPr>
        </p:nvSpPr>
        <p:spPr/>
        <p:txBody>
          <a:bodyPr/>
          <a:lstStyle/>
          <a:p>
            <a:fld id="{2A6EA7CB-6419-486A-BD94-E7082E3CDA1E}" type="slidenum">
              <a:rPr lang="lv-LV" smtClean="0"/>
              <a:t>40</a:t>
            </a:fld>
            <a:endParaRPr lang="lv-LV"/>
          </a:p>
        </p:txBody>
      </p:sp>
    </p:spTree>
    <p:extLst>
      <p:ext uri="{BB962C8B-B14F-4D97-AF65-F5344CB8AC3E}">
        <p14:creationId xmlns:p14="http://schemas.microsoft.com/office/powerpoint/2010/main" val="41100227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lv-LV" sz="1800" b="0" i="0" u="none" strike="noStrike" baseline="0" dirty="0">
              <a:latin typeface="TimesNewRomanPSMT"/>
            </a:endParaRPr>
          </a:p>
        </p:txBody>
      </p:sp>
      <p:sp>
        <p:nvSpPr>
          <p:cNvPr id="4" name="Slide Number Placeholder 3"/>
          <p:cNvSpPr>
            <a:spLocks noGrp="1"/>
          </p:cNvSpPr>
          <p:nvPr>
            <p:ph type="sldNum" sz="quarter" idx="5"/>
          </p:nvPr>
        </p:nvSpPr>
        <p:spPr/>
        <p:txBody>
          <a:bodyPr/>
          <a:lstStyle/>
          <a:p>
            <a:fld id="{2A6EA7CB-6419-486A-BD94-E7082E3CDA1E}" type="slidenum">
              <a:rPr lang="lv-LV" smtClean="0"/>
              <a:t>41</a:t>
            </a:fld>
            <a:endParaRPr lang="lv-LV"/>
          </a:p>
        </p:txBody>
      </p:sp>
    </p:spTree>
    <p:extLst>
      <p:ext uri="{BB962C8B-B14F-4D97-AF65-F5344CB8AC3E}">
        <p14:creationId xmlns:p14="http://schemas.microsoft.com/office/powerpoint/2010/main" val="6615535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2A6EA7CB-6419-486A-BD94-E7082E3CDA1E}" type="slidenum">
              <a:rPr lang="lv-LV" smtClean="0"/>
              <a:t>6</a:t>
            </a:fld>
            <a:endParaRPr lang="lv-LV"/>
          </a:p>
        </p:txBody>
      </p:sp>
    </p:spTree>
    <p:extLst>
      <p:ext uri="{BB962C8B-B14F-4D97-AF65-F5344CB8AC3E}">
        <p14:creationId xmlns:p14="http://schemas.microsoft.com/office/powerpoint/2010/main" val="41799484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lv-LV" sz="1800" b="0" i="0" u="none" strike="noStrike" baseline="0" dirty="0">
                <a:latin typeface="TimesNewRomanPSMT"/>
              </a:rPr>
              <a:t>Nereģistrēts nodokļa maksātājs vai citas dalībvalsts nodokļa maksātājs, kurš izmanto šā </a:t>
            </a:r>
            <a:r>
              <a:rPr lang="lv-LV" sz="1800" b="0" i="0" u="none" strike="noStrike" baseline="0" dirty="0">
                <a:latin typeface="Times New Roman" panose="02020603050405020304" pitchFamily="18" charset="0"/>
              </a:rPr>
              <a:t>likuma 59. </a:t>
            </a:r>
            <a:r>
              <a:rPr lang="lv-LV" sz="1800" b="0" i="0" u="none" strike="noStrike" baseline="0" dirty="0">
                <a:latin typeface="TimesNewRomanPSMT"/>
              </a:rPr>
              <a:t>panta pirmajā daļā noteiktās tiesības, reģistrējas</a:t>
            </a:r>
          </a:p>
          <a:p>
            <a:pPr algn="l"/>
            <a:r>
              <a:rPr lang="lv-LV" sz="1800" b="0" i="0" u="none" strike="noStrike" baseline="0" dirty="0">
                <a:latin typeface="TimesNewRomanPSMT"/>
              </a:rPr>
              <a:t>Valsts ieņēmumu dienesta pievienotās vērtības nodokļa maksātāju reģistrā tādu pakalpojumu saņemšanai, kuru </a:t>
            </a:r>
            <a:r>
              <a:rPr lang="fi-FI" sz="1800" b="0" i="0" u="none" strike="noStrike" baseline="0" dirty="0">
                <a:latin typeface="TimesNewRomanPSMT"/>
              </a:rPr>
              <a:t>sniegšanas vietu nosaka saskaņā ar</a:t>
            </a:r>
          </a:p>
          <a:p>
            <a:pPr algn="l"/>
            <a:r>
              <a:rPr lang="it-IT" sz="1800" b="0" i="0" u="none" strike="noStrike" baseline="0" dirty="0">
                <a:latin typeface="TimesNewRomanPSMT"/>
              </a:rPr>
              <a:t>šā likuma 19. panta pirmo daļ</a:t>
            </a:r>
            <a:r>
              <a:rPr lang="it-IT" sz="1800" b="0" i="0" u="none" strike="noStrike" baseline="0" dirty="0">
                <a:latin typeface="Times New Roman" panose="02020603050405020304" pitchFamily="18" charset="0"/>
              </a:rPr>
              <a:t>u un</a:t>
            </a:r>
            <a:r>
              <a:rPr lang="lv-LV" sz="1800" b="0" i="0" u="none" strike="noStrike" baseline="0" dirty="0">
                <a:latin typeface="Times New Roman" panose="02020603050405020304" pitchFamily="18" charset="0"/>
              </a:rPr>
              <a:t> </a:t>
            </a:r>
            <a:r>
              <a:rPr lang="lv-LV" sz="1800" b="0" i="0" u="none" strike="noStrike" baseline="0" dirty="0">
                <a:latin typeface="TimesNewRomanPSMT"/>
              </a:rPr>
              <a:t>kuri saņemti no citas dalībvalsts nodokļa maksātāja vai trešās valsts vai trešās teritorijas nodokļa maksātāja, vai preču iegādei Eiropas Savienības teritorijā par atlīdzību (turpmāk šajā pantā — īpašā kārtībā reģistrēts nodokļa maksātājs).</a:t>
            </a:r>
          </a:p>
        </p:txBody>
      </p:sp>
      <p:sp>
        <p:nvSpPr>
          <p:cNvPr id="4" name="Slide Number Placeholder 3"/>
          <p:cNvSpPr>
            <a:spLocks noGrp="1"/>
          </p:cNvSpPr>
          <p:nvPr>
            <p:ph type="sldNum" sz="quarter" idx="5"/>
          </p:nvPr>
        </p:nvSpPr>
        <p:spPr/>
        <p:txBody>
          <a:bodyPr/>
          <a:lstStyle/>
          <a:p>
            <a:fld id="{2A6EA7CB-6419-486A-BD94-E7082E3CDA1E}" type="slidenum">
              <a:rPr lang="lv-LV" smtClean="0"/>
              <a:t>7</a:t>
            </a:fld>
            <a:endParaRPr lang="lv-LV"/>
          </a:p>
        </p:txBody>
      </p:sp>
    </p:spTree>
    <p:extLst>
      <p:ext uri="{BB962C8B-B14F-4D97-AF65-F5344CB8AC3E}">
        <p14:creationId xmlns:p14="http://schemas.microsoft.com/office/powerpoint/2010/main" val="36747195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lv-LV" sz="1800" b="0" i="0" u="none" strike="noStrike" baseline="0" dirty="0">
                <a:latin typeface="TimesNewRomanPSMT"/>
              </a:rPr>
              <a:t>Šā panta pirmajā daļā minētais nodokļa maksātājs pirms tādu pakalpojumu saņemšanas, kuru sniegšanas vietu nosaka</a:t>
            </a:r>
          </a:p>
          <a:p>
            <a:pPr algn="l"/>
            <a:r>
              <a:rPr lang="lv-LV" sz="1800" b="0" i="0" u="none" strike="noStrike" baseline="0" dirty="0">
                <a:latin typeface="TimesNewRomanPSMT"/>
              </a:rPr>
              <a:t>saskaņā ar šā likuma </a:t>
            </a:r>
            <a:r>
              <a:rPr lang="lv-LV" sz="1800" b="0" i="0" u="none" strike="noStrike" baseline="0" dirty="0">
                <a:latin typeface="Times New Roman" panose="02020603050405020304" pitchFamily="18" charset="0"/>
              </a:rPr>
              <a:t>19. panta </a:t>
            </a:r>
            <a:r>
              <a:rPr lang="lv-LV" sz="1800" b="0" i="0" u="none" strike="noStrike" baseline="0" dirty="0">
                <a:latin typeface="TimesNewRomanPSMT"/>
              </a:rPr>
              <a:t>pirmo daļu un kuri saņemti no citas dalībvalsts nodokļa </a:t>
            </a:r>
            <a:r>
              <a:rPr lang="fi-FI" sz="1800" b="0" i="0" u="none" strike="noStrike" baseline="0" dirty="0">
                <a:latin typeface="TimesNewRomanPSMT"/>
              </a:rPr>
              <a:t>maksātāja vai trešās valsts vai</a:t>
            </a:r>
          </a:p>
          <a:p>
            <a:pPr algn="l"/>
            <a:r>
              <a:rPr lang="lv-LV" sz="1800" b="0" i="0" u="none" strike="noStrike" baseline="0" dirty="0">
                <a:latin typeface="TimesNewRomanPSMT"/>
              </a:rPr>
              <a:t>trešās teritorijas nodokļa maksātāja, vai preču iegādes Eiropas Savienības teritorijā </a:t>
            </a:r>
            <a:r>
              <a:rPr lang="lv-LV" sz="1800" b="0" i="0" u="none" strike="noStrike" baseline="0" dirty="0">
                <a:latin typeface="Times New Roman" panose="02020603050405020304" pitchFamily="18" charset="0"/>
              </a:rPr>
              <a:t>par </a:t>
            </a:r>
            <a:r>
              <a:rPr lang="lv-LV" sz="1800" b="0" i="0" u="none" strike="noStrike" baseline="0" dirty="0">
                <a:latin typeface="TimesNewRomanPSMT"/>
              </a:rPr>
              <a:t>atlīdzību veikšanas, iesniedz Valsts</a:t>
            </a:r>
          </a:p>
          <a:p>
            <a:pPr algn="l"/>
            <a:r>
              <a:rPr lang="lv-LV" sz="1800" b="0" i="0" u="none" strike="noStrike" baseline="0" dirty="0">
                <a:latin typeface="TimesNewRomanPSMT"/>
              </a:rPr>
              <a:t>ieņēmumu dienestam šā likuma </a:t>
            </a:r>
            <a:r>
              <a:rPr lang="lv-LV" sz="1800" b="0" i="0" u="none" strike="noStrike" baseline="0" dirty="0">
                <a:latin typeface="Times New Roman" panose="02020603050405020304" pitchFamily="18" charset="0"/>
              </a:rPr>
              <a:t>66. panta </a:t>
            </a:r>
            <a:r>
              <a:rPr lang="lv-LV" sz="1800" b="0" i="0" u="none" strike="noStrike" baseline="0" dirty="0">
                <a:latin typeface="TimesNewRomanPSMT"/>
              </a:rPr>
              <a:t>pirmajā daļā minēto reģistrācijas iesniegumu.</a:t>
            </a:r>
          </a:p>
        </p:txBody>
      </p:sp>
      <p:sp>
        <p:nvSpPr>
          <p:cNvPr id="4" name="Slide Number Placeholder 3"/>
          <p:cNvSpPr>
            <a:spLocks noGrp="1"/>
          </p:cNvSpPr>
          <p:nvPr>
            <p:ph type="sldNum" sz="quarter" idx="5"/>
          </p:nvPr>
        </p:nvSpPr>
        <p:spPr/>
        <p:txBody>
          <a:bodyPr/>
          <a:lstStyle/>
          <a:p>
            <a:fld id="{2A6EA7CB-6419-486A-BD94-E7082E3CDA1E}" type="slidenum">
              <a:rPr lang="lv-LV" smtClean="0"/>
              <a:t>8</a:t>
            </a:fld>
            <a:endParaRPr lang="lv-LV"/>
          </a:p>
        </p:txBody>
      </p:sp>
    </p:spTree>
    <p:extLst>
      <p:ext uri="{BB962C8B-B14F-4D97-AF65-F5344CB8AC3E}">
        <p14:creationId xmlns:p14="http://schemas.microsoft.com/office/powerpoint/2010/main" val="7968830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lv-LV" sz="1800" b="0" i="0" u="none" strike="noStrike" baseline="0" dirty="0">
                <a:latin typeface="TimesNewRomanPSMT"/>
              </a:rPr>
              <a:t>Valsts ieņēmumu dienests piecu darbdienu laikā pēc reģistrācijas iesnieguma saņemšanas pieņem lēmumu par šā panta pirmajā daļā minētā nodokļa maksātāja reģistrāciju Valsts ieņēmumu dienesta pievienotās vērtības nodokļa maksātāju reģistrā vai par lēmumu atteikt reģistrāciju.</a:t>
            </a:r>
          </a:p>
          <a:p>
            <a:pPr algn="l"/>
            <a:endParaRPr lang="lv-LV" sz="1800" b="0" i="0" u="none" strike="noStrike" baseline="0" dirty="0">
              <a:latin typeface="TimesNewRomanPSMT"/>
            </a:endParaRPr>
          </a:p>
          <a:p>
            <a:pPr algn="l"/>
            <a:r>
              <a:rPr lang="lv-LV" sz="1800" b="0" i="0" u="none" strike="noStrike" baseline="0" dirty="0">
                <a:latin typeface="TimesNewRomanPSMT"/>
              </a:rPr>
              <a:t>Atsaka, ja</a:t>
            </a:r>
          </a:p>
          <a:p>
            <a:pPr algn="just"/>
            <a:r>
              <a:rPr lang="lv-LV" sz="1800" dirty="0">
                <a:solidFill>
                  <a:srgbClr val="000000"/>
                </a:solidFill>
                <a:effectLst/>
                <a:highlight>
                  <a:srgbClr val="FFFF00"/>
                </a:highlight>
                <a:latin typeface="Times New Roman" panose="02020603050405020304" pitchFamily="18" charset="0"/>
                <a:ea typeface="Times New Roman" panose="02020603050405020304" pitchFamily="18" charset="0"/>
              </a:rPr>
              <a:t>) nodokļa maksātājam saskaņā ar likumu “Par nodokļiem un nodevām” ir apturēta saimnieciskā darbība;</a:t>
            </a:r>
            <a:endParaRPr lang="lv-LV" sz="1800" dirty="0">
              <a:effectLst/>
              <a:latin typeface="Times New Roman" panose="02020603050405020304" pitchFamily="18" charset="0"/>
              <a:ea typeface="Calibri" panose="020F0502020204030204" pitchFamily="34" charset="0"/>
            </a:endParaRPr>
          </a:p>
          <a:p>
            <a:r>
              <a:rPr lang="lv-LV" sz="1800" dirty="0">
                <a:solidFill>
                  <a:srgbClr val="000000"/>
                </a:solidFill>
                <a:effectLst/>
                <a:highlight>
                  <a:srgbClr val="FFFF00"/>
                </a:highlight>
                <a:latin typeface="Times New Roman" panose="02020603050405020304" pitchFamily="18" charset="0"/>
                <a:ea typeface="Times New Roman" panose="02020603050405020304" pitchFamily="18" charset="0"/>
              </a:rPr>
              <a:t>2) nodokļa maksātājam — komersantam, pamatojoties uz tā lēmumu, saskaņā ar Komerclikumu ir apturēta komersanta darbība</a:t>
            </a:r>
            <a:endParaRPr lang="lv-LV" sz="1800" b="0" i="0" u="none" strike="noStrike" baseline="0" dirty="0">
              <a:latin typeface="TimesNewRomanPSMT"/>
            </a:endParaRPr>
          </a:p>
        </p:txBody>
      </p:sp>
      <p:sp>
        <p:nvSpPr>
          <p:cNvPr id="4" name="Slide Number Placeholder 3"/>
          <p:cNvSpPr>
            <a:spLocks noGrp="1"/>
          </p:cNvSpPr>
          <p:nvPr>
            <p:ph type="sldNum" sz="quarter" idx="5"/>
          </p:nvPr>
        </p:nvSpPr>
        <p:spPr/>
        <p:txBody>
          <a:bodyPr/>
          <a:lstStyle/>
          <a:p>
            <a:fld id="{2A6EA7CB-6419-486A-BD94-E7082E3CDA1E}" type="slidenum">
              <a:rPr lang="lv-LV" smtClean="0"/>
              <a:t>12</a:t>
            </a:fld>
            <a:endParaRPr lang="lv-LV"/>
          </a:p>
        </p:txBody>
      </p:sp>
    </p:spTree>
    <p:extLst>
      <p:ext uri="{BB962C8B-B14F-4D97-AF65-F5344CB8AC3E}">
        <p14:creationId xmlns:p14="http://schemas.microsoft.com/office/powerpoint/2010/main" val="6167926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lv-LV" sz="1800" b="0" i="0" u="none" strike="noStrike" baseline="0" dirty="0">
                <a:latin typeface="Times New Roman" panose="02020603050405020304" pitchFamily="18" charset="0"/>
              </a:rPr>
              <a:t>(4) </a:t>
            </a:r>
            <a:r>
              <a:rPr lang="lv-LV" sz="1800" b="0" i="0" u="none" strike="noStrike" baseline="0" dirty="0">
                <a:latin typeface="TimesNewRomanPSMT"/>
              </a:rPr>
              <a:t>Īpašā kārtībā reģistrēts nodokļa maksātājs reģistrācijas numuru Valsts ieņēmumu dienesta pievienotās vērtības nodokļa maksātāju reģistrā izmanto tikai tādu pakalpojumu saņemšanai, kuru sniegšanas vietu nosaka </a:t>
            </a:r>
            <a:r>
              <a:rPr lang="pt-BR" sz="1800" b="0" i="0" u="none" strike="noStrike" baseline="0" dirty="0">
                <a:latin typeface="TimesNewRomanPSMT"/>
              </a:rPr>
              <a:t>saskaņā ar šā likuma 19. </a:t>
            </a:r>
            <a:r>
              <a:rPr lang="pt-BR" sz="1800" b="0" i="0" u="none" strike="noStrike" baseline="0" dirty="0">
                <a:latin typeface="Times New Roman" panose="02020603050405020304" pitchFamily="18" charset="0"/>
              </a:rPr>
              <a:t>panta</a:t>
            </a:r>
            <a:r>
              <a:rPr lang="lv-LV" sz="1800" b="0" i="0" u="none" strike="noStrike" baseline="0" dirty="0">
                <a:latin typeface="Times New Roman" panose="02020603050405020304" pitchFamily="18" charset="0"/>
              </a:rPr>
              <a:t> </a:t>
            </a:r>
            <a:r>
              <a:rPr lang="it-IT" sz="1800" b="0" i="0" u="none" strike="noStrike" baseline="0" dirty="0">
                <a:latin typeface="TimesNewRomanPSMT"/>
              </a:rPr>
              <a:t>pirmo daļu un kuri saņemti no citas</a:t>
            </a:r>
          </a:p>
          <a:p>
            <a:pPr algn="l"/>
            <a:r>
              <a:rPr lang="lv-LV" sz="1800" b="0" i="0" u="none" strike="noStrike" baseline="0" dirty="0">
                <a:latin typeface="TimesNewRomanPSMT"/>
              </a:rPr>
              <a:t>dalībvalsts nodokļa maksātāja vai </a:t>
            </a:r>
            <a:r>
              <a:rPr lang="lv-LV" sz="1800" b="0" i="0" u="none" strike="noStrike" baseline="0" dirty="0">
                <a:latin typeface="Times New Roman" panose="02020603050405020304" pitchFamily="18" charset="0"/>
              </a:rPr>
              <a:t>tre</a:t>
            </a:r>
            <a:r>
              <a:rPr lang="lv-LV" sz="1800" b="0" i="0" u="none" strike="noStrike" baseline="0" dirty="0">
                <a:latin typeface="TimesNewRomanPSMT"/>
              </a:rPr>
              <a:t>šās valsts vai trešās teritorijas nodokļa maksātāja, vai preču iegādei Eiropas Savienības teritorijā.</a:t>
            </a:r>
          </a:p>
        </p:txBody>
      </p:sp>
      <p:sp>
        <p:nvSpPr>
          <p:cNvPr id="4" name="Slide Number Placeholder 3"/>
          <p:cNvSpPr>
            <a:spLocks noGrp="1"/>
          </p:cNvSpPr>
          <p:nvPr>
            <p:ph type="sldNum" sz="quarter" idx="5"/>
          </p:nvPr>
        </p:nvSpPr>
        <p:spPr/>
        <p:txBody>
          <a:bodyPr/>
          <a:lstStyle/>
          <a:p>
            <a:fld id="{2A6EA7CB-6419-486A-BD94-E7082E3CDA1E}" type="slidenum">
              <a:rPr lang="lv-LV" smtClean="0"/>
              <a:t>16</a:t>
            </a:fld>
            <a:endParaRPr lang="lv-LV"/>
          </a:p>
        </p:txBody>
      </p:sp>
    </p:spTree>
    <p:extLst>
      <p:ext uri="{BB962C8B-B14F-4D97-AF65-F5344CB8AC3E}">
        <p14:creationId xmlns:p14="http://schemas.microsoft.com/office/powerpoint/2010/main" val="9825472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6EA7CB-6419-486A-BD94-E7082E3CDA1E}"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51903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lv-LV" sz="1800" b="0" i="0" u="none" strike="noStrike" baseline="0" dirty="0">
                <a:latin typeface="Times New Roman" panose="02020603050405020304" pitchFamily="18" charset="0"/>
              </a:rPr>
              <a:t>(4) </a:t>
            </a:r>
            <a:r>
              <a:rPr lang="lv-LV" sz="1800" b="0" i="0" u="none" strike="noStrike" baseline="0" dirty="0">
                <a:latin typeface="TimesNewRomanPSMT"/>
              </a:rPr>
              <a:t>Īpašā kārtībā reģistrēts nodokļa maksātājs reģistrācijas numuru Valsts ieņēmumu dienesta pievienotās vērtības nodokļa maksātāju reģistrā izmanto tikai tādu pakalpojumu saņemšanai, kuru sniegšanas vietu nosaka </a:t>
            </a:r>
            <a:r>
              <a:rPr lang="pt-BR" sz="1800" b="0" i="0" u="none" strike="noStrike" baseline="0" dirty="0">
                <a:latin typeface="TimesNewRomanPSMT"/>
              </a:rPr>
              <a:t>saskaņā ar šā likuma 19. </a:t>
            </a:r>
            <a:r>
              <a:rPr lang="pt-BR" sz="1800" b="0" i="0" u="none" strike="noStrike" baseline="0" dirty="0">
                <a:latin typeface="Times New Roman" panose="02020603050405020304" pitchFamily="18" charset="0"/>
              </a:rPr>
              <a:t>panta</a:t>
            </a:r>
            <a:r>
              <a:rPr lang="lv-LV" sz="1800" b="0" i="0" u="none" strike="noStrike" baseline="0" dirty="0">
                <a:latin typeface="Times New Roman" panose="02020603050405020304" pitchFamily="18" charset="0"/>
              </a:rPr>
              <a:t> </a:t>
            </a:r>
            <a:r>
              <a:rPr lang="it-IT" sz="1800" b="0" i="0" u="none" strike="noStrike" baseline="0" dirty="0">
                <a:latin typeface="TimesNewRomanPSMT"/>
              </a:rPr>
              <a:t>pirmo daļu un kuri saņemti no citas</a:t>
            </a:r>
          </a:p>
          <a:p>
            <a:pPr algn="l"/>
            <a:r>
              <a:rPr lang="lv-LV" sz="1800" b="0" i="0" u="none" strike="noStrike" baseline="0" dirty="0">
                <a:latin typeface="TimesNewRomanPSMT"/>
              </a:rPr>
              <a:t>dalībvalsts nodokļa maksātāja vai </a:t>
            </a:r>
            <a:r>
              <a:rPr lang="lv-LV" sz="1800" b="0" i="0" u="none" strike="noStrike" baseline="0" dirty="0">
                <a:latin typeface="Times New Roman" panose="02020603050405020304" pitchFamily="18" charset="0"/>
              </a:rPr>
              <a:t>tre</a:t>
            </a:r>
            <a:r>
              <a:rPr lang="lv-LV" sz="1800" b="0" i="0" u="none" strike="noStrike" baseline="0" dirty="0">
                <a:latin typeface="TimesNewRomanPSMT"/>
              </a:rPr>
              <a:t>šās valsts vai trešās teritorijas nodokļa maksātāja, vai preču iegādei Eiropas Savienības teritorijā.</a:t>
            </a:r>
          </a:p>
        </p:txBody>
      </p:sp>
      <p:sp>
        <p:nvSpPr>
          <p:cNvPr id="4" name="Slide Number Placeholder 3"/>
          <p:cNvSpPr>
            <a:spLocks noGrp="1"/>
          </p:cNvSpPr>
          <p:nvPr>
            <p:ph type="sldNum" sz="quarter" idx="5"/>
          </p:nvPr>
        </p:nvSpPr>
        <p:spPr/>
        <p:txBody>
          <a:bodyPr/>
          <a:lstStyle/>
          <a:p>
            <a:fld id="{2A6EA7CB-6419-486A-BD94-E7082E3CDA1E}" type="slidenum">
              <a:rPr lang="lv-LV" smtClean="0"/>
              <a:t>18</a:t>
            </a:fld>
            <a:endParaRPr lang="lv-LV"/>
          </a:p>
        </p:txBody>
      </p:sp>
    </p:spTree>
    <p:extLst>
      <p:ext uri="{BB962C8B-B14F-4D97-AF65-F5344CB8AC3E}">
        <p14:creationId xmlns:p14="http://schemas.microsoft.com/office/powerpoint/2010/main" val="1218866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6CC8C-EC47-49BE-B8E2-F30171272C03}"/>
              </a:ext>
            </a:extLst>
          </p:cNvPr>
          <p:cNvSpPr>
            <a:spLocks noGrp="1"/>
          </p:cNvSpPr>
          <p:nvPr>
            <p:ph type="title"/>
          </p:nvPr>
        </p:nvSpPr>
        <p:spPr>
          <a:xfrm>
            <a:off x="838200" y="365125"/>
            <a:ext cx="10515600" cy="1325563"/>
          </a:xfrm>
        </p:spPr>
        <p:txBody>
          <a:bodyPr/>
          <a:lstStyle/>
          <a:p>
            <a:r>
              <a:rPr lang="en-US" dirty="0"/>
              <a:t>Click to edit Master title style</a:t>
            </a:r>
            <a:endParaRPr lang="lv-LV" dirty="0"/>
          </a:p>
        </p:txBody>
      </p:sp>
      <p:sp>
        <p:nvSpPr>
          <p:cNvPr id="3" name="Content Placeholder 2">
            <a:extLst>
              <a:ext uri="{FF2B5EF4-FFF2-40B4-BE49-F238E27FC236}">
                <a16:creationId xmlns:a16="http://schemas.microsoft.com/office/drawing/2014/main" id="{8378D1F9-F595-4057-B8BC-3F95CC3E97F4}"/>
              </a:ext>
            </a:extLst>
          </p:cNvPr>
          <p:cNvSpPr>
            <a:spLocks noGrp="1"/>
          </p:cNvSpPr>
          <p:nvPr>
            <p:ph idx="1"/>
          </p:nvPr>
        </p:nvSpPr>
        <p:spPr>
          <a:xfrm>
            <a:off x="838200" y="1825625"/>
            <a:ext cx="10515600" cy="4351338"/>
          </a:xfrm>
        </p:spPr>
        <p:txBody>
          <a:bodyPr>
            <a:noAutofit/>
          </a:bodyPr>
          <a:lstStyle>
            <a:lvl1pPr>
              <a:defRPr sz="2400">
                <a:solidFill>
                  <a:srgbClr val="000000"/>
                </a:solidFill>
              </a:defRPr>
            </a:lvl1pPr>
            <a:lvl2pPr>
              <a:defRPr sz="2000">
                <a:solidFill>
                  <a:srgbClr val="000000"/>
                </a:solidFill>
              </a:defRPr>
            </a:lvl2pPr>
            <a:lvl3pPr>
              <a:defRPr sz="1800">
                <a:solidFill>
                  <a:srgbClr val="000000"/>
                </a:solidFill>
              </a:defRPr>
            </a:lvl3pPr>
            <a:lvl4pPr>
              <a:defRPr sz="1600">
                <a:solidFill>
                  <a:srgbClr val="000000"/>
                </a:solidFill>
              </a:defRPr>
            </a:lvl4pPr>
            <a:lvl5pPr>
              <a:defRPr sz="1600">
                <a:solidFill>
                  <a:srgbClr val="000000"/>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6" name="Slide Number Placeholder 5">
            <a:extLst>
              <a:ext uri="{FF2B5EF4-FFF2-40B4-BE49-F238E27FC236}">
                <a16:creationId xmlns:a16="http://schemas.microsoft.com/office/drawing/2014/main" id="{81905D80-564E-43CF-A4A4-C6B9BD730327}"/>
              </a:ext>
            </a:extLst>
          </p:cNvPr>
          <p:cNvSpPr>
            <a:spLocks noGrp="1"/>
          </p:cNvSpPr>
          <p:nvPr>
            <p:ph type="sldNum" sz="quarter" idx="12"/>
          </p:nvPr>
        </p:nvSpPr>
        <p:spPr/>
        <p:txBody>
          <a:bodyPr/>
          <a:lstStyle/>
          <a:p>
            <a:fld id="{7509A935-DFD3-462C-ABE8-08048DC21CC9}" type="slidenum">
              <a:rPr lang="lv-LV" smtClean="0"/>
              <a:t>‹#›</a:t>
            </a:fld>
            <a:endParaRPr lang="lv-LV"/>
          </a:p>
        </p:txBody>
      </p:sp>
      <p:pic>
        <p:nvPicPr>
          <p:cNvPr id="8" name="Picture 7">
            <a:extLst>
              <a:ext uri="{FF2B5EF4-FFF2-40B4-BE49-F238E27FC236}">
                <a16:creationId xmlns:a16="http://schemas.microsoft.com/office/drawing/2014/main" id="{53D32BE6-2135-4521-A546-2A8A8047C33A}"/>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222925" y="0"/>
            <a:ext cx="1895989" cy="1895989"/>
          </a:xfrm>
          <a:prstGeom prst="rect">
            <a:avLst/>
          </a:prstGeom>
        </p:spPr>
      </p:pic>
    </p:spTree>
    <p:extLst>
      <p:ext uri="{BB962C8B-B14F-4D97-AF65-F5344CB8AC3E}">
        <p14:creationId xmlns:p14="http://schemas.microsoft.com/office/powerpoint/2010/main" val="2390616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2A514-7D5F-46F3-8ABB-1F556C0FE299}"/>
              </a:ext>
            </a:extLst>
          </p:cNvPr>
          <p:cNvSpPr>
            <a:spLocks noGrp="1"/>
          </p:cNvSpPr>
          <p:nvPr>
            <p:ph type="title"/>
          </p:nvPr>
        </p:nvSpPr>
        <p:spPr/>
        <p:txBody>
          <a:bodyPr/>
          <a:lstStyle/>
          <a:p>
            <a:r>
              <a:rPr lang="en-US" dirty="0"/>
              <a:t>Click to edit Master title style</a:t>
            </a:r>
            <a:endParaRPr lang="lv-LV" dirty="0"/>
          </a:p>
        </p:txBody>
      </p:sp>
      <p:sp>
        <p:nvSpPr>
          <p:cNvPr id="3" name="Vertical Text Placeholder 2">
            <a:extLst>
              <a:ext uri="{FF2B5EF4-FFF2-40B4-BE49-F238E27FC236}">
                <a16:creationId xmlns:a16="http://schemas.microsoft.com/office/drawing/2014/main" id="{DFB78F5D-A3E4-47D6-932B-BACAAA9E1F2A}"/>
              </a:ext>
            </a:extLst>
          </p:cNvPr>
          <p:cNvSpPr>
            <a:spLocks noGrp="1"/>
          </p:cNvSpPr>
          <p:nvPr>
            <p:ph type="body" orient="vert" idx="1"/>
          </p:nvPr>
        </p:nvSpPr>
        <p:spPr/>
        <p:txBody>
          <a:bodyPr vert="eaVert">
            <a:noAutofit/>
          </a:bodyPr>
          <a:lstStyle>
            <a:lvl1pPr>
              <a:defRPr sz="2400"/>
            </a:lvl1pPr>
            <a:lvl2pPr>
              <a:defRPr sz="2000"/>
            </a:lvl2pPr>
            <a:lvl3pPr>
              <a:defRPr sz="1800"/>
            </a:lvl3pPr>
            <a:lvl4pPr>
              <a:defRPr sz="1600"/>
            </a:lvl4pPr>
            <a:lvl5pPr>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6" name="Slide Number Placeholder 5">
            <a:extLst>
              <a:ext uri="{FF2B5EF4-FFF2-40B4-BE49-F238E27FC236}">
                <a16:creationId xmlns:a16="http://schemas.microsoft.com/office/drawing/2014/main" id="{91E4A32C-C7E3-4BF1-8369-827DA95D515E}"/>
              </a:ext>
            </a:extLst>
          </p:cNvPr>
          <p:cNvSpPr>
            <a:spLocks noGrp="1"/>
          </p:cNvSpPr>
          <p:nvPr>
            <p:ph type="sldNum" sz="quarter" idx="12"/>
          </p:nvPr>
        </p:nvSpPr>
        <p:spPr/>
        <p:txBody>
          <a:bodyPr/>
          <a:lstStyle/>
          <a:p>
            <a:fld id="{7509A935-DFD3-462C-ABE8-08048DC21CC9}" type="slidenum">
              <a:rPr lang="lv-LV" smtClean="0"/>
              <a:t>‹#›</a:t>
            </a:fld>
            <a:endParaRPr lang="lv-LV"/>
          </a:p>
        </p:txBody>
      </p:sp>
      <p:pic>
        <p:nvPicPr>
          <p:cNvPr id="7" name="Picture 6">
            <a:extLst>
              <a:ext uri="{FF2B5EF4-FFF2-40B4-BE49-F238E27FC236}">
                <a16:creationId xmlns:a16="http://schemas.microsoft.com/office/drawing/2014/main" id="{410F77B0-4779-4852-9D3C-D97187C472DD}"/>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222925" y="0"/>
            <a:ext cx="1895989" cy="1895989"/>
          </a:xfrm>
          <a:prstGeom prst="rect">
            <a:avLst/>
          </a:prstGeom>
        </p:spPr>
      </p:pic>
    </p:spTree>
    <p:extLst>
      <p:ext uri="{BB962C8B-B14F-4D97-AF65-F5344CB8AC3E}">
        <p14:creationId xmlns:p14="http://schemas.microsoft.com/office/powerpoint/2010/main" val="26888800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9A507A-4F7D-462A-9E2C-AB43D7DE4EB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6D7BBCC3-D83D-4D3D-9210-7EAFF5CDACCE}"/>
              </a:ext>
            </a:extLst>
          </p:cNvPr>
          <p:cNvSpPr>
            <a:spLocks noGrp="1"/>
          </p:cNvSpPr>
          <p:nvPr>
            <p:ph type="body" orient="vert" idx="1"/>
          </p:nvPr>
        </p:nvSpPr>
        <p:spPr>
          <a:xfrm>
            <a:off x="838200" y="365125"/>
            <a:ext cx="7734300" cy="5811838"/>
          </a:xfrm>
        </p:spPr>
        <p:txBody>
          <a:bodyPr vert="eaVert">
            <a:noAutofit/>
          </a:bodyPr>
          <a:lstStyle>
            <a:lvl1pPr>
              <a:defRPr sz="2400"/>
            </a:lvl1pPr>
            <a:lvl2pPr>
              <a:defRPr sz="2000"/>
            </a:lvl2pPr>
            <a:lvl3pPr>
              <a:defRPr sz="1800"/>
            </a:lvl3pPr>
            <a:lvl4pPr>
              <a:defRPr sz="1600"/>
            </a:lvl4pPr>
            <a:lvl5pPr>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6" name="Slide Number Placeholder 5">
            <a:extLst>
              <a:ext uri="{FF2B5EF4-FFF2-40B4-BE49-F238E27FC236}">
                <a16:creationId xmlns:a16="http://schemas.microsoft.com/office/drawing/2014/main" id="{4618F318-0DC9-421B-8C4A-40668E7918BB}"/>
              </a:ext>
            </a:extLst>
          </p:cNvPr>
          <p:cNvSpPr>
            <a:spLocks noGrp="1"/>
          </p:cNvSpPr>
          <p:nvPr>
            <p:ph type="sldNum" sz="quarter" idx="12"/>
          </p:nvPr>
        </p:nvSpPr>
        <p:spPr/>
        <p:txBody>
          <a:bodyPr/>
          <a:lstStyle/>
          <a:p>
            <a:fld id="{7509A935-DFD3-462C-ABE8-08048DC21CC9}" type="slidenum">
              <a:rPr lang="lv-LV" smtClean="0"/>
              <a:t>‹#›</a:t>
            </a:fld>
            <a:endParaRPr lang="lv-LV"/>
          </a:p>
        </p:txBody>
      </p:sp>
      <p:pic>
        <p:nvPicPr>
          <p:cNvPr id="7" name="Picture 6">
            <a:extLst>
              <a:ext uri="{FF2B5EF4-FFF2-40B4-BE49-F238E27FC236}">
                <a16:creationId xmlns:a16="http://schemas.microsoft.com/office/drawing/2014/main" id="{BB87C497-BC9B-4409-A984-5C031FD32037}"/>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222925" y="0"/>
            <a:ext cx="1895989" cy="1895989"/>
          </a:xfrm>
          <a:prstGeom prst="rect">
            <a:avLst/>
          </a:prstGeom>
        </p:spPr>
      </p:pic>
    </p:spTree>
    <p:extLst>
      <p:ext uri="{BB962C8B-B14F-4D97-AF65-F5344CB8AC3E}">
        <p14:creationId xmlns:p14="http://schemas.microsoft.com/office/powerpoint/2010/main" val="4639056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1D179CB2-574D-0035-99AE-AD677C26420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223500" y="0"/>
            <a:ext cx="1895475" cy="189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1DA6CC8C-EC47-49BE-B8E2-F30171272C03}"/>
              </a:ext>
            </a:extLst>
          </p:cNvPr>
          <p:cNvSpPr>
            <a:spLocks noGrp="1"/>
          </p:cNvSpPr>
          <p:nvPr>
            <p:ph type="title"/>
          </p:nvPr>
        </p:nvSpPr>
        <p:spPr>
          <a:xfrm>
            <a:off x="838200" y="365125"/>
            <a:ext cx="10515600" cy="1325563"/>
          </a:xfrm>
        </p:spPr>
        <p:txBody>
          <a:bodyPr/>
          <a:lstStyle/>
          <a:p>
            <a:r>
              <a:rPr lang="en-US" dirty="0"/>
              <a:t>Click to edit Master title style</a:t>
            </a:r>
            <a:endParaRPr lang="lv-LV" dirty="0"/>
          </a:p>
        </p:txBody>
      </p:sp>
      <p:sp>
        <p:nvSpPr>
          <p:cNvPr id="3" name="Content Placeholder 2">
            <a:extLst>
              <a:ext uri="{FF2B5EF4-FFF2-40B4-BE49-F238E27FC236}">
                <a16:creationId xmlns:a16="http://schemas.microsoft.com/office/drawing/2014/main" id="{8378D1F9-F595-4057-B8BC-3F95CC3E97F4}"/>
              </a:ext>
            </a:extLst>
          </p:cNvPr>
          <p:cNvSpPr>
            <a:spLocks noGrp="1"/>
          </p:cNvSpPr>
          <p:nvPr>
            <p:ph idx="1"/>
          </p:nvPr>
        </p:nvSpPr>
        <p:spPr>
          <a:xfrm>
            <a:off x="838200" y="1825625"/>
            <a:ext cx="10515600" cy="4351338"/>
          </a:xfrm>
        </p:spPr>
        <p:txBody>
          <a:bodyPr>
            <a:noAutofit/>
          </a:bodyPr>
          <a:lstStyle>
            <a:lvl1pPr>
              <a:defRPr sz="2400">
                <a:solidFill>
                  <a:srgbClr val="000000"/>
                </a:solidFill>
              </a:defRPr>
            </a:lvl1pPr>
            <a:lvl2pPr>
              <a:defRPr sz="2000">
                <a:solidFill>
                  <a:srgbClr val="000000"/>
                </a:solidFill>
              </a:defRPr>
            </a:lvl2pPr>
            <a:lvl3pPr>
              <a:defRPr sz="1800">
                <a:solidFill>
                  <a:srgbClr val="000000"/>
                </a:solidFill>
              </a:defRPr>
            </a:lvl3pPr>
            <a:lvl4pPr>
              <a:defRPr sz="1600">
                <a:solidFill>
                  <a:srgbClr val="000000"/>
                </a:solidFill>
              </a:defRPr>
            </a:lvl4pPr>
            <a:lvl5pPr>
              <a:defRPr sz="1600">
                <a:solidFill>
                  <a:srgbClr val="000000"/>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5" name="Slide Number Placeholder 5">
            <a:extLst>
              <a:ext uri="{FF2B5EF4-FFF2-40B4-BE49-F238E27FC236}">
                <a16:creationId xmlns:a16="http://schemas.microsoft.com/office/drawing/2014/main" id="{A04FBC9E-40A0-923A-E164-FF7D6B6922F5}"/>
              </a:ext>
            </a:extLst>
          </p:cNvPr>
          <p:cNvSpPr>
            <a:spLocks noGrp="1"/>
          </p:cNvSpPr>
          <p:nvPr>
            <p:ph type="sldNum" sz="quarter" idx="10"/>
          </p:nvPr>
        </p:nvSpPr>
        <p:spPr/>
        <p:txBody>
          <a:bodyPr/>
          <a:lstStyle>
            <a:lvl1pPr>
              <a:defRPr/>
            </a:lvl1pPr>
          </a:lstStyle>
          <a:p>
            <a:fld id="{07338DBB-FF75-40F4-8BE6-A761E2954A97}" type="slidenum">
              <a:rPr lang="lv-LV" altLang="lv-LV"/>
              <a:pPr/>
              <a:t>‹#›</a:t>
            </a:fld>
            <a:endParaRPr lang="lv-LV" altLang="lv-LV"/>
          </a:p>
        </p:txBody>
      </p:sp>
    </p:spTree>
    <p:extLst>
      <p:ext uri="{BB962C8B-B14F-4D97-AF65-F5344CB8AC3E}">
        <p14:creationId xmlns:p14="http://schemas.microsoft.com/office/powerpoint/2010/main" val="492569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226EFB1-A47E-DA2D-0559-2239ED493EAA}"/>
              </a:ext>
            </a:extLst>
          </p:cNvPr>
          <p:cNvSpPr/>
          <p:nvPr userDrawn="1"/>
        </p:nvSpPr>
        <p:spPr>
          <a:xfrm>
            <a:off x="838200" y="0"/>
            <a:ext cx="4572000" cy="5972175"/>
          </a:xfrm>
          <a:prstGeom prst="rect">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lv-LV" dirty="0"/>
          </a:p>
        </p:txBody>
      </p:sp>
      <p:sp>
        <p:nvSpPr>
          <p:cNvPr id="3" name="Rectangle 2">
            <a:extLst>
              <a:ext uri="{FF2B5EF4-FFF2-40B4-BE49-F238E27FC236}">
                <a16:creationId xmlns:a16="http://schemas.microsoft.com/office/drawing/2014/main" id="{CDFE3675-557F-23FC-15F6-92820EB7F2BB}"/>
              </a:ext>
            </a:extLst>
          </p:cNvPr>
          <p:cNvSpPr/>
          <p:nvPr userDrawn="1"/>
        </p:nvSpPr>
        <p:spPr>
          <a:xfrm>
            <a:off x="838200" y="5730875"/>
            <a:ext cx="4572000" cy="333375"/>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lv-LV" dirty="0"/>
          </a:p>
        </p:txBody>
      </p:sp>
      <p:sp>
        <p:nvSpPr>
          <p:cNvPr id="4" name="Rectangle 3">
            <a:extLst>
              <a:ext uri="{FF2B5EF4-FFF2-40B4-BE49-F238E27FC236}">
                <a16:creationId xmlns:a16="http://schemas.microsoft.com/office/drawing/2014/main" id="{F3169269-A6D6-A6AF-C393-65FC9A836611}"/>
              </a:ext>
            </a:extLst>
          </p:cNvPr>
          <p:cNvSpPr/>
          <p:nvPr userDrawn="1"/>
        </p:nvSpPr>
        <p:spPr>
          <a:xfrm>
            <a:off x="1223963" y="5656263"/>
            <a:ext cx="3800475" cy="147637"/>
          </a:xfrm>
          <a:prstGeom prst="rect">
            <a:avLst/>
          </a:prstGeom>
          <a:solidFill>
            <a:srgbClr val="4990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lv-LV" dirty="0"/>
          </a:p>
        </p:txBody>
      </p:sp>
      <p:pic>
        <p:nvPicPr>
          <p:cNvPr id="5" name="Picture 8">
            <a:extLst>
              <a:ext uri="{FF2B5EF4-FFF2-40B4-BE49-F238E27FC236}">
                <a16:creationId xmlns:a16="http://schemas.microsoft.com/office/drawing/2014/main" id="{AB9885AE-5A5C-F519-EF44-91B00302AAA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176463" y="0"/>
            <a:ext cx="1895475" cy="189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Placeholder 11">
            <a:extLst>
              <a:ext uri="{FF2B5EF4-FFF2-40B4-BE49-F238E27FC236}">
                <a16:creationId xmlns:a16="http://schemas.microsoft.com/office/drawing/2014/main" id="{8C41316E-45AE-47DE-B113-1284040F3987}"/>
              </a:ext>
            </a:extLst>
          </p:cNvPr>
          <p:cNvSpPr>
            <a:spLocks noGrp="1"/>
          </p:cNvSpPr>
          <p:nvPr>
            <p:ph type="body" sz="quarter" idx="13"/>
          </p:nvPr>
        </p:nvSpPr>
        <p:spPr>
          <a:xfrm>
            <a:off x="1224280" y="2035652"/>
            <a:ext cx="3799840" cy="2343308"/>
          </a:xfrm>
        </p:spPr>
        <p:txBody>
          <a:bodyPr>
            <a:noAutofit/>
          </a:bodyPr>
          <a:lstStyle>
            <a:lvl1pPr marL="0" indent="0">
              <a:buNone/>
              <a:defRPr sz="2800" b="1">
                <a:solidFill>
                  <a:srgbClr val="012269"/>
                </a:solidFill>
                <a:latin typeface="Verdana" panose="020B0604030504040204" pitchFamily="34" charset="0"/>
                <a:ea typeface="Verdana" panose="020B0604030504040204" pitchFamily="34" charset="0"/>
              </a:defRPr>
            </a:lvl1pPr>
          </a:lstStyle>
          <a:p>
            <a:pPr lvl="0"/>
            <a:r>
              <a:rPr lang="en-US"/>
              <a:t>Edit Master text styles</a:t>
            </a:r>
          </a:p>
        </p:txBody>
      </p:sp>
      <p:sp>
        <p:nvSpPr>
          <p:cNvPr id="18" name="Text Placeholder 11">
            <a:extLst>
              <a:ext uri="{FF2B5EF4-FFF2-40B4-BE49-F238E27FC236}">
                <a16:creationId xmlns:a16="http://schemas.microsoft.com/office/drawing/2014/main" id="{49B7456E-FF12-4B54-9863-B69E7260D682}"/>
              </a:ext>
            </a:extLst>
          </p:cNvPr>
          <p:cNvSpPr>
            <a:spLocks noGrp="1"/>
          </p:cNvSpPr>
          <p:nvPr>
            <p:ph type="body" sz="quarter" idx="14"/>
          </p:nvPr>
        </p:nvSpPr>
        <p:spPr>
          <a:xfrm>
            <a:off x="1224280" y="4558586"/>
            <a:ext cx="3799840" cy="562054"/>
          </a:xfrm>
        </p:spPr>
        <p:txBody>
          <a:bodyPr>
            <a:normAutofit/>
          </a:bodyPr>
          <a:lstStyle>
            <a:lvl1pPr marL="0" indent="0">
              <a:buNone/>
              <a:defRPr sz="1800" b="0">
                <a:solidFill>
                  <a:srgbClr val="000000"/>
                </a:solidFill>
                <a:latin typeface="Verdana" panose="020B0604030504040204" pitchFamily="34" charset="0"/>
                <a:ea typeface="Verdana" panose="020B0604030504040204" pitchFamily="34" charset="0"/>
              </a:defRPr>
            </a:lvl1pPr>
          </a:lstStyle>
          <a:p>
            <a:pPr lvl="0"/>
            <a:r>
              <a:rPr lang="en-US"/>
              <a:t>Edit Master text styles</a:t>
            </a:r>
          </a:p>
        </p:txBody>
      </p:sp>
      <p:sp>
        <p:nvSpPr>
          <p:cNvPr id="19" name="Text Placeholder 11">
            <a:extLst>
              <a:ext uri="{FF2B5EF4-FFF2-40B4-BE49-F238E27FC236}">
                <a16:creationId xmlns:a16="http://schemas.microsoft.com/office/drawing/2014/main" id="{BC7344F2-54B3-48EE-AB97-91559A60BA7A}"/>
              </a:ext>
            </a:extLst>
          </p:cNvPr>
          <p:cNvSpPr>
            <a:spLocks noGrp="1"/>
          </p:cNvSpPr>
          <p:nvPr>
            <p:ph type="body" sz="quarter" idx="15"/>
          </p:nvPr>
        </p:nvSpPr>
        <p:spPr>
          <a:xfrm>
            <a:off x="1224280" y="5302725"/>
            <a:ext cx="3799840" cy="334011"/>
          </a:xfrm>
        </p:spPr>
        <p:txBody>
          <a:bodyPr>
            <a:normAutofit/>
          </a:bodyPr>
          <a:lstStyle>
            <a:lvl1pPr marL="0" indent="0">
              <a:buNone/>
              <a:defRPr sz="1600" b="0">
                <a:solidFill>
                  <a:srgbClr val="4990F9"/>
                </a:solidFill>
                <a:latin typeface="Verdana" panose="020B0604030504040204" pitchFamily="34" charset="0"/>
                <a:ea typeface="Verdana" panose="020B0604030504040204" pitchFamily="34" charset="0"/>
              </a:defRPr>
            </a:lvl1pPr>
          </a:lstStyle>
          <a:p>
            <a:pPr lvl="0"/>
            <a:r>
              <a:rPr lang="en-US"/>
              <a:t>Edit Master text styles</a:t>
            </a:r>
          </a:p>
        </p:txBody>
      </p:sp>
    </p:spTree>
    <p:extLst>
      <p:ext uri="{BB962C8B-B14F-4D97-AF65-F5344CB8AC3E}">
        <p14:creationId xmlns:p14="http://schemas.microsoft.com/office/powerpoint/2010/main" val="40294003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2EFC08E-FAEA-D960-AA4B-8C6B8CBDF065}"/>
              </a:ext>
            </a:extLst>
          </p:cNvPr>
          <p:cNvSpPr/>
          <p:nvPr userDrawn="1"/>
        </p:nvSpPr>
        <p:spPr>
          <a:xfrm>
            <a:off x="0" y="4297363"/>
            <a:ext cx="12192000" cy="333375"/>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lv-LV" dirty="0"/>
          </a:p>
        </p:txBody>
      </p:sp>
      <p:sp>
        <p:nvSpPr>
          <p:cNvPr id="4" name="Rectangle 3">
            <a:extLst>
              <a:ext uri="{FF2B5EF4-FFF2-40B4-BE49-F238E27FC236}">
                <a16:creationId xmlns:a16="http://schemas.microsoft.com/office/drawing/2014/main" id="{681D23B6-B1C3-66C9-3D5E-CDC308A7E835}"/>
              </a:ext>
            </a:extLst>
          </p:cNvPr>
          <p:cNvSpPr/>
          <p:nvPr userDrawn="1"/>
        </p:nvSpPr>
        <p:spPr>
          <a:xfrm>
            <a:off x="4195763" y="4222750"/>
            <a:ext cx="3800475" cy="147638"/>
          </a:xfrm>
          <a:prstGeom prst="rect">
            <a:avLst/>
          </a:prstGeom>
          <a:solidFill>
            <a:srgbClr val="4990F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lv-LV" dirty="0"/>
          </a:p>
        </p:txBody>
      </p:sp>
      <p:pic>
        <p:nvPicPr>
          <p:cNvPr id="5" name="Picture 7">
            <a:extLst>
              <a:ext uri="{FF2B5EF4-FFF2-40B4-BE49-F238E27FC236}">
                <a16:creationId xmlns:a16="http://schemas.microsoft.com/office/drawing/2014/main" id="{5803CD6E-A78A-B94B-7E52-032C40DC2F4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223500" y="0"/>
            <a:ext cx="1895475" cy="189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2011D5B4-2213-44A9-9A55-19C46043CFFD}"/>
              </a:ext>
            </a:extLst>
          </p:cNvPr>
          <p:cNvSpPr>
            <a:spLocks noGrp="1"/>
          </p:cNvSpPr>
          <p:nvPr>
            <p:ph type="title"/>
          </p:nvPr>
        </p:nvSpPr>
        <p:spPr>
          <a:xfrm>
            <a:off x="838200" y="2394109"/>
            <a:ext cx="10515600" cy="2069782"/>
          </a:xfrm>
        </p:spPr>
        <p:txBody>
          <a:bodyPr/>
          <a:lstStyle>
            <a:lvl1pPr algn="ctr">
              <a:defRPr sz="3600"/>
            </a:lvl1pPr>
          </a:lstStyle>
          <a:p>
            <a:r>
              <a:rPr lang="en-US"/>
              <a:t>Click to edit Master title style</a:t>
            </a:r>
            <a:endParaRPr lang="lv-LV" dirty="0"/>
          </a:p>
        </p:txBody>
      </p:sp>
      <p:sp>
        <p:nvSpPr>
          <p:cNvPr id="6" name="Slide Number Placeholder 5">
            <a:extLst>
              <a:ext uri="{FF2B5EF4-FFF2-40B4-BE49-F238E27FC236}">
                <a16:creationId xmlns:a16="http://schemas.microsoft.com/office/drawing/2014/main" id="{82989F45-AF1E-3733-B5D1-DB7D03EB7671}"/>
              </a:ext>
            </a:extLst>
          </p:cNvPr>
          <p:cNvSpPr>
            <a:spLocks noGrp="1"/>
          </p:cNvSpPr>
          <p:nvPr>
            <p:ph type="sldNum" sz="quarter" idx="10"/>
          </p:nvPr>
        </p:nvSpPr>
        <p:spPr/>
        <p:txBody>
          <a:bodyPr/>
          <a:lstStyle>
            <a:lvl1pPr>
              <a:defRPr/>
            </a:lvl1pPr>
          </a:lstStyle>
          <a:p>
            <a:fld id="{30F3FF1A-7A9E-475C-8F50-A083BED9F81E}" type="slidenum">
              <a:rPr lang="lv-LV" altLang="lv-LV"/>
              <a:pPr/>
              <a:t>‹#›</a:t>
            </a:fld>
            <a:endParaRPr lang="lv-LV" altLang="lv-LV"/>
          </a:p>
        </p:txBody>
      </p:sp>
    </p:spTree>
    <p:extLst>
      <p:ext uri="{BB962C8B-B14F-4D97-AF65-F5344CB8AC3E}">
        <p14:creationId xmlns:p14="http://schemas.microsoft.com/office/powerpoint/2010/main" val="34321357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B8BDC45-DECC-01FA-235D-48F8DD2348C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223500" y="0"/>
            <a:ext cx="1895475" cy="189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A75CBD8D-5F56-4199-B1F4-CBE326F063BE}"/>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62EB7197-C077-4DC1-AB05-B531574C9EF2}"/>
              </a:ext>
            </a:extLst>
          </p:cNvPr>
          <p:cNvSpPr>
            <a:spLocks noGrp="1"/>
          </p:cNvSpPr>
          <p:nvPr>
            <p:ph sz="half" idx="1"/>
          </p:nvPr>
        </p:nvSpPr>
        <p:spPr>
          <a:xfrm>
            <a:off x="838200" y="1825625"/>
            <a:ext cx="5181600" cy="4351338"/>
          </a:xfrm>
        </p:spPr>
        <p:txBody>
          <a:bodyPr>
            <a:noAutofit/>
          </a:bodyPr>
          <a:lstStyle>
            <a:lvl1pPr>
              <a:defRPr sz="2400"/>
            </a:lvl1pPr>
            <a:lvl2pPr>
              <a:defRPr sz="2000"/>
            </a:lvl2pPr>
            <a:lvl3pPr>
              <a:defRPr sz="1800"/>
            </a:lvl3pPr>
            <a:lvl4pPr>
              <a:defRPr sz="1600"/>
            </a:lvl4pPr>
            <a:lvl5pPr>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4" name="Content Placeholder 3">
            <a:extLst>
              <a:ext uri="{FF2B5EF4-FFF2-40B4-BE49-F238E27FC236}">
                <a16:creationId xmlns:a16="http://schemas.microsoft.com/office/drawing/2014/main" id="{7BF2F0B7-2A0B-46B0-BC8A-F1715ECF1201}"/>
              </a:ext>
            </a:extLst>
          </p:cNvPr>
          <p:cNvSpPr>
            <a:spLocks noGrp="1"/>
          </p:cNvSpPr>
          <p:nvPr>
            <p:ph sz="half" idx="2"/>
          </p:nvPr>
        </p:nvSpPr>
        <p:spPr>
          <a:xfrm>
            <a:off x="6172200" y="1825625"/>
            <a:ext cx="5181600" cy="4351338"/>
          </a:xfrm>
        </p:spPr>
        <p:txBody>
          <a:bodyPr>
            <a:noAutofit/>
          </a:bodyPr>
          <a:lstStyle>
            <a:lvl1pPr>
              <a:defRPr sz="2400"/>
            </a:lvl1pPr>
            <a:lvl2pPr>
              <a:defRPr sz="2000"/>
            </a:lvl2pPr>
            <a:lvl3pPr>
              <a:defRPr sz="1800"/>
            </a:lvl3pPr>
            <a:lvl4pPr>
              <a:defRPr sz="1600"/>
            </a:lvl4pPr>
            <a:lvl5pPr>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6" name="Slide Number Placeholder 6">
            <a:extLst>
              <a:ext uri="{FF2B5EF4-FFF2-40B4-BE49-F238E27FC236}">
                <a16:creationId xmlns:a16="http://schemas.microsoft.com/office/drawing/2014/main" id="{4D1E8ACC-A82A-09B4-B31C-929FC67278F3}"/>
              </a:ext>
            </a:extLst>
          </p:cNvPr>
          <p:cNvSpPr>
            <a:spLocks noGrp="1"/>
          </p:cNvSpPr>
          <p:nvPr>
            <p:ph type="sldNum" sz="quarter" idx="10"/>
          </p:nvPr>
        </p:nvSpPr>
        <p:spPr/>
        <p:txBody>
          <a:bodyPr/>
          <a:lstStyle>
            <a:lvl1pPr>
              <a:defRPr/>
            </a:lvl1pPr>
          </a:lstStyle>
          <a:p>
            <a:fld id="{597B002D-22D4-483F-A594-AC00E64772EF}" type="slidenum">
              <a:rPr lang="lv-LV" altLang="lv-LV"/>
              <a:pPr/>
              <a:t>‹#›</a:t>
            </a:fld>
            <a:endParaRPr lang="lv-LV" altLang="lv-LV"/>
          </a:p>
        </p:txBody>
      </p:sp>
    </p:spTree>
    <p:extLst>
      <p:ext uri="{BB962C8B-B14F-4D97-AF65-F5344CB8AC3E}">
        <p14:creationId xmlns:p14="http://schemas.microsoft.com/office/powerpoint/2010/main" val="22231292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4">
            <a:extLst>
              <a:ext uri="{FF2B5EF4-FFF2-40B4-BE49-F238E27FC236}">
                <a16:creationId xmlns:a16="http://schemas.microsoft.com/office/drawing/2014/main" id="{17B94AC7-EAEA-D407-392F-D59DC91AA99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223500" y="0"/>
            <a:ext cx="1895475" cy="189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3DCE8688-3B5B-4AC2-87BF-45B3E6F68589}"/>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34577243-9132-4335-A24F-B34B1C1DD2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1584CC9-273C-4C96-8E3E-2C5D9328B69A}"/>
              </a:ext>
            </a:extLst>
          </p:cNvPr>
          <p:cNvSpPr>
            <a:spLocks noGrp="1"/>
          </p:cNvSpPr>
          <p:nvPr>
            <p:ph sz="half" idx="2"/>
          </p:nvPr>
        </p:nvSpPr>
        <p:spPr>
          <a:xfrm>
            <a:off x="839788" y="2505075"/>
            <a:ext cx="5157787" cy="368458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5" name="Text Placeholder 4">
            <a:extLst>
              <a:ext uri="{FF2B5EF4-FFF2-40B4-BE49-F238E27FC236}">
                <a16:creationId xmlns:a16="http://schemas.microsoft.com/office/drawing/2014/main" id="{86CC2915-206E-40C8-BD98-9A5DAF51514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70C4B20-2A1F-4D6B-94F6-82F9E1EF018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8" name="Slide Number Placeholder 8">
            <a:extLst>
              <a:ext uri="{FF2B5EF4-FFF2-40B4-BE49-F238E27FC236}">
                <a16:creationId xmlns:a16="http://schemas.microsoft.com/office/drawing/2014/main" id="{79CAED35-C5D2-26CC-2C1D-DE8E5E0C4659}"/>
              </a:ext>
            </a:extLst>
          </p:cNvPr>
          <p:cNvSpPr>
            <a:spLocks noGrp="1"/>
          </p:cNvSpPr>
          <p:nvPr>
            <p:ph type="sldNum" sz="quarter" idx="10"/>
          </p:nvPr>
        </p:nvSpPr>
        <p:spPr/>
        <p:txBody>
          <a:bodyPr/>
          <a:lstStyle>
            <a:lvl1pPr>
              <a:defRPr/>
            </a:lvl1pPr>
          </a:lstStyle>
          <a:p>
            <a:fld id="{0F777093-6319-40D3-BA51-8DC6184E6A38}" type="slidenum">
              <a:rPr lang="lv-LV" altLang="lv-LV"/>
              <a:pPr/>
              <a:t>‹#›</a:t>
            </a:fld>
            <a:endParaRPr lang="lv-LV" altLang="lv-LV"/>
          </a:p>
        </p:txBody>
      </p:sp>
    </p:spTree>
    <p:extLst>
      <p:ext uri="{BB962C8B-B14F-4D97-AF65-F5344CB8AC3E}">
        <p14:creationId xmlns:p14="http://schemas.microsoft.com/office/powerpoint/2010/main" val="32470606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4">
            <a:extLst>
              <a:ext uri="{FF2B5EF4-FFF2-40B4-BE49-F238E27FC236}">
                <a16:creationId xmlns:a16="http://schemas.microsoft.com/office/drawing/2014/main" id="{58B1AE96-FC5A-2F10-ACCF-CF4836100E4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223500" y="0"/>
            <a:ext cx="1895475" cy="189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4D400167-F6B7-4D11-BDC0-953BA0CC9D34}"/>
              </a:ext>
            </a:extLst>
          </p:cNvPr>
          <p:cNvSpPr>
            <a:spLocks noGrp="1"/>
          </p:cNvSpPr>
          <p:nvPr>
            <p:ph type="title"/>
          </p:nvPr>
        </p:nvSpPr>
        <p:spPr/>
        <p:txBody>
          <a:bodyPr/>
          <a:lstStyle/>
          <a:p>
            <a:r>
              <a:rPr lang="en-US"/>
              <a:t>Click to edit Master title style</a:t>
            </a:r>
            <a:endParaRPr lang="lv-LV"/>
          </a:p>
        </p:txBody>
      </p:sp>
      <p:sp>
        <p:nvSpPr>
          <p:cNvPr id="4" name="Slide Number Placeholder 4">
            <a:extLst>
              <a:ext uri="{FF2B5EF4-FFF2-40B4-BE49-F238E27FC236}">
                <a16:creationId xmlns:a16="http://schemas.microsoft.com/office/drawing/2014/main" id="{81D4AFEA-B35C-B445-5F5E-1744A47496BB}"/>
              </a:ext>
            </a:extLst>
          </p:cNvPr>
          <p:cNvSpPr>
            <a:spLocks noGrp="1"/>
          </p:cNvSpPr>
          <p:nvPr>
            <p:ph type="sldNum" sz="quarter" idx="10"/>
          </p:nvPr>
        </p:nvSpPr>
        <p:spPr/>
        <p:txBody>
          <a:bodyPr/>
          <a:lstStyle>
            <a:lvl1pPr>
              <a:defRPr/>
            </a:lvl1pPr>
          </a:lstStyle>
          <a:p>
            <a:fld id="{B8274E11-7893-429C-920E-57BC9917EA55}" type="slidenum">
              <a:rPr lang="lv-LV" altLang="lv-LV"/>
              <a:pPr/>
              <a:t>‹#›</a:t>
            </a:fld>
            <a:endParaRPr lang="lv-LV" altLang="lv-LV"/>
          </a:p>
        </p:txBody>
      </p:sp>
    </p:spTree>
    <p:extLst>
      <p:ext uri="{BB962C8B-B14F-4D97-AF65-F5344CB8AC3E}">
        <p14:creationId xmlns:p14="http://schemas.microsoft.com/office/powerpoint/2010/main" val="6759372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725FBA7E-119E-BC84-AC4F-D551A3DFFF8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223500" y="0"/>
            <a:ext cx="1895475" cy="189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3">
            <a:extLst>
              <a:ext uri="{FF2B5EF4-FFF2-40B4-BE49-F238E27FC236}">
                <a16:creationId xmlns:a16="http://schemas.microsoft.com/office/drawing/2014/main" id="{A6096EF0-776A-8224-398B-2A343DA82064}"/>
              </a:ext>
            </a:extLst>
          </p:cNvPr>
          <p:cNvSpPr>
            <a:spLocks noGrp="1"/>
          </p:cNvSpPr>
          <p:nvPr>
            <p:ph type="sldNum" sz="quarter" idx="10"/>
          </p:nvPr>
        </p:nvSpPr>
        <p:spPr/>
        <p:txBody>
          <a:bodyPr/>
          <a:lstStyle>
            <a:lvl1pPr>
              <a:defRPr/>
            </a:lvl1pPr>
          </a:lstStyle>
          <a:p>
            <a:fld id="{2E2C275F-F3EC-41F1-88F9-9F22F0375BC6}" type="slidenum">
              <a:rPr lang="lv-LV" altLang="lv-LV"/>
              <a:pPr/>
              <a:t>‹#›</a:t>
            </a:fld>
            <a:endParaRPr lang="lv-LV" altLang="lv-LV"/>
          </a:p>
        </p:txBody>
      </p:sp>
    </p:spTree>
    <p:extLst>
      <p:ext uri="{BB962C8B-B14F-4D97-AF65-F5344CB8AC3E}">
        <p14:creationId xmlns:p14="http://schemas.microsoft.com/office/powerpoint/2010/main" val="20382116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38FF9AE-4285-D66A-F125-26E60CB8D55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223500" y="0"/>
            <a:ext cx="1895475" cy="189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A57B5C6C-EA29-44C3-AAB3-790546BE9954}"/>
              </a:ext>
            </a:extLst>
          </p:cNvPr>
          <p:cNvSpPr>
            <a:spLocks noGrp="1"/>
          </p:cNvSpPr>
          <p:nvPr>
            <p:ph type="title"/>
          </p:nvPr>
        </p:nvSpPr>
        <p:spPr>
          <a:xfrm>
            <a:off x="839788" y="457200"/>
            <a:ext cx="3932237" cy="1600200"/>
          </a:xfrm>
        </p:spPr>
        <p:txBody>
          <a:bodyPr anchor="b">
            <a:normAutofit/>
          </a:bodyPr>
          <a:lstStyle>
            <a:lvl1pPr>
              <a:defRPr sz="28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704A0E19-C616-490D-9E52-8FF5A459F2B5}"/>
              </a:ext>
            </a:extLst>
          </p:cNvPr>
          <p:cNvSpPr>
            <a:spLocks noGrp="1"/>
          </p:cNvSpPr>
          <p:nvPr>
            <p:ph idx="1"/>
          </p:nvPr>
        </p:nvSpPr>
        <p:spPr>
          <a:xfrm>
            <a:off x="5183188" y="987425"/>
            <a:ext cx="6172200" cy="4873625"/>
          </a:xfrm>
        </p:spPr>
        <p:txBody>
          <a:bodyPr>
            <a:no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4" name="Text Placeholder 3">
            <a:extLst>
              <a:ext uri="{FF2B5EF4-FFF2-40B4-BE49-F238E27FC236}">
                <a16:creationId xmlns:a16="http://schemas.microsoft.com/office/drawing/2014/main" id="{504F8C4F-48D1-4F31-B96E-D7EF6B06BE5E}"/>
              </a:ext>
            </a:extLst>
          </p:cNvPr>
          <p:cNvSpPr>
            <a:spLocks noGrp="1"/>
          </p:cNvSpPr>
          <p:nvPr>
            <p:ph type="body" sz="half" idx="2"/>
          </p:nvPr>
        </p:nvSpPr>
        <p:spPr>
          <a:xfrm>
            <a:off x="839788" y="2057400"/>
            <a:ext cx="3932237" cy="3811588"/>
          </a:xfrm>
        </p:spPr>
        <p:txBody>
          <a:bodyPr>
            <a:no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6" name="Slide Number Placeholder 6">
            <a:extLst>
              <a:ext uri="{FF2B5EF4-FFF2-40B4-BE49-F238E27FC236}">
                <a16:creationId xmlns:a16="http://schemas.microsoft.com/office/drawing/2014/main" id="{288EF63C-1C62-9E28-FA96-F1795EA0F35D}"/>
              </a:ext>
            </a:extLst>
          </p:cNvPr>
          <p:cNvSpPr>
            <a:spLocks noGrp="1"/>
          </p:cNvSpPr>
          <p:nvPr>
            <p:ph type="sldNum" sz="quarter" idx="10"/>
          </p:nvPr>
        </p:nvSpPr>
        <p:spPr/>
        <p:txBody>
          <a:bodyPr/>
          <a:lstStyle>
            <a:lvl1pPr>
              <a:defRPr/>
            </a:lvl1pPr>
          </a:lstStyle>
          <a:p>
            <a:fld id="{26E3FFA7-758E-471B-9431-50293DEA2411}" type="slidenum">
              <a:rPr lang="lv-LV" altLang="lv-LV"/>
              <a:pPr/>
              <a:t>‹#›</a:t>
            </a:fld>
            <a:endParaRPr lang="lv-LV" altLang="lv-LV"/>
          </a:p>
        </p:txBody>
      </p:sp>
    </p:spTree>
    <p:extLst>
      <p:ext uri="{BB962C8B-B14F-4D97-AF65-F5344CB8AC3E}">
        <p14:creationId xmlns:p14="http://schemas.microsoft.com/office/powerpoint/2010/main" val="41923641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alphaModFix amt="55000"/>
            <a:duotone>
              <a:schemeClr val="accent5">
                <a:shade val="45000"/>
                <a:satMod val="135000"/>
              </a:schemeClr>
              <a:prstClr val="white"/>
            </a:duotone>
            <a:lum/>
          </a:blip>
          <a:srcRect/>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A2AC163-1592-4550-A534-0D78A8C15D53}"/>
              </a:ext>
            </a:extLst>
          </p:cNvPr>
          <p:cNvSpPr/>
          <p:nvPr userDrawn="1"/>
        </p:nvSpPr>
        <p:spPr>
          <a:xfrm>
            <a:off x="838200" y="-1"/>
            <a:ext cx="4572000" cy="5972176"/>
          </a:xfrm>
          <a:prstGeom prst="rect">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Rectangle 7">
            <a:extLst>
              <a:ext uri="{FF2B5EF4-FFF2-40B4-BE49-F238E27FC236}">
                <a16:creationId xmlns:a16="http://schemas.microsoft.com/office/drawing/2014/main" id="{7AF62AEC-1197-4808-8061-8E0129FA2567}"/>
              </a:ext>
            </a:extLst>
          </p:cNvPr>
          <p:cNvSpPr/>
          <p:nvPr userDrawn="1"/>
        </p:nvSpPr>
        <p:spPr>
          <a:xfrm>
            <a:off x="838200" y="5730240"/>
            <a:ext cx="4572000" cy="33401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Text Placeholder 11">
            <a:extLst>
              <a:ext uri="{FF2B5EF4-FFF2-40B4-BE49-F238E27FC236}">
                <a16:creationId xmlns:a16="http://schemas.microsoft.com/office/drawing/2014/main" id="{8C41316E-45AE-47DE-B113-1284040F3987}"/>
              </a:ext>
            </a:extLst>
          </p:cNvPr>
          <p:cNvSpPr>
            <a:spLocks noGrp="1"/>
          </p:cNvSpPr>
          <p:nvPr>
            <p:ph type="body" sz="quarter" idx="13" hasCustomPrompt="1"/>
          </p:nvPr>
        </p:nvSpPr>
        <p:spPr>
          <a:xfrm>
            <a:off x="1224280" y="2035652"/>
            <a:ext cx="3799840" cy="2343308"/>
          </a:xfrm>
        </p:spPr>
        <p:txBody>
          <a:bodyPr>
            <a:noAutofit/>
          </a:bodyPr>
          <a:lstStyle>
            <a:lvl1pPr marL="0" indent="0">
              <a:buNone/>
              <a:defRPr sz="2800" b="1">
                <a:solidFill>
                  <a:srgbClr val="012269"/>
                </a:solidFill>
                <a:latin typeface="Verdana" panose="020B0604030504040204" pitchFamily="34" charset="0"/>
                <a:ea typeface="Verdana" panose="020B0604030504040204" pitchFamily="34" charset="0"/>
              </a:defRPr>
            </a:lvl1pPr>
          </a:lstStyle>
          <a:p>
            <a:pPr lvl="0"/>
            <a:r>
              <a:rPr lang="lv-LV" dirty="0"/>
              <a:t>Prezentācijas nosaukums</a:t>
            </a:r>
          </a:p>
        </p:txBody>
      </p:sp>
      <p:sp>
        <p:nvSpPr>
          <p:cNvPr id="13" name="Rectangle 12">
            <a:extLst>
              <a:ext uri="{FF2B5EF4-FFF2-40B4-BE49-F238E27FC236}">
                <a16:creationId xmlns:a16="http://schemas.microsoft.com/office/drawing/2014/main" id="{ED744D15-96F7-41A8-B739-3403873AE2BA}"/>
              </a:ext>
            </a:extLst>
          </p:cNvPr>
          <p:cNvSpPr/>
          <p:nvPr userDrawn="1"/>
        </p:nvSpPr>
        <p:spPr>
          <a:xfrm>
            <a:off x="1224280" y="5656739"/>
            <a:ext cx="3799840" cy="147002"/>
          </a:xfrm>
          <a:prstGeom prst="rect">
            <a:avLst/>
          </a:prstGeom>
          <a:solidFill>
            <a:srgbClr val="4990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7" name="Picture 16">
            <a:extLst>
              <a:ext uri="{FF2B5EF4-FFF2-40B4-BE49-F238E27FC236}">
                <a16:creationId xmlns:a16="http://schemas.microsoft.com/office/drawing/2014/main" id="{8C0C7D0D-B8C5-4B44-A17F-644D9AEEAAAA}"/>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2176205" y="0"/>
            <a:ext cx="1895989" cy="1895989"/>
          </a:xfrm>
          <a:prstGeom prst="rect">
            <a:avLst/>
          </a:prstGeom>
        </p:spPr>
      </p:pic>
      <p:sp>
        <p:nvSpPr>
          <p:cNvPr id="18" name="Text Placeholder 11">
            <a:extLst>
              <a:ext uri="{FF2B5EF4-FFF2-40B4-BE49-F238E27FC236}">
                <a16:creationId xmlns:a16="http://schemas.microsoft.com/office/drawing/2014/main" id="{49B7456E-FF12-4B54-9863-B69E7260D682}"/>
              </a:ext>
            </a:extLst>
          </p:cNvPr>
          <p:cNvSpPr>
            <a:spLocks noGrp="1"/>
          </p:cNvSpPr>
          <p:nvPr>
            <p:ph type="body" sz="quarter" idx="14" hasCustomPrompt="1"/>
          </p:nvPr>
        </p:nvSpPr>
        <p:spPr>
          <a:xfrm>
            <a:off x="1224280" y="4558586"/>
            <a:ext cx="3799840" cy="562054"/>
          </a:xfrm>
        </p:spPr>
        <p:txBody>
          <a:bodyPr>
            <a:normAutofit/>
          </a:bodyPr>
          <a:lstStyle>
            <a:lvl1pPr marL="0" indent="0">
              <a:buNone/>
              <a:defRPr sz="1800" b="0">
                <a:solidFill>
                  <a:srgbClr val="000000"/>
                </a:solidFill>
                <a:latin typeface="Verdana" panose="020B0604030504040204" pitchFamily="34" charset="0"/>
                <a:ea typeface="Verdana" panose="020B0604030504040204" pitchFamily="34" charset="0"/>
              </a:defRPr>
            </a:lvl1pPr>
          </a:lstStyle>
          <a:p>
            <a:pPr lvl="0"/>
            <a:r>
              <a:rPr lang="lv-LV" dirty="0"/>
              <a:t>Autors</a:t>
            </a:r>
          </a:p>
        </p:txBody>
      </p:sp>
      <p:sp>
        <p:nvSpPr>
          <p:cNvPr id="19" name="Text Placeholder 11">
            <a:extLst>
              <a:ext uri="{FF2B5EF4-FFF2-40B4-BE49-F238E27FC236}">
                <a16:creationId xmlns:a16="http://schemas.microsoft.com/office/drawing/2014/main" id="{BC7344F2-54B3-48EE-AB97-91559A60BA7A}"/>
              </a:ext>
            </a:extLst>
          </p:cNvPr>
          <p:cNvSpPr>
            <a:spLocks noGrp="1"/>
          </p:cNvSpPr>
          <p:nvPr>
            <p:ph type="body" sz="quarter" idx="15" hasCustomPrompt="1"/>
          </p:nvPr>
        </p:nvSpPr>
        <p:spPr>
          <a:xfrm>
            <a:off x="1224280" y="5302725"/>
            <a:ext cx="3799840" cy="334011"/>
          </a:xfrm>
        </p:spPr>
        <p:txBody>
          <a:bodyPr>
            <a:normAutofit/>
          </a:bodyPr>
          <a:lstStyle>
            <a:lvl1pPr marL="0" indent="0">
              <a:buNone/>
              <a:defRPr sz="1600" b="0">
                <a:solidFill>
                  <a:srgbClr val="4990F9"/>
                </a:solidFill>
                <a:latin typeface="Verdana" panose="020B0604030504040204" pitchFamily="34" charset="0"/>
                <a:ea typeface="Verdana" panose="020B0604030504040204" pitchFamily="34" charset="0"/>
              </a:defRPr>
            </a:lvl1pPr>
          </a:lstStyle>
          <a:p>
            <a:pPr lvl="0"/>
            <a:r>
              <a:rPr lang="lv-LV" dirty="0"/>
              <a:t>Datums</a:t>
            </a:r>
          </a:p>
        </p:txBody>
      </p:sp>
    </p:spTree>
    <p:extLst>
      <p:ext uri="{BB962C8B-B14F-4D97-AF65-F5344CB8AC3E}">
        <p14:creationId xmlns:p14="http://schemas.microsoft.com/office/powerpoint/2010/main" val="2939042149"/>
      </p:ext>
    </p:extLst>
  </p:cSld>
  <p:clrMapOvr>
    <a:masterClrMapping/>
  </p:clrMapOvr>
  <p:extLst>
    <p:ext uri="{DCECCB84-F9BA-43D5-87BE-67443E8EF086}">
      <p15:sldGuideLst xmlns:p15="http://schemas.microsoft.com/office/powerpoint/2012/main">
        <p15:guide id="1" orient="horz" pos="1480" userDrawn="1">
          <p15:clr>
            <a:srgbClr val="FBAE40"/>
          </p15:clr>
        </p15:guide>
        <p15:guide id="2" pos="5972"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5029F74-0255-08D7-01BF-76664618CC8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223500" y="0"/>
            <a:ext cx="1895475" cy="189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B4873D93-C454-4CFD-9EEA-B24A9B939B84}"/>
              </a:ext>
            </a:extLst>
          </p:cNvPr>
          <p:cNvSpPr>
            <a:spLocks noGrp="1"/>
          </p:cNvSpPr>
          <p:nvPr>
            <p:ph type="title"/>
          </p:nvPr>
        </p:nvSpPr>
        <p:spPr>
          <a:xfrm>
            <a:off x="839788" y="457200"/>
            <a:ext cx="3932237" cy="1600200"/>
          </a:xfrm>
        </p:spPr>
        <p:txBody>
          <a:bodyPr anchor="b">
            <a:normAutofit/>
          </a:bodyPr>
          <a:lstStyle>
            <a:lvl1pPr>
              <a:defRPr sz="28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2EBF1524-C639-452B-A874-85EFC139E8D9}"/>
              </a:ext>
            </a:extLst>
          </p:cNvPr>
          <p:cNvSpPr>
            <a:spLocks noGrp="1"/>
          </p:cNvSpPr>
          <p:nvPr>
            <p:ph type="pic" idx="1"/>
          </p:nvPr>
        </p:nvSpPr>
        <p:spPr>
          <a:xfrm>
            <a:off x="5183188" y="987425"/>
            <a:ext cx="6172200" cy="4873625"/>
          </a:xfrm>
        </p:spPr>
        <p:txBody>
          <a:bodyPr rtlCol="0">
            <a:no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lv-LV" noProof="0" dirty="0"/>
          </a:p>
        </p:txBody>
      </p:sp>
      <p:sp>
        <p:nvSpPr>
          <p:cNvPr id="4" name="Text Placeholder 3">
            <a:extLst>
              <a:ext uri="{FF2B5EF4-FFF2-40B4-BE49-F238E27FC236}">
                <a16:creationId xmlns:a16="http://schemas.microsoft.com/office/drawing/2014/main" id="{536ED39B-1F2C-4A7C-9531-E920F258B32E}"/>
              </a:ext>
            </a:extLst>
          </p:cNvPr>
          <p:cNvSpPr>
            <a:spLocks noGrp="1"/>
          </p:cNvSpPr>
          <p:nvPr>
            <p:ph type="body" sz="half" idx="2"/>
          </p:nvPr>
        </p:nvSpPr>
        <p:spPr>
          <a:xfrm>
            <a:off x="839788" y="2057400"/>
            <a:ext cx="3932237" cy="3811588"/>
          </a:xfrm>
        </p:spPr>
        <p:txBody>
          <a:bodyPr>
            <a:no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Slide Number Placeholder 6">
            <a:extLst>
              <a:ext uri="{FF2B5EF4-FFF2-40B4-BE49-F238E27FC236}">
                <a16:creationId xmlns:a16="http://schemas.microsoft.com/office/drawing/2014/main" id="{B6F6CB26-4ADD-8B7F-A324-66BD0CE86DBE}"/>
              </a:ext>
            </a:extLst>
          </p:cNvPr>
          <p:cNvSpPr>
            <a:spLocks noGrp="1"/>
          </p:cNvSpPr>
          <p:nvPr>
            <p:ph type="sldNum" sz="quarter" idx="10"/>
          </p:nvPr>
        </p:nvSpPr>
        <p:spPr/>
        <p:txBody>
          <a:bodyPr/>
          <a:lstStyle>
            <a:lvl1pPr>
              <a:defRPr/>
            </a:lvl1pPr>
          </a:lstStyle>
          <a:p>
            <a:fld id="{A7104975-844B-41DD-B15D-C450D57C6538}" type="slidenum">
              <a:rPr lang="lv-LV" altLang="lv-LV"/>
              <a:pPr/>
              <a:t>‹#›</a:t>
            </a:fld>
            <a:endParaRPr lang="lv-LV" altLang="lv-LV"/>
          </a:p>
        </p:txBody>
      </p:sp>
    </p:spTree>
    <p:extLst>
      <p:ext uri="{BB962C8B-B14F-4D97-AF65-F5344CB8AC3E}">
        <p14:creationId xmlns:p14="http://schemas.microsoft.com/office/powerpoint/2010/main" val="31447377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C3EFF023-7950-23CD-2E7C-9FF32BEA69F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223500" y="0"/>
            <a:ext cx="1895475" cy="189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5682A514-7D5F-46F3-8ABB-1F556C0FE299}"/>
              </a:ext>
            </a:extLst>
          </p:cNvPr>
          <p:cNvSpPr>
            <a:spLocks noGrp="1"/>
          </p:cNvSpPr>
          <p:nvPr>
            <p:ph type="title"/>
          </p:nvPr>
        </p:nvSpPr>
        <p:spPr/>
        <p:txBody>
          <a:bodyPr/>
          <a:lstStyle/>
          <a:p>
            <a:r>
              <a:rPr lang="en-US" dirty="0"/>
              <a:t>Click to edit Master title style</a:t>
            </a:r>
            <a:endParaRPr lang="lv-LV" dirty="0"/>
          </a:p>
        </p:txBody>
      </p:sp>
      <p:sp>
        <p:nvSpPr>
          <p:cNvPr id="3" name="Vertical Text Placeholder 2">
            <a:extLst>
              <a:ext uri="{FF2B5EF4-FFF2-40B4-BE49-F238E27FC236}">
                <a16:creationId xmlns:a16="http://schemas.microsoft.com/office/drawing/2014/main" id="{DFB78F5D-A3E4-47D6-932B-BACAAA9E1F2A}"/>
              </a:ext>
            </a:extLst>
          </p:cNvPr>
          <p:cNvSpPr>
            <a:spLocks noGrp="1"/>
          </p:cNvSpPr>
          <p:nvPr>
            <p:ph type="body" orient="vert" idx="1"/>
          </p:nvPr>
        </p:nvSpPr>
        <p:spPr/>
        <p:txBody>
          <a:bodyPr vert="eaVert">
            <a:noAutofit/>
          </a:bodyPr>
          <a:lstStyle>
            <a:lvl1pPr>
              <a:defRPr sz="2400"/>
            </a:lvl1pPr>
            <a:lvl2pPr>
              <a:defRPr sz="2000"/>
            </a:lvl2pPr>
            <a:lvl3pPr>
              <a:defRPr sz="1800"/>
            </a:lvl3pPr>
            <a:lvl4pPr>
              <a:defRPr sz="1600"/>
            </a:lvl4pPr>
            <a:lvl5pPr>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5" name="Slide Number Placeholder 5">
            <a:extLst>
              <a:ext uri="{FF2B5EF4-FFF2-40B4-BE49-F238E27FC236}">
                <a16:creationId xmlns:a16="http://schemas.microsoft.com/office/drawing/2014/main" id="{5C3BEFA3-0B5A-2091-66B0-AF719169461E}"/>
              </a:ext>
            </a:extLst>
          </p:cNvPr>
          <p:cNvSpPr>
            <a:spLocks noGrp="1"/>
          </p:cNvSpPr>
          <p:nvPr>
            <p:ph type="sldNum" sz="quarter" idx="10"/>
          </p:nvPr>
        </p:nvSpPr>
        <p:spPr/>
        <p:txBody>
          <a:bodyPr/>
          <a:lstStyle>
            <a:lvl1pPr>
              <a:defRPr/>
            </a:lvl1pPr>
          </a:lstStyle>
          <a:p>
            <a:fld id="{EABF8C3A-55CC-432D-AB31-4001E845E02E}" type="slidenum">
              <a:rPr lang="lv-LV" altLang="lv-LV"/>
              <a:pPr/>
              <a:t>‹#›</a:t>
            </a:fld>
            <a:endParaRPr lang="lv-LV" altLang="lv-LV"/>
          </a:p>
        </p:txBody>
      </p:sp>
    </p:spTree>
    <p:extLst>
      <p:ext uri="{BB962C8B-B14F-4D97-AF65-F5344CB8AC3E}">
        <p14:creationId xmlns:p14="http://schemas.microsoft.com/office/powerpoint/2010/main" val="6663010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62F1FD01-51EF-4173-2C73-CA4A0DD7298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223500" y="0"/>
            <a:ext cx="1895475" cy="189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ertical Title 1">
            <a:extLst>
              <a:ext uri="{FF2B5EF4-FFF2-40B4-BE49-F238E27FC236}">
                <a16:creationId xmlns:a16="http://schemas.microsoft.com/office/drawing/2014/main" id="{EE9A507A-4F7D-462A-9E2C-AB43D7DE4EB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6D7BBCC3-D83D-4D3D-9210-7EAFF5CDACCE}"/>
              </a:ext>
            </a:extLst>
          </p:cNvPr>
          <p:cNvSpPr>
            <a:spLocks noGrp="1"/>
          </p:cNvSpPr>
          <p:nvPr>
            <p:ph type="body" orient="vert" idx="1"/>
          </p:nvPr>
        </p:nvSpPr>
        <p:spPr>
          <a:xfrm>
            <a:off x="838200" y="365125"/>
            <a:ext cx="7734300" cy="5811838"/>
          </a:xfrm>
        </p:spPr>
        <p:txBody>
          <a:bodyPr vert="eaVert">
            <a:noAutofit/>
          </a:bodyPr>
          <a:lstStyle>
            <a:lvl1pPr>
              <a:defRPr sz="2400"/>
            </a:lvl1pPr>
            <a:lvl2pPr>
              <a:defRPr sz="2000"/>
            </a:lvl2pPr>
            <a:lvl3pPr>
              <a:defRPr sz="1800"/>
            </a:lvl3pPr>
            <a:lvl4pPr>
              <a:defRPr sz="1600"/>
            </a:lvl4pPr>
            <a:lvl5pPr>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5" name="Slide Number Placeholder 5">
            <a:extLst>
              <a:ext uri="{FF2B5EF4-FFF2-40B4-BE49-F238E27FC236}">
                <a16:creationId xmlns:a16="http://schemas.microsoft.com/office/drawing/2014/main" id="{54D7525E-583A-4253-1215-4EE3855290BF}"/>
              </a:ext>
            </a:extLst>
          </p:cNvPr>
          <p:cNvSpPr>
            <a:spLocks noGrp="1"/>
          </p:cNvSpPr>
          <p:nvPr>
            <p:ph type="sldNum" sz="quarter" idx="10"/>
          </p:nvPr>
        </p:nvSpPr>
        <p:spPr/>
        <p:txBody>
          <a:bodyPr/>
          <a:lstStyle>
            <a:lvl1pPr>
              <a:defRPr/>
            </a:lvl1pPr>
          </a:lstStyle>
          <a:p>
            <a:fld id="{D09BEEB9-DC77-4E3F-8FE3-0B07E66FEC60}" type="slidenum">
              <a:rPr lang="lv-LV" altLang="lv-LV"/>
              <a:pPr/>
              <a:t>‹#›</a:t>
            </a:fld>
            <a:endParaRPr lang="lv-LV" altLang="lv-LV"/>
          </a:p>
        </p:txBody>
      </p:sp>
    </p:spTree>
    <p:extLst>
      <p:ext uri="{BB962C8B-B14F-4D97-AF65-F5344CB8AC3E}">
        <p14:creationId xmlns:p14="http://schemas.microsoft.com/office/powerpoint/2010/main" val="6533231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2A57B9BB-646D-82A4-0307-33918E943CA5}"/>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395288" y="0"/>
            <a:ext cx="2347912"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F8798C41-D133-DFB5-158D-E504F1D8289E}"/>
              </a:ext>
            </a:extLst>
          </p:cNvPr>
          <p:cNvSpPr>
            <a:spLocks noGrp="1"/>
          </p:cNvSpPr>
          <p:nvPr>
            <p:ph type="sldNum" sz="quarter" idx="13"/>
          </p:nvPr>
        </p:nvSpPr>
        <p:spPr>
          <a:xfrm>
            <a:off x="11379200" y="6324600"/>
            <a:ext cx="406400" cy="304800"/>
          </a:xfrm>
        </p:spPr>
        <p:txBody>
          <a:bodyPr/>
          <a:lstStyle>
            <a:lvl1pPr>
              <a:defRPr sz="1000"/>
            </a:lvl1pPr>
          </a:lstStyle>
          <a:p>
            <a:fld id="{2EC585D3-A243-4411-A6BB-49ABBEAEDFAF}" type="slidenum">
              <a:rPr lang="en-US" altLang="lv-LV"/>
              <a:pPr/>
              <a:t>‹#›</a:t>
            </a:fld>
            <a:endParaRPr lang="en-US" altLang="lv-LV"/>
          </a:p>
        </p:txBody>
      </p:sp>
    </p:spTree>
    <p:extLst>
      <p:ext uri="{BB962C8B-B14F-4D97-AF65-F5344CB8AC3E}">
        <p14:creationId xmlns:p14="http://schemas.microsoft.com/office/powerpoint/2010/main" val="17503364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7CFB1285-FB13-E1A8-97F1-EB0651A5DCDF}"/>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395288" y="0"/>
            <a:ext cx="2347912"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49133C2C-F0F4-41EC-1347-14E1EB47BD0D}"/>
              </a:ext>
            </a:extLst>
          </p:cNvPr>
          <p:cNvSpPr>
            <a:spLocks noGrp="1"/>
          </p:cNvSpPr>
          <p:nvPr>
            <p:ph type="sldNum" sz="quarter" idx="13"/>
          </p:nvPr>
        </p:nvSpPr>
        <p:spPr>
          <a:xfrm>
            <a:off x="11379200" y="6324600"/>
            <a:ext cx="406400" cy="304800"/>
          </a:xfrm>
        </p:spPr>
        <p:txBody>
          <a:bodyPr/>
          <a:lstStyle>
            <a:lvl1pPr>
              <a:defRPr sz="1000"/>
            </a:lvl1pPr>
          </a:lstStyle>
          <a:p>
            <a:fld id="{9CDDD05E-9BC2-4F78-AD36-14F157BD5DE0}" type="slidenum">
              <a:rPr lang="en-US" altLang="lv-LV"/>
              <a:pPr/>
              <a:t>‹#›</a:t>
            </a:fld>
            <a:endParaRPr lang="en-US" altLang="lv-LV"/>
          </a:p>
        </p:txBody>
      </p:sp>
    </p:spTree>
    <p:extLst>
      <p:ext uri="{BB962C8B-B14F-4D97-AF65-F5344CB8AC3E}">
        <p14:creationId xmlns:p14="http://schemas.microsoft.com/office/powerpoint/2010/main" val="50304789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B7873302-1F99-6875-803E-E2A500B6963D}"/>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395288" y="0"/>
            <a:ext cx="2347912"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5E12CD22-E247-131E-8CF1-8D7AF06FB80B}"/>
              </a:ext>
            </a:extLst>
          </p:cNvPr>
          <p:cNvSpPr>
            <a:spLocks noGrp="1"/>
          </p:cNvSpPr>
          <p:nvPr>
            <p:ph type="sldNum" sz="quarter" idx="13"/>
          </p:nvPr>
        </p:nvSpPr>
        <p:spPr>
          <a:xfrm>
            <a:off x="11379200" y="6324600"/>
            <a:ext cx="406400" cy="304800"/>
          </a:xfrm>
        </p:spPr>
        <p:txBody>
          <a:bodyPr/>
          <a:lstStyle>
            <a:lvl1pPr>
              <a:defRPr sz="1000"/>
            </a:lvl1pPr>
          </a:lstStyle>
          <a:p>
            <a:fld id="{9DDA9889-AAD5-45C4-B4BB-367AC59E0659}" type="slidenum">
              <a:rPr lang="en-US" altLang="lv-LV"/>
              <a:pPr/>
              <a:t>‹#›</a:t>
            </a:fld>
            <a:endParaRPr lang="en-US" altLang="lv-LV"/>
          </a:p>
        </p:txBody>
      </p:sp>
    </p:spTree>
    <p:extLst>
      <p:ext uri="{BB962C8B-B14F-4D97-AF65-F5344CB8AC3E}">
        <p14:creationId xmlns:p14="http://schemas.microsoft.com/office/powerpoint/2010/main" val="7276399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4CA33AE7-769C-A3DE-C554-F0423D52CD51}"/>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395288" y="0"/>
            <a:ext cx="2347912"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F9CD482B-6E79-08A5-C137-C8527A63F079}"/>
              </a:ext>
            </a:extLst>
          </p:cNvPr>
          <p:cNvSpPr>
            <a:spLocks noGrp="1"/>
          </p:cNvSpPr>
          <p:nvPr>
            <p:ph type="sldNum" sz="quarter" idx="13"/>
          </p:nvPr>
        </p:nvSpPr>
        <p:spPr>
          <a:xfrm>
            <a:off x="11379200" y="6324600"/>
            <a:ext cx="406400" cy="304800"/>
          </a:xfrm>
        </p:spPr>
        <p:txBody>
          <a:bodyPr/>
          <a:lstStyle>
            <a:lvl1pPr>
              <a:defRPr sz="1000"/>
            </a:lvl1pPr>
          </a:lstStyle>
          <a:p>
            <a:fld id="{9F122079-E621-49E2-AD4B-7DA0CEA2C58F}" type="slidenum">
              <a:rPr lang="en-US" altLang="lv-LV"/>
              <a:pPr/>
              <a:t>‹#›</a:t>
            </a:fld>
            <a:endParaRPr lang="en-US" altLang="lv-LV"/>
          </a:p>
        </p:txBody>
      </p:sp>
    </p:spTree>
    <p:extLst>
      <p:ext uri="{BB962C8B-B14F-4D97-AF65-F5344CB8AC3E}">
        <p14:creationId xmlns:p14="http://schemas.microsoft.com/office/powerpoint/2010/main" val="8820580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5_Title Only">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A1348898-8B7C-96BF-D5CB-1AAFF49E76D8}"/>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395288" y="0"/>
            <a:ext cx="2347912"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5E0FA077-1F31-E44C-96CD-382323E28BDA}"/>
              </a:ext>
            </a:extLst>
          </p:cNvPr>
          <p:cNvSpPr>
            <a:spLocks noGrp="1"/>
          </p:cNvSpPr>
          <p:nvPr>
            <p:ph type="sldNum" sz="quarter" idx="13"/>
          </p:nvPr>
        </p:nvSpPr>
        <p:spPr>
          <a:xfrm>
            <a:off x="11379200" y="6324600"/>
            <a:ext cx="406400" cy="304800"/>
          </a:xfrm>
        </p:spPr>
        <p:txBody>
          <a:bodyPr/>
          <a:lstStyle>
            <a:lvl1pPr>
              <a:defRPr sz="1000"/>
            </a:lvl1pPr>
          </a:lstStyle>
          <a:p>
            <a:fld id="{8DCF4998-84D8-443C-B749-893C08608A57}" type="slidenum">
              <a:rPr lang="en-US" altLang="lv-LV"/>
              <a:pPr/>
              <a:t>‹#›</a:t>
            </a:fld>
            <a:endParaRPr lang="en-US" altLang="lv-LV"/>
          </a:p>
        </p:txBody>
      </p:sp>
    </p:spTree>
    <p:extLst>
      <p:ext uri="{BB962C8B-B14F-4D97-AF65-F5344CB8AC3E}">
        <p14:creationId xmlns:p14="http://schemas.microsoft.com/office/powerpoint/2010/main" val="34617867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alphaModFix amt="22000"/>
            <a:duotone>
              <a:schemeClr val="accent5">
                <a:shade val="45000"/>
                <a:satMod val="135000"/>
              </a:schemeClr>
              <a:prstClr val="white"/>
            </a:duotone>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1D5B4-2213-44A9-9A55-19C46043CFFD}"/>
              </a:ext>
            </a:extLst>
          </p:cNvPr>
          <p:cNvSpPr>
            <a:spLocks noGrp="1"/>
          </p:cNvSpPr>
          <p:nvPr>
            <p:ph type="title" hasCustomPrompt="1"/>
          </p:nvPr>
        </p:nvSpPr>
        <p:spPr>
          <a:xfrm>
            <a:off x="838200" y="2394109"/>
            <a:ext cx="10515600" cy="2069782"/>
          </a:xfrm>
        </p:spPr>
        <p:txBody>
          <a:bodyPr anchor="ctr"/>
          <a:lstStyle>
            <a:lvl1pPr algn="ctr">
              <a:defRPr sz="3600"/>
            </a:lvl1pPr>
          </a:lstStyle>
          <a:p>
            <a:r>
              <a:rPr lang="lv-LV" dirty="0" err="1"/>
              <a:t>Starpvirsraksts</a:t>
            </a:r>
            <a:endParaRPr lang="lv-LV" dirty="0"/>
          </a:p>
        </p:txBody>
      </p:sp>
      <p:sp>
        <p:nvSpPr>
          <p:cNvPr id="6" name="Slide Number Placeholder 5">
            <a:extLst>
              <a:ext uri="{FF2B5EF4-FFF2-40B4-BE49-F238E27FC236}">
                <a16:creationId xmlns:a16="http://schemas.microsoft.com/office/drawing/2014/main" id="{F1D78CD9-5DDA-4EF6-90F2-D8846FFAA5C1}"/>
              </a:ext>
            </a:extLst>
          </p:cNvPr>
          <p:cNvSpPr>
            <a:spLocks noGrp="1"/>
          </p:cNvSpPr>
          <p:nvPr>
            <p:ph type="sldNum" sz="quarter" idx="12"/>
          </p:nvPr>
        </p:nvSpPr>
        <p:spPr/>
        <p:txBody>
          <a:bodyPr/>
          <a:lstStyle/>
          <a:p>
            <a:fld id="{7509A935-DFD3-462C-ABE8-08048DC21CC9}" type="slidenum">
              <a:rPr lang="lv-LV" smtClean="0"/>
              <a:t>‹#›</a:t>
            </a:fld>
            <a:endParaRPr lang="lv-LV"/>
          </a:p>
        </p:txBody>
      </p:sp>
      <p:sp>
        <p:nvSpPr>
          <p:cNvPr id="7" name="Rectangle 6">
            <a:extLst>
              <a:ext uri="{FF2B5EF4-FFF2-40B4-BE49-F238E27FC236}">
                <a16:creationId xmlns:a16="http://schemas.microsoft.com/office/drawing/2014/main" id="{2B1AAB59-7094-4C0E-98DA-20537FDC1853}"/>
              </a:ext>
            </a:extLst>
          </p:cNvPr>
          <p:cNvSpPr/>
          <p:nvPr userDrawn="1"/>
        </p:nvSpPr>
        <p:spPr>
          <a:xfrm>
            <a:off x="0" y="4296886"/>
            <a:ext cx="12192000" cy="33401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8" name="Rectangle 7">
            <a:extLst>
              <a:ext uri="{FF2B5EF4-FFF2-40B4-BE49-F238E27FC236}">
                <a16:creationId xmlns:a16="http://schemas.microsoft.com/office/drawing/2014/main" id="{D900D280-2E94-4324-BE41-9B702F61781A}"/>
              </a:ext>
            </a:extLst>
          </p:cNvPr>
          <p:cNvSpPr/>
          <p:nvPr userDrawn="1"/>
        </p:nvSpPr>
        <p:spPr>
          <a:xfrm>
            <a:off x="4196080" y="4223385"/>
            <a:ext cx="3799840" cy="147002"/>
          </a:xfrm>
          <a:prstGeom prst="rect">
            <a:avLst/>
          </a:prstGeom>
          <a:solidFill>
            <a:srgbClr val="4990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0" name="Picture 9">
            <a:extLst>
              <a:ext uri="{FF2B5EF4-FFF2-40B4-BE49-F238E27FC236}">
                <a16:creationId xmlns:a16="http://schemas.microsoft.com/office/drawing/2014/main" id="{C002F1BC-1ABB-4B3E-89F2-99AC86BF4ECF}"/>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222925" y="0"/>
            <a:ext cx="1895989" cy="1895989"/>
          </a:xfrm>
          <a:prstGeom prst="rect">
            <a:avLst/>
          </a:prstGeom>
        </p:spPr>
      </p:pic>
    </p:spTree>
    <p:extLst>
      <p:ext uri="{BB962C8B-B14F-4D97-AF65-F5344CB8AC3E}">
        <p14:creationId xmlns:p14="http://schemas.microsoft.com/office/powerpoint/2010/main" val="3137495814"/>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CBD8D-5F56-4199-B1F4-CBE326F063BE}"/>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62EB7197-C077-4DC1-AB05-B531574C9EF2}"/>
              </a:ext>
            </a:extLst>
          </p:cNvPr>
          <p:cNvSpPr>
            <a:spLocks noGrp="1"/>
          </p:cNvSpPr>
          <p:nvPr>
            <p:ph sz="half" idx="1"/>
          </p:nvPr>
        </p:nvSpPr>
        <p:spPr>
          <a:xfrm>
            <a:off x="838200" y="1825625"/>
            <a:ext cx="5181600" cy="4351338"/>
          </a:xfrm>
        </p:spPr>
        <p:txBody>
          <a:bodyPr>
            <a:noAutofit/>
          </a:bodyPr>
          <a:lstStyle>
            <a:lvl1pPr>
              <a:defRPr sz="2400"/>
            </a:lvl1pPr>
            <a:lvl2pPr>
              <a:defRPr sz="2000"/>
            </a:lvl2pPr>
            <a:lvl3pPr>
              <a:defRPr sz="1800"/>
            </a:lvl3pPr>
            <a:lvl4pPr>
              <a:defRPr sz="1600"/>
            </a:lvl4pPr>
            <a:lvl5pPr>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4" name="Content Placeholder 3">
            <a:extLst>
              <a:ext uri="{FF2B5EF4-FFF2-40B4-BE49-F238E27FC236}">
                <a16:creationId xmlns:a16="http://schemas.microsoft.com/office/drawing/2014/main" id="{7BF2F0B7-2A0B-46B0-BC8A-F1715ECF1201}"/>
              </a:ext>
            </a:extLst>
          </p:cNvPr>
          <p:cNvSpPr>
            <a:spLocks noGrp="1"/>
          </p:cNvSpPr>
          <p:nvPr>
            <p:ph sz="half" idx="2"/>
          </p:nvPr>
        </p:nvSpPr>
        <p:spPr>
          <a:xfrm>
            <a:off x="6172200" y="1825625"/>
            <a:ext cx="5181600" cy="4351338"/>
          </a:xfrm>
        </p:spPr>
        <p:txBody>
          <a:bodyPr>
            <a:noAutofit/>
          </a:bodyPr>
          <a:lstStyle>
            <a:lvl1pPr>
              <a:defRPr sz="2400"/>
            </a:lvl1pPr>
            <a:lvl2pPr>
              <a:defRPr sz="2000"/>
            </a:lvl2pPr>
            <a:lvl3pPr>
              <a:defRPr sz="1800"/>
            </a:lvl3pPr>
            <a:lvl4pPr>
              <a:defRPr sz="1600"/>
            </a:lvl4pPr>
            <a:lvl5pPr>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7" name="Slide Number Placeholder 6">
            <a:extLst>
              <a:ext uri="{FF2B5EF4-FFF2-40B4-BE49-F238E27FC236}">
                <a16:creationId xmlns:a16="http://schemas.microsoft.com/office/drawing/2014/main" id="{5C0C2CA2-11CA-4BAF-A216-D3F29AD478FD}"/>
              </a:ext>
            </a:extLst>
          </p:cNvPr>
          <p:cNvSpPr>
            <a:spLocks noGrp="1"/>
          </p:cNvSpPr>
          <p:nvPr>
            <p:ph type="sldNum" sz="quarter" idx="12"/>
          </p:nvPr>
        </p:nvSpPr>
        <p:spPr/>
        <p:txBody>
          <a:bodyPr/>
          <a:lstStyle/>
          <a:p>
            <a:fld id="{7509A935-DFD3-462C-ABE8-08048DC21CC9}" type="slidenum">
              <a:rPr lang="lv-LV" smtClean="0"/>
              <a:t>‹#›</a:t>
            </a:fld>
            <a:endParaRPr lang="lv-LV"/>
          </a:p>
        </p:txBody>
      </p:sp>
      <p:pic>
        <p:nvPicPr>
          <p:cNvPr id="8" name="Picture 7">
            <a:extLst>
              <a:ext uri="{FF2B5EF4-FFF2-40B4-BE49-F238E27FC236}">
                <a16:creationId xmlns:a16="http://schemas.microsoft.com/office/drawing/2014/main" id="{E207CF27-7ECF-4D5A-A1EF-E66DE4F3853F}"/>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222925" y="0"/>
            <a:ext cx="1895989" cy="1895989"/>
          </a:xfrm>
          <a:prstGeom prst="rect">
            <a:avLst/>
          </a:prstGeom>
        </p:spPr>
      </p:pic>
    </p:spTree>
    <p:extLst>
      <p:ext uri="{BB962C8B-B14F-4D97-AF65-F5344CB8AC3E}">
        <p14:creationId xmlns:p14="http://schemas.microsoft.com/office/powerpoint/2010/main" val="9956567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E8688-3B5B-4AC2-87BF-45B3E6F68589}"/>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34577243-9132-4335-A24F-B34B1C1DD2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1584CC9-273C-4C96-8E3E-2C5D9328B69A}"/>
              </a:ext>
            </a:extLst>
          </p:cNvPr>
          <p:cNvSpPr>
            <a:spLocks noGrp="1"/>
          </p:cNvSpPr>
          <p:nvPr>
            <p:ph sz="half" idx="2"/>
          </p:nvPr>
        </p:nvSpPr>
        <p:spPr>
          <a:xfrm>
            <a:off x="839788" y="2505075"/>
            <a:ext cx="5157787" cy="368458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5" name="Text Placeholder 4">
            <a:extLst>
              <a:ext uri="{FF2B5EF4-FFF2-40B4-BE49-F238E27FC236}">
                <a16:creationId xmlns:a16="http://schemas.microsoft.com/office/drawing/2014/main" id="{86CC2915-206E-40C8-BD98-9A5DAF51514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70C4B20-2A1F-4D6B-94F6-82F9E1EF018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9" name="Slide Number Placeholder 8">
            <a:extLst>
              <a:ext uri="{FF2B5EF4-FFF2-40B4-BE49-F238E27FC236}">
                <a16:creationId xmlns:a16="http://schemas.microsoft.com/office/drawing/2014/main" id="{AE0B74FE-A3EE-48F4-9BE2-FC644E49745F}"/>
              </a:ext>
            </a:extLst>
          </p:cNvPr>
          <p:cNvSpPr>
            <a:spLocks noGrp="1"/>
          </p:cNvSpPr>
          <p:nvPr>
            <p:ph type="sldNum" sz="quarter" idx="12"/>
          </p:nvPr>
        </p:nvSpPr>
        <p:spPr/>
        <p:txBody>
          <a:bodyPr/>
          <a:lstStyle/>
          <a:p>
            <a:fld id="{7509A935-DFD3-462C-ABE8-08048DC21CC9}" type="slidenum">
              <a:rPr lang="lv-LV" smtClean="0"/>
              <a:t>‹#›</a:t>
            </a:fld>
            <a:endParaRPr lang="lv-LV"/>
          </a:p>
        </p:txBody>
      </p:sp>
      <p:pic>
        <p:nvPicPr>
          <p:cNvPr id="10" name="Picture 9">
            <a:extLst>
              <a:ext uri="{FF2B5EF4-FFF2-40B4-BE49-F238E27FC236}">
                <a16:creationId xmlns:a16="http://schemas.microsoft.com/office/drawing/2014/main" id="{63EDFC0E-29E3-4366-B510-519721594977}"/>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222925" y="0"/>
            <a:ext cx="1895989" cy="1895989"/>
          </a:xfrm>
          <a:prstGeom prst="rect">
            <a:avLst/>
          </a:prstGeom>
        </p:spPr>
      </p:pic>
    </p:spTree>
    <p:extLst>
      <p:ext uri="{BB962C8B-B14F-4D97-AF65-F5344CB8AC3E}">
        <p14:creationId xmlns:p14="http://schemas.microsoft.com/office/powerpoint/2010/main" val="1722362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00167-F6B7-4D11-BDC0-953BA0CC9D34}"/>
              </a:ext>
            </a:extLst>
          </p:cNvPr>
          <p:cNvSpPr>
            <a:spLocks noGrp="1"/>
          </p:cNvSpPr>
          <p:nvPr>
            <p:ph type="title"/>
          </p:nvPr>
        </p:nvSpPr>
        <p:spPr/>
        <p:txBody>
          <a:bodyPr/>
          <a:lstStyle/>
          <a:p>
            <a:r>
              <a:rPr lang="en-US"/>
              <a:t>Click to edit Master title style</a:t>
            </a:r>
            <a:endParaRPr lang="lv-LV"/>
          </a:p>
        </p:txBody>
      </p:sp>
      <p:sp>
        <p:nvSpPr>
          <p:cNvPr id="5" name="Slide Number Placeholder 4">
            <a:extLst>
              <a:ext uri="{FF2B5EF4-FFF2-40B4-BE49-F238E27FC236}">
                <a16:creationId xmlns:a16="http://schemas.microsoft.com/office/drawing/2014/main" id="{61356A26-A4B2-4A22-BA58-65339B5574A5}"/>
              </a:ext>
            </a:extLst>
          </p:cNvPr>
          <p:cNvSpPr>
            <a:spLocks noGrp="1"/>
          </p:cNvSpPr>
          <p:nvPr>
            <p:ph type="sldNum" sz="quarter" idx="12"/>
          </p:nvPr>
        </p:nvSpPr>
        <p:spPr/>
        <p:txBody>
          <a:bodyPr/>
          <a:lstStyle/>
          <a:p>
            <a:fld id="{7509A935-DFD3-462C-ABE8-08048DC21CC9}" type="slidenum">
              <a:rPr lang="lv-LV" smtClean="0"/>
              <a:t>‹#›</a:t>
            </a:fld>
            <a:endParaRPr lang="lv-LV"/>
          </a:p>
        </p:txBody>
      </p:sp>
      <p:pic>
        <p:nvPicPr>
          <p:cNvPr id="6" name="Picture 5">
            <a:extLst>
              <a:ext uri="{FF2B5EF4-FFF2-40B4-BE49-F238E27FC236}">
                <a16:creationId xmlns:a16="http://schemas.microsoft.com/office/drawing/2014/main" id="{ABACEECE-123F-4BFD-9C83-2935B55AB3A7}"/>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222925" y="0"/>
            <a:ext cx="1895989" cy="1895989"/>
          </a:xfrm>
          <a:prstGeom prst="rect">
            <a:avLst/>
          </a:prstGeom>
        </p:spPr>
      </p:pic>
    </p:spTree>
    <p:extLst>
      <p:ext uri="{BB962C8B-B14F-4D97-AF65-F5344CB8AC3E}">
        <p14:creationId xmlns:p14="http://schemas.microsoft.com/office/powerpoint/2010/main" val="53066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F0EC5A6-8EFA-4F55-A95E-10DD890EF4C6}"/>
              </a:ext>
            </a:extLst>
          </p:cNvPr>
          <p:cNvSpPr>
            <a:spLocks noGrp="1"/>
          </p:cNvSpPr>
          <p:nvPr>
            <p:ph type="sldNum" sz="quarter" idx="12"/>
          </p:nvPr>
        </p:nvSpPr>
        <p:spPr/>
        <p:txBody>
          <a:bodyPr/>
          <a:lstStyle/>
          <a:p>
            <a:fld id="{7509A935-DFD3-462C-ABE8-08048DC21CC9}" type="slidenum">
              <a:rPr lang="lv-LV" smtClean="0"/>
              <a:t>‹#›</a:t>
            </a:fld>
            <a:endParaRPr lang="lv-LV"/>
          </a:p>
        </p:txBody>
      </p:sp>
      <p:pic>
        <p:nvPicPr>
          <p:cNvPr id="5" name="Picture 4">
            <a:extLst>
              <a:ext uri="{FF2B5EF4-FFF2-40B4-BE49-F238E27FC236}">
                <a16:creationId xmlns:a16="http://schemas.microsoft.com/office/drawing/2014/main" id="{FCD98F42-A103-41DD-A540-31082113BF5B}"/>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222925" y="0"/>
            <a:ext cx="1895989" cy="1895989"/>
          </a:xfrm>
          <a:prstGeom prst="rect">
            <a:avLst/>
          </a:prstGeom>
        </p:spPr>
      </p:pic>
    </p:spTree>
    <p:extLst>
      <p:ext uri="{BB962C8B-B14F-4D97-AF65-F5344CB8AC3E}">
        <p14:creationId xmlns:p14="http://schemas.microsoft.com/office/powerpoint/2010/main" val="782841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7B5C6C-EA29-44C3-AAB3-790546BE9954}"/>
              </a:ext>
            </a:extLst>
          </p:cNvPr>
          <p:cNvSpPr>
            <a:spLocks noGrp="1"/>
          </p:cNvSpPr>
          <p:nvPr>
            <p:ph type="title"/>
          </p:nvPr>
        </p:nvSpPr>
        <p:spPr>
          <a:xfrm>
            <a:off x="839788" y="457200"/>
            <a:ext cx="3932237" cy="1600200"/>
          </a:xfrm>
        </p:spPr>
        <p:txBody>
          <a:bodyPr anchor="b">
            <a:normAutofit/>
          </a:bodyPr>
          <a:lstStyle>
            <a:lvl1pPr>
              <a:defRPr sz="28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704A0E19-C616-490D-9E52-8FF5A459F2B5}"/>
              </a:ext>
            </a:extLst>
          </p:cNvPr>
          <p:cNvSpPr>
            <a:spLocks noGrp="1"/>
          </p:cNvSpPr>
          <p:nvPr>
            <p:ph idx="1"/>
          </p:nvPr>
        </p:nvSpPr>
        <p:spPr>
          <a:xfrm>
            <a:off x="5183188" y="987425"/>
            <a:ext cx="6172200" cy="4873625"/>
          </a:xfrm>
        </p:spPr>
        <p:txBody>
          <a:bodyPr>
            <a:no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4" name="Text Placeholder 3">
            <a:extLst>
              <a:ext uri="{FF2B5EF4-FFF2-40B4-BE49-F238E27FC236}">
                <a16:creationId xmlns:a16="http://schemas.microsoft.com/office/drawing/2014/main" id="{504F8C4F-48D1-4F31-B96E-D7EF6B06BE5E}"/>
              </a:ext>
            </a:extLst>
          </p:cNvPr>
          <p:cNvSpPr>
            <a:spLocks noGrp="1"/>
          </p:cNvSpPr>
          <p:nvPr>
            <p:ph type="body" sz="half" idx="2"/>
          </p:nvPr>
        </p:nvSpPr>
        <p:spPr>
          <a:xfrm>
            <a:off x="839788" y="2057400"/>
            <a:ext cx="3932237" cy="3811588"/>
          </a:xfrm>
        </p:spPr>
        <p:txBody>
          <a:bodyPr>
            <a:no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7" name="Slide Number Placeholder 6">
            <a:extLst>
              <a:ext uri="{FF2B5EF4-FFF2-40B4-BE49-F238E27FC236}">
                <a16:creationId xmlns:a16="http://schemas.microsoft.com/office/drawing/2014/main" id="{00A7AAD8-C23A-405B-A7F5-D6049779D558}"/>
              </a:ext>
            </a:extLst>
          </p:cNvPr>
          <p:cNvSpPr>
            <a:spLocks noGrp="1"/>
          </p:cNvSpPr>
          <p:nvPr>
            <p:ph type="sldNum" sz="quarter" idx="12"/>
          </p:nvPr>
        </p:nvSpPr>
        <p:spPr/>
        <p:txBody>
          <a:bodyPr/>
          <a:lstStyle/>
          <a:p>
            <a:fld id="{7509A935-DFD3-462C-ABE8-08048DC21CC9}" type="slidenum">
              <a:rPr lang="lv-LV" smtClean="0"/>
              <a:t>‹#›</a:t>
            </a:fld>
            <a:endParaRPr lang="lv-LV"/>
          </a:p>
        </p:txBody>
      </p:sp>
      <p:pic>
        <p:nvPicPr>
          <p:cNvPr id="8" name="Picture 7">
            <a:extLst>
              <a:ext uri="{FF2B5EF4-FFF2-40B4-BE49-F238E27FC236}">
                <a16:creationId xmlns:a16="http://schemas.microsoft.com/office/drawing/2014/main" id="{5A2525B3-68B9-4B50-AE44-7AB6E63A2FB1}"/>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222925" y="0"/>
            <a:ext cx="1895989" cy="1895989"/>
          </a:xfrm>
          <a:prstGeom prst="rect">
            <a:avLst/>
          </a:prstGeom>
        </p:spPr>
      </p:pic>
    </p:spTree>
    <p:extLst>
      <p:ext uri="{BB962C8B-B14F-4D97-AF65-F5344CB8AC3E}">
        <p14:creationId xmlns:p14="http://schemas.microsoft.com/office/powerpoint/2010/main" val="499642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73D93-C454-4CFD-9EEA-B24A9B939B84}"/>
              </a:ext>
            </a:extLst>
          </p:cNvPr>
          <p:cNvSpPr>
            <a:spLocks noGrp="1"/>
          </p:cNvSpPr>
          <p:nvPr>
            <p:ph type="title"/>
          </p:nvPr>
        </p:nvSpPr>
        <p:spPr>
          <a:xfrm>
            <a:off x="839788" y="457200"/>
            <a:ext cx="3932237" cy="1600200"/>
          </a:xfrm>
        </p:spPr>
        <p:txBody>
          <a:bodyPr anchor="b">
            <a:normAutofit/>
          </a:bodyPr>
          <a:lstStyle>
            <a:lvl1pPr>
              <a:defRPr sz="28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2EBF1524-C639-452B-A874-85EFC139E8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536ED39B-1F2C-4A7C-9531-E920F258B32E}"/>
              </a:ext>
            </a:extLst>
          </p:cNvPr>
          <p:cNvSpPr>
            <a:spLocks noGrp="1"/>
          </p:cNvSpPr>
          <p:nvPr>
            <p:ph type="body" sz="half" idx="2"/>
          </p:nvPr>
        </p:nvSpPr>
        <p:spPr>
          <a:xfrm>
            <a:off x="839788" y="2057400"/>
            <a:ext cx="3932237" cy="3811588"/>
          </a:xfrm>
        </p:spPr>
        <p:txBody>
          <a:bodyPr>
            <a:no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a:extLst>
              <a:ext uri="{FF2B5EF4-FFF2-40B4-BE49-F238E27FC236}">
                <a16:creationId xmlns:a16="http://schemas.microsoft.com/office/drawing/2014/main" id="{26EB8B39-06CD-4AF9-AC35-4BAE6E194644}"/>
              </a:ext>
            </a:extLst>
          </p:cNvPr>
          <p:cNvSpPr>
            <a:spLocks noGrp="1"/>
          </p:cNvSpPr>
          <p:nvPr>
            <p:ph type="sldNum" sz="quarter" idx="12"/>
          </p:nvPr>
        </p:nvSpPr>
        <p:spPr/>
        <p:txBody>
          <a:bodyPr/>
          <a:lstStyle/>
          <a:p>
            <a:fld id="{7509A935-DFD3-462C-ABE8-08048DC21CC9}" type="slidenum">
              <a:rPr lang="lv-LV" smtClean="0"/>
              <a:t>‹#›</a:t>
            </a:fld>
            <a:endParaRPr lang="lv-LV"/>
          </a:p>
        </p:txBody>
      </p:sp>
      <p:pic>
        <p:nvPicPr>
          <p:cNvPr id="8" name="Picture 7">
            <a:extLst>
              <a:ext uri="{FF2B5EF4-FFF2-40B4-BE49-F238E27FC236}">
                <a16:creationId xmlns:a16="http://schemas.microsoft.com/office/drawing/2014/main" id="{415839EB-972E-4A95-AA60-DA507560F3B5}"/>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0222925" y="0"/>
            <a:ext cx="1895989" cy="1895989"/>
          </a:xfrm>
          <a:prstGeom prst="rect">
            <a:avLst/>
          </a:prstGeom>
        </p:spPr>
      </p:pic>
    </p:spTree>
    <p:extLst>
      <p:ext uri="{BB962C8B-B14F-4D97-AF65-F5344CB8AC3E}">
        <p14:creationId xmlns:p14="http://schemas.microsoft.com/office/powerpoint/2010/main" val="10271733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B244A1-30DA-4F74-8A6C-85AB4271FAF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lv-LV" dirty="0"/>
          </a:p>
        </p:txBody>
      </p:sp>
      <p:sp>
        <p:nvSpPr>
          <p:cNvPr id="3" name="Text Placeholder 2">
            <a:extLst>
              <a:ext uri="{FF2B5EF4-FFF2-40B4-BE49-F238E27FC236}">
                <a16:creationId xmlns:a16="http://schemas.microsoft.com/office/drawing/2014/main" id="{6860C033-96B1-455F-929A-ECF1A0B4948A}"/>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6" name="Slide Number Placeholder 5">
            <a:extLst>
              <a:ext uri="{FF2B5EF4-FFF2-40B4-BE49-F238E27FC236}">
                <a16:creationId xmlns:a16="http://schemas.microsoft.com/office/drawing/2014/main" id="{A9984555-F84E-401A-9C72-719DD620F98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09A935-DFD3-462C-ABE8-08048DC21CC9}" type="slidenum">
              <a:rPr lang="lv-LV" smtClean="0"/>
              <a:t>‹#›</a:t>
            </a:fld>
            <a:endParaRPr lang="lv-LV"/>
          </a:p>
        </p:txBody>
      </p:sp>
    </p:spTree>
    <p:extLst>
      <p:ext uri="{BB962C8B-B14F-4D97-AF65-F5344CB8AC3E}">
        <p14:creationId xmlns:p14="http://schemas.microsoft.com/office/powerpoint/2010/main" val="3945695741"/>
      </p:ext>
    </p:extLst>
  </p:cSld>
  <p:clrMap bg1="lt1" tx1="dk1" bg2="lt2" tx2="dk2" accent1="accent1" accent2="accent2" accent3="accent3" accent4="accent4" accent5="accent5" accent6="accent6" hlink="hlink" folHlink="folHlink"/>
  <p:sldLayoutIdLst>
    <p:sldLayoutId id="2147483650"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2800" b="1" kern="1200">
          <a:solidFill>
            <a:srgbClr val="012269"/>
          </a:solidFill>
          <a:latin typeface="Verdana" panose="020B0604030504040204" pitchFamily="34" charset="0"/>
          <a:ea typeface="Verdana" panose="020B0604030504040204" pitchFamily="34" charset="0"/>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000000"/>
          </a:solidFill>
          <a:latin typeface="Verdana" panose="020B0604030504040204" pitchFamily="34" charset="0"/>
          <a:ea typeface="Verdana" panose="020B0604030504040204" pitchFamily="34" charset="0"/>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rgbClr val="000000"/>
          </a:solidFill>
          <a:latin typeface="Verdana" panose="020B0604030504040204" pitchFamily="34" charset="0"/>
          <a:ea typeface="Verdana" panose="020B0604030504040204" pitchFamily="34" charset="0"/>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rgbClr val="000000"/>
          </a:solidFill>
          <a:latin typeface="Verdana" panose="020B0604030504040204" pitchFamily="34" charset="0"/>
          <a:ea typeface="Verdana" panose="020B0604030504040204" pitchFamily="34" charset="0"/>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rgbClr val="000000"/>
          </a:solidFill>
          <a:latin typeface="Verdana" panose="020B0604030504040204" pitchFamily="34" charset="0"/>
          <a:ea typeface="Verdana" panose="020B0604030504040204" pitchFamily="34" charset="0"/>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rgbClr val="000000"/>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80" userDrawn="1">
          <p15:clr>
            <a:srgbClr val="F26B43"/>
          </p15:clr>
        </p15:guide>
        <p15:guide id="2" pos="597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79AA6E27-C300-5B18-F981-F53C17DB545C}"/>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lv-LV"/>
              <a:t>Click to edit Master title style</a:t>
            </a:r>
            <a:endParaRPr lang="lv-LV" altLang="lv-LV"/>
          </a:p>
        </p:txBody>
      </p:sp>
      <p:sp>
        <p:nvSpPr>
          <p:cNvPr id="1027" name="Text Placeholder 2">
            <a:extLst>
              <a:ext uri="{FF2B5EF4-FFF2-40B4-BE49-F238E27FC236}">
                <a16:creationId xmlns:a16="http://schemas.microsoft.com/office/drawing/2014/main" id="{3542D7BC-1C43-A046-E923-CCCB6A547AA6}"/>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lv-LV"/>
              <a:t>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endParaRPr lang="lv-LV" altLang="lv-LV"/>
          </a:p>
        </p:txBody>
      </p:sp>
      <p:sp>
        <p:nvSpPr>
          <p:cNvPr id="6" name="Slide Number Placeholder 5">
            <a:extLst>
              <a:ext uri="{FF2B5EF4-FFF2-40B4-BE49-F238E27FC236}">
                <a16:creationId xmlns:a16="http://schemas.microsoft.com/office/drawing/2014/main" id="{A9984555-F84E-401A-9C72-719DD620F98C}"/>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B8F"/>
                </a:solidFill>
              </a:defRPr>
            </a:lvl1pPr>
          </a:lstStyle>
          <a:p>
            <a:fld id="{533D58FA-BFDD-46F5-8CE3-53F50BAB2E1A}" type="slidenum">
              <a:rPr lang="lv-LV" altLang="lv-LV"/>
              <a:pPr/>
              <a:t>‹#›</a:t>
            </a:fld>
            <a:endParaRPr lang="lv-LV" altLang="lv-LV"/>
          </a:p>
        </p:txBody>
      </p:sp>
    </p:spTree>
    <p:extLst>
      <p:ext uri="{BB962C8B-B14F-4D97-AF65-F5344CB8AC3E}">
        <p14:creationId xmlns:p14="http://schemas.microsoft.com/office/powerpoint/2010/main" val="38520525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sldNum="0" hdr="0" ftr="0" dt="0"/>
  <p:txStyles>
    <p:titleStyle>
      <a:lvl1pPr algn="l" rtl="0" eaLnBrk="0" fontAlgn="base" hangingPunct="0">
        <a:lnSpc>
          <a:spcPct val="90000"/>
        </a:lnSpc>
        <a:spcBef>
          <a:spcPct val="0"/>
        </a:spcBef>
        <a:spcAft>
          <a:spcPct val="0"/>
        </a:spcAft>
        <a:defRPr sz="2800" b="1" kern="1200">
          <a:solidFill>
            <a:srgbClr val="012269"/>
          </a:solidFill>
          <a:latin typeface="Verdana" panose="020B0604030504040204" pitchFamily="34" charset="0"/>
          <a:ea typeface="Verdana" panose="020B0604030504040204" pitchFamily="34" charset="0"/>
          <a:cs typeface="Verdana" panose="020B0604030504040204" pitchFamily="34" charset="0"/>
        </a:defRPr>
      </a:lvl1pPr>
      <a:lvl2pPr algn="l" rtl="0" eaLnBrk="0" fontAlgn="base" hangingPunct="0">
        <a:lnSpc>
          <a:spcPct val="90000"/>
        </a:lnSpc>
        <a:spcBef>
          <a:spcPct val="0"/>
        </a:spcBef>
        <a:spcAft>
          <a:spcPct val="0"/>
        </a:spcAft>
        <a:defRPr sz="2800" b="1">
          <a:solidFill>
            <a:srgbClr val="012269"/>
          </a:solidFill>
          <a:latin typeface="Verdana" panose="020B0604030504040204" pitchFamily="34" charset="0"/>
          <a:ea typeface="Verdana" panose="020B0604030504040204" pitchFamily="34" charset="0"/>
          <a:cs typeface="Verdana" panose="020B0604030504040204" pitchFamily="34" charset="0"/>
        </a:defRPr>
      </a:lvl2pPr>
      <a:lvl3pPr algn="l" rtl="0" eaLnBrk="0" fontAlgn="base" hangingPunct="0">
        <a:lnSpc>
          <a:spcPct val="90000"/>
        </a:lnSpc>
        <a:spcBef>
          <a:spcPct val="0"/>
        </a:spcBef>
        <a:spcAft>
          <a:spcPct val="0"/>
        </a:spcAft>
        <a:defRPr sz="2800" b="1">
          <a:solidFill>
            <a:srgbClr val="012269"/>
          </a:solidFill>
          <a:latin typeface="Verdana" panose="020B0604030504040204" pitchFamily="34" charset="0"/>
          <a:ea typeface="Verdana" panose="020B0604030504040204" pitchFamily="34" charset="0"/>
          <a:cs typeface="Verdana" panose="020B0604030504040204" pitchFamily="34" charset="0"/>
        </a:defRPr>
      </a:lvl3pPr>
      <a:lvl4pPr algn="l" rtl="0" eaLnBrk="0" fontAlgn="base" hangingPunct="0">
        <a:lnSpc>
          <a:spcPct val="90000"/>
        </a:lnSpc>
        <a:spcBef>
          <a:spcPct val="0"/>
        </a:spcBef>
        <a:spcAft>
          <a:spcPct val="0"/>
        </a:spcAft>
        <a:defRPr sz="2800" b="1">
          <a:solidFill>
            <a:srgbClr val="012269"/>
          </a:solidFill>
          <a:latin typeface="Verdana" panose="020B0604030504040204" pitchFamily="34" charset="0"/>
          <a:ea typeface="Verdana" panose="020B0604030504040204" pitchFamily="34" charset="0"/>
          <a:cs typeface="Verdana" panose="020B0604030504040204" pitchFamily="34" charset="0"/>
        </a:defRPr>
      </a:lvl4pPr>
      <a:lvl5pPr algn="l" rtl="0" eaLnBrk="0" fontAlgn="base" hangingPunct="0">
        <a:lnSpc>
          <a:spcPct val="90000"/>
        </a:lnSpc>
        <a:spcBef>
          <a:spcPct val="0"/>
        </a:spcBef>
        <a:spcAft>
          <a:spcPct val="0"/>
        </a:spcAft>
        <a:defRPr sz="2800" b="1">
          <a:solidFill>
            <a:srgbClr val="012269"/>
          </a:solidFill>
          <a:latin typeface="Verdana" panose="020B0604030504040204" pitchFamily="34" charset="0"/>
          <a:ea typeface="Verdana" panose="020B0604030504040204" pitchFamily="34" charset="0"/>
          <a:cs typeface="Verdana" panose="020B0604030504040204" pitchFamily="34" charset="0"/>
        </a:defRPr>
      </a:lvl5pPr>
      <a:lvl6pPr marL="457200" algn="l" rtl="0" fontAlgn="base">
        <a:lnSpc>
          <a:spcPct val="90000"/>
        </a:lnSpc>
        <a:spcBef>
          <a:spcPct val="0"/>
        </a:spcBef>
        <a:spcAft>
          <a:spcPct val="0"/>
        </a:spcAft>
        <a:defRPr sz="2800" b="1">
          <a:solidFill>
            <a:srgbClr val="012269"/>
          </a:solidFill>
          <a:latin typeface="Verdana" panose="020B0604030504040204" pitchFamily="34" charset="0"/>
          <a:ea typeface="Verdana" panose="020B0604030504040204" pitchFamily="34" charset="0"/>
          <a:cs typeface="Verdana" panose="020B0604030504040204" pitchFamily="34" charset="0"/>
        </a:defRPr>
      </a:lvl6pPr>
      <a:lvl7pPr marL="914400" algn="l" rtl="0" fontAlgn="base">
        <a:lnSpc>
          <a:spcPct val="90000"/>
        </a:lnSpc>
        <a:spcBef>
          <a:spcPct val="0"/>
        </a:spcBef>
        <a:spcAft>
          <a:spcPct val="0"/>
        </a:spcAft>
        <a:defRPr sz="2800" b="1">
          <a:solidFill>
            <a:srgbClr val="012269"/>
          </a:solidFill>
          <a:latin typeface="Verdana" panose="020B0604030504040204" pitchFamily="34" charset="0"/>
          <a:ea typeface="Verdana" panose="020B0604030504040204" pitchFamily="34" charset="0"/>
          <a:cs typeface="Verdana" panose="020B0604030504040204" pitchFamily="34" charset="0"/>
        </a:defRPr>
      </a:lvl7pPr>
      <a:lvl8pPr marL="1371600" algn="l" rtl="0" fontAlgn="base">
        <a:lnSpc>
          <a:spcPct val="90000"/>
        </a:lnSpc>
        <a:spcBef>
          <a:spcPct val="0"/>
        </a:spcBef>
        <a:spcAft>
          <a:spcPct val="0"/>
        </a:spcAft>
        <a:defRPr sz="2800" b="1">
          <a:solidFill>
            <a:srgbClr val="012269"/>
          </a:solidFill>
          <a:latin typeface="Verdana" panose="020B0604030504040204" pitchFamily="34" charset="0"/>
          <a:ea typeface="Verdana" panose="020B0604030504040204" pitchFamily="34" charset="0"/>
          <a:cs typeface="Verdana" panose="020B0604030504040204" pitchFamily="34" charset="0"/>
        </a:defRPr>
      </a:lvl8pPr>
      <a:lvl9pPr marL="1828800" algn="l" rtl="0" fontAlgn="base">
        <a:lnSpc>
          <a:spcPct val="90000"/>
        </a:lnSpc>
        <a:spcBef>
          <a:spcPct val="0"/>
        </a:spcBef>
        <a:spcAft>
          <a:spcPct val="0"/>
        </a:spcAft>
        <a:defRPr sz="2800" b="1">
          <a:solidFill>
            <a:srgbClr val="012269"/>
          </a:solidFill>
          <a:latin typeface="Verdana" panose="020B0604030504040204" pitchFamily="34" charset="0"/>
          <a:ea typeface="Verdana" panose="020B0604030504040204" pitchFamily="34" charset="0"/>
          <a:cs typeface="Verdana" panose="020B0604030504040204" pitchFamily="34" charset="0"/>
        </a:defRPr>
      </a:lvl9pPr>
    </p:titleStyle>
    <p:bodyStyle>
      <a:lvl1pPr algn="l" rtl="0" eaLnBrk="0" fontAlgn="base" hangingPunct="0">
        <a:lnSpc>
          <a:spcPct val="90000"/>
        </a:lnSpc>
        <a:spcBef>
          <a:spcPts val="1000"/>
        </a:spcBef>
        <a:spcAft>
          <a:spcPct val="0"/>
        </a:spcAft>
        <a:buFont typeface="Arial" panose="020B0604020202020204" pitchFamily="34" charset="0"/>
        <a:defRPr sz="2400" kern="1200">
          <a:solidFill>
            <a:srgbClr val="000000"/>
          </a:solidFill>
          <a:latin typeface="Verdana" panose="020B0604030504040204" pitchFamily="34" charset="0"/>
          <a:ea typeface="Verdana" panose="020B0604030504040204" pitchFamily="34" charset="0"/>
          <a:cs typeface="Verdana" panose="020B0604030504040204" pitchFamily="34" charset="0"/>
        </a:defRPr>
      </a:lvl1pPr>
      <a:lvl2pPr marL="457200" algn="l" rtl="0" eaLnBrk="0" fontAlgn="base" hangingPunct="0">
        <a:lnSpc>
          <a:spcPct val="90000"/>
        </a:lnSpc>
        <a:spcBef>
          <a:spcPts val="500"/>
        </a:spcBef>
        <a:spcAft>
          <a:spcPct val="0"/>
        </a:spcAft>
        <a:buFont typeface="Arial" panose="020B0604020202020204" pitchFamily="34" charset="0"/>
        <a:defRPr sz="2000" kern="1200">
          <a:solidFill>
            <a:srgbClr val="000000"/>
          </a:solidFill>
          <a:latin typeface="Verdana" panose="020B0604030504040204" pitchFamily="34" charset="0"/>
          <a:ea typeface="Verdana" panose="020B0604030504040204" pitchFamily="34" charset="0"/>
          <a:cs typeface="Verdana" panose="020B0604030504040204" pitchFamily="34" charset="0"/>
        </a:defRPr>
      </a:lvl2pPr>
      <a:lvl3pPr marL="914400" algn="l" rtl="0" eaLnBrk="0" fontAlgn="base" hangingPunct="0">
        <a:lnSpc>
          <a:spcPct val="90000"/>
        </a:lnSpc>
        <a:spcBef>
          <a:spcPts val="500"/>
        </a:spcBef>
        <a:spcAft>
          <a:spcPct val="0"/>
        </a:spcAft>
        <a:buFont typeface="Arial" panose="020B0604020202020204" pitchFamily="34" charset="0"/>
        <a:defRPr kern="1200">
          <a:solidFill>
            <a:srgbClr val="000000"/>
          </a:solidFill>
          <a:latin typeface="Verdana" panose="020B0604030504040204" pitchFamily="34" charset="0"/>
          <a:ea typeface="Verdana" panose="020B0604030504040204" pitchFamily="34" charset="0"/>
          <a:cs typeface="Verdana" panose="020B0604030504040204" pitchFamily="34" charset="0"/>
        </a:defRPr>
      </a:lvl3pPr>
      <a:lvl4pPr marL="1371600" algn="l" rtl="0" eaLnBrk="0" fontAlgn="base" hangingPunct="0">
        <a:lnSpc>
          <a:spcPct val="90000"/>
        </a:lnSpc>
        <a:spcBef>
          <a:spcPts val="500"/>
        </a:spcBef>
        <a:spcAft>
          <a:spcPct val="0"/>
        </a:spcAft>
        <a:buFont typeface="Arial" panose="020B0604020202020204" pitchFamily="34" charset="0"/>
        <a:defRPr sz="1600" kern="1200">
          <a:solidFill>
            <a:srgbClr val="000000"/>
          </a:solidFill>
          <a:latin typeface="Verdana" panose="020B0604030504040204" pitchFamily="34" charset="0"/>
          <a:ea typeface="Verdana" panose="020B0604030504040204" pitchFamily="34" charset="0"/>
          <a:cs typeface="Verdana" panose="020B0604030504040204" pitchFamily="34" charset="0"/>
        </a:defRPr>
      </a:lvl4pPr>
      <a:lvl5pPr marL="1828800" algn="l" rtl="0" eaLnBrk="0" fontAlgn="base" hangingPunct="0">
        <a:lnSpc>
          <a:spcPct val="90000"/>
        </a:lnSpc>
        <a:spcBef>
          <a:spcPts val="500"/>
        </a:spcBef>
        <a:spcAft>
          <a:spcPct val="0"/>
        </a:spcAft>
        <a:buFont typeface="Arial" panose="020B0604020202020204" pitchFamily="34" charset="0"/>
        <a:defRPr sz="1600" kern="1200">
          <a:solidFill>
            <a:srgbClr val="000000"/>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www.vid.gov.lv/" TargetMode="Externa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F7A32-4602-4A20-AD03-01A3A65016A6}"/>
              </a:ext>
            </a:extLst>
          </p:cNvPr>
          <p:cNvSpPr>
            <a:spLocks noGrp="1"/>
          </p:cNvSpPr>
          <p:nvPr>
            <p:ph type="ctrTitle" idx="4294967295"/>
          </p:nvPr>
        </p:nvSpPr>
        <p:spPr>
          <a:xfrm>
            <a:off x="1361440" y="1960880"/>
            <a:ext cx="3816040" cy="2214880"/>
          </a:xfrm>
        </p:spPr>
        <p:txBody>
          <a:bodyPr>
            <a:normAutofit fontScale="90000"/>
          </a:bodyPr>
          <a:lstStyle/>
          <a:p>
            <a:r>
              <a:rPr lang="lv-LV" dirty="0"/>
              <a:t>Īpašā PVN reģistrācijas </a:t>
            </a:r>
            <a:br>
              <a:rPr lang="lv-LV" dirty="0"/>
            </a:br>
            <a:r>
              <a:rPr lang="lv-LV" dirty="0"/>
              <a:t>kārtība mazajiem uzņēmumiem, </a:t>
            </a:r>
            <a:br>
              <a:rPr lang="lv-LV" dirty="0"/>
            </a:br>
            <a:r>
              <a:rPr lang="lv-LV" dirty="0"/>
              <a:t>kas sadarbojas </a:t>
            </a:r>
            <a:br>
              <a:rPr lang="lv-LV" dirty="0"/>
            </a:br>
            <a:r>
              <a:rPr lang="lv-LV" dirty="0"/>
              <a:t>ar ES un trešo valstu uzņēmumiem</a:t>
            </a:r>
          </a:p>
        </p:txBody>
      </p:sp>
      <p:sp>
        <p:nvSpPr>
          <p:cNvPr id="3" name="Subtitle 2">
            <a:extLst>
              <a:ext uri="{FF2B5EF4-FFF2-40B4-BE49-F238E27FC236}">
                <a16:creationId xmlns:a16="http://schemas.microsoft.com/office/drawing/2014/main" id="{D020905B-67E1-489A-A3A9-AA829578017A}"/>
              </a:ext>
            </a:extLst>
          </p:cNvPr>
          <p:cNvSpPr>
            <a:spLocks noGrp="1"/>
          </p:cNvSpPr>
          <p:nvPr>
            <p:ph type="subTitle" idx="4294967295"/>
          </p:nvPr>
        </p:nvSpPr>
        <p:spPr>
          <a:xfrm>
            <a:off x="1361440" y="4427379"/>
            <a:ext cx="3816041" cy="1087120"/>
          </a:xfrm>
        </p:spPr>
        <p:txBody>
          <a:bodyPr>
            <a:normAutofit/>
          </a:bodyPr>
          <a:lstStyle/>
          <a:p>
            <a:pPr>
              <a:lnSpc>
                <a:spcPct val="100000"/>
              </a:lnSpc>
            </a:pPr>
            <a:r>
              <a:rPr lang="lv-LV" sz="1600" dirty="0">
                <a:solidFill>
                  <a:srgbClr val="353535"/>
                </a:solidFill>
              </a:rPr>
              <a:t>VID Nodokļu pārvaldes </a:t>
            </a:r>
            <a:br>
              <a:rPr lang="lv-LV" sz="1600" dirty="0">
                <a:solidFill>
                  <a:srgbClr val="353535"/>
                </a:solidFill>
              </a:rPr>
            </a:br>
            <a:r>
              <a:rPr lang="lv-LV" sz="1600" dirty="0">
                <a:solidFill>
                  <a:srgbClr val="353535"/>
                </a:solidFill>
              </a:rPr>
              <a:t>Pievienotās vērtības nodokļa </a:t>
            </a:r>
            <a:br>
              <a:rPr lang="lv-LV" sz="1600" dirty="0">
                <a:solidFill>
                  <a:srgbClr val="353535"/>
                </a:solidFill>
              </a:rPr>
            </a:br>
            <a:r>
              <a:rPr lang="lv-LV" sz="1600" dirty="0">
                <a:solidFill>
                  <a:srgbClr val="353535"/>
                </a:solidFill>
              </a:rPr>
              <a:t>daļas vadītāja Daiga Bereza </a:t>
            </a:r>
            <a:endParaRPr lang="en-US" sz="1600" dirty="0">
              <a:solidFill>
                <a:srgbClr val="353535"/>
              </a:solidFill>
            </a:endParaRPr>
          </a:p>
          <a:p>
            <a:pPr>
              <a:lnSpc>
                <a:spcPct val="100000"/>
              </a:lnSpc>
            </a:pPr>
            <a:endParaRPr lang="lv-LV" sz="1600" dirty="0">
              <a:solidFill>
                <a:srgbClr val="353535"/>
              </a:solidFill>
            </a:endParaRPr>
          </a:p>
        </p:txBody>
      </p:sp>
      <p:sp>
        <p:nvSpPr>
          <p:cNvPr id="4" name="Subtitle 2">
            <a:extLst>
              <a:ext uri="{FF2B5EF4-FFF2-40B4-BE49-F238E27FC236}">
                <a16:creationId xmlns:a16="http://schemas.microsoft.com/office/drawing/2014/main" id="{756EF71C-C7CC-4EDF-8095-3AE685720D52}"/>
              </a:ext>
            </a:extLst>
          </p:cNvPr>
          <p:cNvSpPr txBox="1">
            <a:spLocks/>
          </p:cNvSpPr>
          <p:nvPr/>
        </p:nvSpPr>
        <p:spPr>
          <a:xfrm>
            <a:off x="1361440" y="5359718"/>
            <a:ext cx="3586480" cy="309562"/>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Verdana" panose="020B0604030504040204" pitchFamily="34" charset="0"/>
                <a:ea typeface="Verdana" panose="020B0604030504040204" pitchFamily="34" charset="0"/>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Verdana" panose="020B0604030504040204" pitchFamily="34" charset="0"/>
                <a:ea typeface="Verdana" panose="020B0604030504040204" pitchFamily="34" charset="0"/>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Verdana" panose="020B0604030504040204" pitchFamily="34" charset="0"/>
                <a:ea typeface="Verdana" panose="020B0604030504040204" pitchFamily="34" charset="0"/>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1600" dirty="0">
                <a:solidFill>
                  <a:srgbClr val="4990F9"/>
                </a:solidFill>
              </a:rPr>
              <a:t>04.06.2025</a:t>
            </a:r>
            <a:r>
              <a:rPr lang="ru-RU" sz="1600" dirty="0">
                <a:solidFill>
                  <a:srgbClr val="4990F9"/>
                </a:solidFill>
              </a:rPr>
              <a:t>.</a:t>
            </a:r>
            <a:endParaRPr lang="lv-LV" sz="1600" dirty="0">
              <a:solidFill>
                <a:srgbClr val="4990F9"/>
              </a:solidFill>
            </a:endParaRPr>
          </a:p>
        </p:txBody>
      </p:sp>
    </p:spTree>
    <p:extLst>
      <p:ext uri="{BB962C8B-B14F-4D97-AF65-F5344CB8AC3E}">
        <p14:creationId xmlns:p14="http://schemas.microsoft.com/office/powerpoint/2010/main" val="11534563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D5AA84D1-664F-26D0-7BE2-CB0DAC16C256}"/>
              </a:ext>
            </a:extLst>
          </p:cNvPr>
          <p:cNvCxnSpPr>
            <a:cxnSpLocks/>
          </p:cNvCxnSpPr>
          <p:nvPr/>
        </p:nvCxnSpPr>
        <p:spPr>
          <a:xfrm>
            <a:off x="4719150" y="2217683"/>
            <a:ext cx="0" cy="3815255"/>
          </a:xfrm>
          <a:prstGeom prst="line">
            <a:avLst/>
          </a:prstGeom>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FD522813-6F22-775E-0C89-4EEC3B81F277}"/>
              </a:ext>
            </a:extLst>
          </p:cNvPr>
          <p:cNvSpPr/>
          <p:nvPr/>
        </p:nvSpPr>
        <p:spPr>
          <a:xfrm>
            <a:off x="493991" y="1051034"/>
            <a:ext cx="2848303" cy="40990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dirty="0"/>
              <a:t>līdz 30.06.2025</a:t>
            </a:r>
          </a:p>
        </p:txBody>
      </p:sp>
      <p:sp>
        <p:nvSpPr>
          <p:cNvPr id="5" name="Rectangle 4">
            <a:extLst>
              <a:ext uri="{FF2B5EF4-FFF2-40B4-BE49-F238E27FC236}">
                <a16:creationId xmlns:a16="http://schemas.microsoft.com/office/drawing/2014/main" id="{220FAAF2-785D-F1A0-4C53-2080AD441BC3}"/>
              </a:ext>
            </a:extLst>
          </p:cNvPr>
          <p:cNvSpPr/>
          <p:nvPr/>
        </p:nvSpPr>
        <p:spPr>
          <a:xfrm>
            <a:off x="6038198" y="1051034"/>
            <a:ext cx="2848303" cy="40990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dirty="0"/>
              <a:t>no 01.07.2025</a:t>
            </a:r>
          </a:p>
        </p:txBody>
      </p:sp>
      <p:sp>
        <p:nvSpPr>
          <p:cNvPr id="6" name="TextBox 5">
            <a:extLst>
              <a:ext uri="{FF2B5EF4-FFF2-40B4-BE49-F238E27FC236}">
                <a16:creationId xmlns:a16="http://schemas.microsoft.com/office/drawing/2014/main" id="{36196424-618A-46D2-0317-DDAB02D5AAD8}"/>
              </a:ext>
            </a:extLst>
          </p:cNvPr>
          <p:cNvSpPr txBox="1"/>
          <p:nvPr/>
        </p:nvSpPr>
        <p:spPr>
          <a:xfrm>
            <a:off x="304809" y="1692165"/>
            <a:ext cx="9238588" cy="646331"/>
          </a:xfrm>
          <a:prstGeom prst="rect">
            <a:avLst/>
          </a:prstGeom>
          <a:noFill/>
        </p:spPr>
        <p:txBody>
          <a:bodyPr wrap="square" rtlCol="0">
            <a:spAutoFit/>
          </a:bodyPr>
          <a:lstStyle/>
          <a:p>
            <a:r>
              <a:rPr lang="lv-LV" dirty="0"/>
              <a:t>Piemēram, viesu izmitināšanas pakalpojums Latvijā, izmantojot ārvalsts platformu</a:t>
            </a:r>
          </a:p>
        </p:txBody>
      </p:sp>
      <p:sp>
        <p:nvSpPr>
          <p:cNvPr id="8" name="TextBox 7">
            <a:extLst>
              <a:ext uri="{FF2B5EF4-FFF2-40B4-BE49-F238E27FC236}">
                <a16:creationId xmlns:a16="http://schemas.microsoft.com/office/drawing/2014/main" id="{6FABD715-3938-81D2-52A5-234E18CB249E}"/>
              </a:ext>
            </a:extLst>
          </p:cNvPr>
          <p:cNvSpPr txBox="1"/>
          <p:nvPr/>
        </p:nvSpPr>
        <p:spPr>
          <a:xfrm>
            <a:off x="304809" y="2364828"/>
            <a:ext cx="3825759" cy="2862322"/>
          </a:xfrm>
          <a:prstGeom prst="rect">
            <a:avLst/>
          </a:prstGeom>
          <a:noFill/>
        </p:spPr>
        <p:txBody>
          <a:bodyPr wrap="square" rtlCol="0">
            <a:spAutoFit/>
          </a:bodyPr>
          <a:lstStyle/>
          <a:p>
            <a:pPr marL="285750" indent="-285750">
              <a:buFont typeface="Arial" panose="020B0604020202020204" pitchFamily="34" charset="0"/>
              <a:buChar char="•"/>
            </a:pPr>
            <a:r>
              <a:rPr lang="lv-LV" dirty="0"/>
              <a:t>Obligāta reģistrācija PVN</a:t>
            </a:r>
          </a:p>
          <a:p>
            <a:endParaRPr lang="lv-LV" dirty="0"/>
          </a:p>
          <a:p>
            <a:pPr marL="285750" indent="-285750">
              <a:buFont typeface="Arial" panose="020B0604020202020204" pitchFamily="34" charset="0"/>
              <a:buChar char="•"/>
            </a:pPr>
            <a:r>
              <a:rPr lang="lv-LV" dirty="0"/>
              <a:t>Par saņemto platformas izmantošanas pakalpojumu aprēķina PVN </a:t>
            </a:r>
            <a:r>
              <a:rPr lang="lv-LV" b="1" dirty="0"/>
              <a:t>ar tiesībām uz priekšnodokli</a:t>
            </a:r>
          </a:p>
          <a:p>
            <a:pPr marL="285750" indent="-285750">
              <a:buFont typeface="Arial" panose="020B0604020202020204" pitchFamily="34" charset="0"/>
              <a:buChar char="•"/>
            </a:pPr>
            <a:endParaRPr lang="lv-LV" dirty="0"/>
          </a:p>
          <a:p>
            <a:pPr marL="285750" indent="-285750">
              <a:buFont typeface="Arial" panose="020B0604020202020204" pitchFamily="34" charset="0"/>
              <a:buChar char="•"/>
            </a:pPr>
            <a:r>
              <a:rPr lang="lv-LV" dirty="0"/>
              <a:t>Viesu izmitināšana </a:t>
            </a:r>
            <a:r>
              <a:rPr lang="lv-LV" b="1" dirty="0"/>
              <a:t>ar PVN</a:t>
            </a:r>
          </a:p>
          <a:p>
            <a:pPr marL="285750" indent="-285750">
              <a:buFont typeface="Arial" panose="020B0604020202020204" pitchFamily="34" charset="0"/>
              <a:buChar char="•"/>
            </a:pPr>
            <a:endParaRPr lang="lv-LV" dirty="0"/>
          </a:p>
          <a:p>
            <a:pPr marL="285750" indent="-285750">
              <a:buFont typeface="Arial" panose="020B0604020202020204" pitchFamily="34" charset="0"/>
              <a:buChar char="•"/>
            </a:pPr>
            <a:r>
              <a:rPr lang="lv-LV" dirty="0"/>
              <a:t>Ir tiesības uz priekšnodokli</a:t>
            </a:r>
          </a:p>
        </p:txBody>
      </p:sp>
      <p:sp>
        <p:nvSpPr>
          <p:cNvPr id="9" name="TextBox 8">
            <a:extLst>
              <a:ext uri="{FF2B5EF4-FFF2-40B4-BE49-F238E27FC236}">
                <a16:creationId xmlns:a16="http://schemas.microsoft.com/office/drawing/2014/main" id="{E91B32D5-9BD0-1BE8-D4FF-522474EC50BB}"/>
              </a:ext>
            </a:extLst>
          </p:cNvPr>
          <p:cNvSpPr txBox="1"/>
          <p:nvPr/>
        </p:nvSpPr>
        <p:spPr>
          <a:xfrm>
            <a:off x="5470649" y="2364828"/>
            <a:ext cx="4167341" cy="3139321"/>
          </a:xfrm>
          <a:prstGeom prst="rect">
            <a:avLst/>
          </a:prstGeom>
          <a:noFill/>
        </p:spPr>
        <p:txBody>
          <a:bodyPr wrap="square" rtlCol="0">
            <a:spAutoFit/>
          </a:bodyPr>
          <a:lstStyle/>
          <a:p>
            <a:pPr marL="285750" indent="-285750">
              <a:buFont typeface="Arial" panose="020B0604020202020204" pitchFamily="34" charset="0"/>
              <a:buChar char="•"/>
            </a:pPr>
            <a:r>
              <a:rPr lang="lv-LV" b="1" dirty="0"/>
              <a:t>Ir tiesības </a:t>
            </a:r>
            <a:r>
              <a:rPr lang="lv-LV" dirty="0"/>
              <a:t>reģistrēties īpašā PVN reģistrācijas kārtībā</a:t>
            </a:r>
          </a:p>
          <a:p>
            <a:pPr marL="285750" indent="-285750">
              <a:buFont typeface="Arial" panose="020B0604020202020204" pitchFamily="34" charset="0"/>
              <a:buChar char="•"/>
            </a:pPr>
            <a:endParaRPr lang="lv-LV" dirty="0"/>
          </a:p>
          <a:p>
            <a:pPr marL="285750" indent="-285750">
              <a:buFont typeface="Arial" panose="020B0604020202020204" pitchFamily="34" charset="0"/>
              <a:buChar char="•"/>
            </a:pPr>
            <a:r>
              <a:rPr lang="lv-LV" dirty="0"/>
              <a:t>Par saņemto platformas izmantošanas pakalpojumu aprēķina PVN </a:t>
            </a:r>
            <a:r>
              <a:rPr lang="lv-LV" b="1" dirty="0"/>
              <a:t>bez tiesībām uz priekšnodokli</a:t>
            </a:r>
          </a:p>
          <a:p>
            <a:pPr marL="285750" indent="-285750">
              <a:buFont typeface="Arial" panose="020B0604020202020204" pitchFamily="34" charset="0"/>
              <a:buChar char="•"/>
            </a:pPr>
            <a:endParaRPr lang="lv-LV" dirty="0"/>
          </a:p>
          <a:p>
            <a:pPr marL="285750" indent="-285750">
              <a:buFont typeface="Arial" panose="020B0604020202020204" pitchFamily="34" charset="0"/>
              <a:buChar char="•"/>
            </a:pPr>
            <a:r>
              <a:rPr lang="lv-LV" dirty="0"/>
              <a:t>Viesu izmitināšana </a:t>
            </a:r>
            <a:r>
              <a:rPr lang="lv-LV" b="1" dirty="0"/>
              <a:t>bez PVN</a:t>
            </a:r>
          </a:p>
          <a:p>
            <a:pPr marL="285750" indent="-285750">
              <a:buFont typeface="Arial" panose="020B0604020202020204" pitchFamily="34" charset="0"/>
              <a:buChar char="•"/>
            </a:pPr>
            <a:endParaRPr lang="lv-LV" dirty="0"/>
          </a:p>
          <a:p>
            <a:pPr marL="285750" indent="-285750">
              <a:buFont typeface="Arial" panose="020B0604020202020204" pitchFamily="34" charset="0"/>
              <a:buChar char="•"/>
            </a:pPr>
            <a:r>
              <a:rPr lang="lv-LV" dirty="0"/>
              <a:t>Nav tiesību uz priekšnodokli</a:t>
            </a:r>
          </a:p>
        </p:txBody>
      </p:sp>
    </p:spTree>
    <p:extLst>
      <p:ext uri="{BB962C8B-B14F-4D97-AF65-F5344CB8AC3E}">
        <p14:creationId xmlns:p14="http://schemas.microsoft.com/office/powerpoint/2010/main" val="23329302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D5AA84D1-664F-26D0-7BE2-CB0DAC16C256}"/>
              </a:ext>
            </a:extLst>
          </p:cNvPr>
          <p:cNvCxnSpPr>
            <a:cxnSpLocks/>
          </p:cNvCxnSpPr>
          <p:nvPr/>
        </p:nvCxnSpPr>
        <p:spPr>
          <a:xfrm>
            <a:off x="4761190" y="2217683"/>
            <a:ext cx="0" cy="3815255"/>
          </a:xfrm>
          <a:prstGeom prst="line">
            <a:avLst/>
          </a:prstGeom>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FD522813-6F22-775E-0C89-4EEC3B81F277}"/>
              </a:ext>
            </a:extLst>
          </p:cNvPr>
          <p:cNvSpPr/>
          <p:nvPr/>
        </p:nvSpPr>
        <p:spPr>
          <a:xfrm>
            <a:off x="536031" y="1051034"/>
            <a:ext cx="2848303" cy="40990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dirty="0"/>
              <a:t>līdz 30.06.2025</a:t>
            </a:r>
          </a:p>
        </p:txBody>
      </p:sp>
      <p:sp>
        <p:nvSpPr>
          <p:cNvPr id="5" name="Rectangle 4">
            <a:extLst>
              <a:ext uri="{FF2B5EF4-FFF2-40B4-BE49-F238E27FC236}">
                <a16:creationId xmlns:a16="http://schemas.microsoft.com/office/drawing/2014/main" id="{220FAAF2-785D-F1A0-4C53-2080AD441BC3}"/>
              </a:ext>
            </a:extLst>
          </p:cNvPr>
          <p:cNvSpPr/>
          <p:nvPr/>
        </p:nvSpPr>
        <p:spPr>
          <a:xfrm>
            <a:off x="6080238" y="1051034"/>
            <a:ext cx="2848303" cy="40990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dirty="0"/>
              <a:t>no 01.07.2025</a:t>
            </a:r>
          </a:p>
        </p:txBody>
      </p:sp>
      <p:sp>
        <p:nvSpPr>
          <p:cNvPr id="6" name="TextBox 5">
            <a:extLst>
              <a:ext uri="{FF2B5EF4-FFF2-40B4-BE49-F238E27FC236}">
                <a16:creationId xmlns:a16="http://schemas.microsoft.com/office/drawing/2014/main" id="{36196424-618A-46D2-0317-DDAB02D5AAD8}"/>
              </a:ext>
            </a:extLst>
          </p:cNvPr>
          <p:cNvSpPr txBox="1"/>
          <p:nvPr/>
        </p:nvSpPr>
        <p:spPr>
          <a:xfrm>
            <a:off x="346849" y="1692165"/>
            <a:ext cx="9238588" cy="646331"/>
          </a:xfrm>
          <a:prstGeom prst="rect">
            <a:avLst/>
          </a:prstGeom>
          <a:noFill/>
        </p:spPr>
        <p:txBody>
          <a:bodyPr wrap="square" rtlCol="0">
            <a:spAutoFit/>
          </a:bodyPr>
          <a:lstStyle/>
          <a:p>
            <a:r>
              <a:rPr lang="lv-LV" dirty="0"/>
              <a:t>Piemēram, grāmatvedības pakalpojumu sniedzējs Latvijā, kas veic periodiskus maksājumus ASV uzņēmumam par programmatūras licencēm</a:t>
            </a:r>
          </a:p>
        </p:txBody>
      </p:sp>
      <p:sp>
        <p:nvSpPr>
          <p:cNvPr id="8" name="TextBox 7">
            <a:extLst>
              <a:ext uri="{FF2B5EF4-FFF2-40B4-BE49-F238E27FC236}">
                <a16:creationId xmlns:a16="http://schemas.microsoft.com/office/drawing/2014/main" id="{6FABD715-3938-81D2-52A5-234E18CB249E}"/>
              </a:ext>
            </a:extLst>
          </p:cNvPr>
          <p:cNvSpPr txBox="1"/>
          <p:nvPr/>
        </p:nvSpPr>
        <p:spPr>
          <a:xfrm>
            <a:off x="346849" y="2364828"/>
            <a:ext cx="3825759" cy="2862322"/>
          </a:xfrm>
          <a:prstGeom prst="rect">
            <a:avLst/>
          </a:prstGeom>
          <a:noFill/>
        </p:spPr>
        <p:txBody>
          <a:bodyPr wrap="square" rtlCol="0">
            <a:spAutoFit/>
          </a:bodyPr>
          <a:lstStyle/>
          <a:p>
            <a:pPr marL="285750" indent="-285750">
              <a:buFont typeface="Arial" panose="020B0604020202020204" pitchFamily="34" charset="0"/>
              <a:buChar char="•"/>
            </a:pPr>
            <a:r>
              <a:rPr lang="lv-LV" dirty="0"/>
              <a:t>Obligāta reģistrācija PVN</a:t>
            </a:r>
          </a:p>
          <a:p>
            <a:endParaRPr lang="lv-LV" dirty="0"/>
          </a:p>
          <a:p>
            <a:pPr marL="285750" indent="-285750">
              <a:buFont typeface="Arial" panose="020B0604020202020204" pitchFamily="34" charset="0"/>
              <a:buChar char="•"/>
            </a:pPr>
            <a:r>
              <a:rPr lang="lv-LV" dirty="0"/>
              <a:t>Par licences maksājumu aprēķina PVN </a:t>
            </a:r>
            <a:r>
              <a:rPr lang="lv-LV" b="1" dirty="0"/>
              <a:t>ar tiesībām uz priekšnodokli</a:t>
            </a:r>
          </a:p>
          <a:p>
            <a:pPr marL="285750" indent="-285750">
              <a:buFont typeface="Arial" panose="020B0604020202020204" pitchFamily="34" charset="0"/>
              <a:buChar char="•"/>
            </a:pPr>
            <a:endParaRPr lang="lv-LV" dirty="0"/>
          </a:p>
          <a:p>
            <a:pPr marL="285750" indent="-285750">
              <a:buFont typeface="Arial" panose="020B0604020202020204" pitchFamily="34" charset="0"/>
              <a:buChar char="•"/>
            </a:pPr>
            <a:r>
              <a:rPr lang="lv-LV" dirty="0"/>
              <a:t>Sniedz grāmatvedības pakalpojumus </a:t>
            </a:r>
            <a:r>
              <a:rPr lang="lv-LV" b="1" dirty="0"/>
              <a:t>ar PVN</a:t>
            </a:r>
          </a:p>
          <a:p>
            <a:pPr marL="285750" indent="-285750">
              <a:buFont typeface="Arial" panose="020B0604020202020204" pitchFamily="34" charset="0"/>
              <a:buChar char="•"/>
            </a:pPr>
            <a:endParaRPr lang="lv-LV" dirty="0"/>
          </a:p>
          <a:p>
            <a:pPr marL="285750" indent="-285750">
              <a:buFont typeface="Arial" panose="020B0604020202020204" pitchFamily="34" charset="0"/>
              <a:buChar char="•"/>
            </a:pPr>
            <a:r>
              <a:rPr lang="lv-LV" dirty="0"/>
              <a:t>Ir tiesības uz priekšnodokli</a:t>
            </a:r>
          </a:p>
        </p:txBody>
      </p:sp>
      <p:sp>
        <p:nvSpPr>
          <p:cNvPr id="9" name="TextBox 8">
            <a:extLst>
              <a:ext uri="{FF2B5EF4-FFF2-40B4-BE49-F238E27FC236}">
                <a16:creationId xmlns:a16="http://schemas.microsoft.com/office/drawing/2014/main" id="{E91B32D5-9BD0-1BE8-D4FF-522474EC50BB}"/>
              </a:ext>
            </a:extLst>
          </p:cNvPr>
          <p:cNvSpPr txBox="1"/>
          <p:nvPr/>
        </p:nvSpPr>
        <p:spPr>
          <a:xfrm>
            <a:off x="5512689" y="2364828"/>
            <a:ext cx="4167341" cy="3139321"/>
          </a:xfrm>
          <a:prstGeom prst="rect">
            <a:avLst/>
          </a:prstGeom>
          <a:noFill/>
        </p:spPr>
        <p:txBody>
          <a:bodyPr wrap="square" rtlCol="0">
            <a:spAutoFit/>
          </a:bodyPr>
          <a:lstStyle/>
          <a:p>
            <a:pPr marL="285750" indent="-285750">
              <a:buFont typeface="Arial" panose="020B0604020202020204" pitchFamily="34" charset="0"/>
              <a:buChar char="•"/>
            </a:pPr>
            <a:r>
              <a:rPr lang="lv-LV" b="1" dirty="0"/>
              <a:t>Ir tiesības </a:t>
            </a:r>
            <a:r>
              <a:rPr lang="lv-LV" dirty="0"/>
              <a:t>reģistrēties īpašā PVN reģistrācijas kārtībā</a:t>
            </a:r>
          </a:p>
          <a:p>
            <a:pPr marL="285750" indent="-285750">
              <a:buFont typeface="Arial" panose="020B0604020202020204" pitchFamily="34" charset="0"/>
              <a:buChar char="•"/>
            </a:pPr>
            <a:endParaRPr lang="lv-LV" dirty="0"/>
          </a:p>
          <a:p>
            <a:pPr marL="285750" indent="-285750">
              <a:buFont typeface="Arial" panose="020B0604020202020204" pitchFamily="34" charset="0"/>
              <a:buChar char="•"/>
            </a:pPr>
            <a:r>
              <a:rPr lang="lv-LV" dirty="0"/>
              <a:t>Par licences maksājumu aprēķina PVN </a:t>
            </a:r>
            <a:r>
              <a:rPr lang="lv-LV" b="1" dirty="0"/>
              <a:t>bez tiesībām uz priekšnodokli</a:t>
            </a:r>
          </a:p>
          <a:p>
            <a:pPr marL="285750" indent="-285750">
              <a:buFont typeface="Arial" panose="020B0604020202020204" pitchFamily="34" charset="0"/>
              <a:buChar char="•"/>
            </a:pPr>
            <a:endParaRPr lang="lv-LV" dirty="0"/>
          </a:p>
          <a:p>
            <a:pPr marL="285750" indent="-285750">
              <a:buFont typeface="Arial" panose="020B0604020202020204" pitchFamily="34" charset="0"/>
              <a:buChar char="•"/>
            </a:pPr>
            <a:r>
              <a:rPr lang="lv-LV" dirty="0"/>
              <a:t>Sniedz grāmatvedības pakalpojumus </a:t>
            </a:r>
            <a:r>
              <a:rPr lang="lv-LV" b="1" dirty="0"/>
              <a:t>bez PVN</a:t>
            </a:r>
          </a:p>
          <a:p>
            <a:pPr marL="285750" indent="-285750">
              <a:buFont typeface="Arial" panose="020B0604020202020204" pitchFamily="34" charset="0"/>
              <a:buChar char="•"/>
            </a:pPr>
            <a:endParaRPr lang="lv-LV" dirty="0"/>
          </a:p>
          <a:p>
            <a:pPr marL="285750" indent="-285750">
              <a:buFont typeface="Arial" panose="020B0604020202020204" pitchFamily="34" charset="0"/>
              <a:buChar char="•"/>
            </a:pPr>
            <a:r>
              <a:rPr lang="lv-LV" dirty="0"/>
              <a:t>Nav tiesību uz priekšnodokli</a:t>
            </a:r>
          </a:p>
        </p:txBody>
      </p:sp>
    </p:spTree>
    <p:extLst>
      <p:ext uri="{BB962C8B-B14F-4D97-AF65-F5344CB8AC3E}">
        <p14:creationId xmlns:p14="http://schemas.microsoft.com/office/powerpoint/2010/main" val="29520145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13960F-EFBA-427D-B6AB-1D637A1CB52F}"/>
              </a:ext>
            </a:extLst>
          </p:cNvPr>
          <p:cNvSpPr>
            <a:spLocks noGrp="1"/>
          </p:cNvSpPr>
          <p:nvPr>
            <p:ph type="title"/>
          </p:nvPr>
        </p:nvSpPr>
        <p:spPr>
          <a:xfrm>
            <a:off x="838200" y="586037"/>
            <a:ext cx="9753600" cy="1281537"/>
          </a:xfrm>
        </p:spPr>
        <p:txBody>
          <a:bodyPr>
            <a:normAutofit fontScale="90000"/>
          </a:bodyPr>
          <a:lstStyle/>
          <a:p>
            <a:pPr algn="ctr"/>
            <a:br>
              <a:rPr lang="lv-LV" sz="1800" dirty="0">
                <a:effectLst/>
                <a:latin typeface="Verdana" panose="020B0604030504040204" pitchFamily="34" charset="0"/>
                <a:ea typeface="Calibri" panose="020F0502020204030204" pitchFamily="34" charset="0"/>
                <a:cs typeface="Times New Roman" panose="02020603050405020304" pitchFamily="18" charset="0"/>
              </a:rPr>
            </a:br>
            <a:br>
              <a:rPr lang="lv-LV" sz="1800" dirty="0">
                <a:effectLst/>
                <a:latin typeface="Verdana" panose="020B0604030504040204" pitchFamily="34" charset="0"/>
                <a:ea typeface="Calibri" panose="020F0502020204030204" pitchFamily="34" charset="0"/>
                <a:cs typeface="Times New Roman" panose="02020603050405020304" pitchFamily="18" charset="0"/>
              </a:rPr>
            </a:br>
            <a:r>
              <a:rPr lang="lv-LV" sz="3100" dirty="0">
                <a:effectLst/>
                <a:latin typeface="+mn-lt"/>
                <a:ea typeface="Calibri" panose="020F0502020204030204" pitchFamily="34" charset="0"/>
                <a:cs typeface="Times New Roman" panose="02020603050405020304" pitchFamily="18" charset="0"/>
              </a:rPr>
              <a:t>Reģistrācija</a:t>
            </a:r>
            <a:br>
              <a:rPr lang="lv-LV" sz="3100" dirty="0">
                <a:effectLst/>
                <a:latin typeface="+mn-lt"/>
                <a:ea typeface="Calibri" panose="020F0502020204030204" pitchFamily="34" charset="0"/>
                <a:cs typeface="Times New Roman" panose="02020603050405020304" pitchFamily="18" charset="0"/>
              </a:rPr>
            </a:br>
            <a:br>
              <a:rPr lang="lv-LV" sz="1800" dirty="0">
                <a:effectLst/>
                <a:latin typeface="Verdana" panose="020B0604030504040204" pitchFamily="34" charset="0"/>
                <a:ea typeface="Calibri" panose="020F0502020204030204" pitchFamily="34" charset="0"/>
                <a:cs typeface="Times New Roman" panose="02020603050405020304" pitchFamily="18" charset="0"/>
              </a:rPr>
            </a:br>
            <a:endParaRPr lang="lv-LV" dirty="0">
              <a:latin typeface="+mn-lt"/>
            </a:endParaRPr>
          </a:p>
        </p:txBody>
      </p:sp>
      <p:sp>
        <p:nvSpPr>
          <p:cNvPr id="7" name="Content Placeholder 2">
            <a:extLst>
              <a:ext uri="{FF2B5EF4-FFF2-40B4-BE49-F238E27FC236}">
                <a16:creationId xmlns:a16="http://schemas.microsoft.com/office/drawing/2014/main" id="{0F41C81B-4613-46B1-ACE0-FAC5C1B78FAF}"/>
              </a:ext>
            </a:extLst>
          </p:cNvPr>
          <p:cNvSpPr>
            <a:spLocks noGrp="1"/>
          </p:cNvSpPr>
          <p:nvPr>
            <p:ph idx="1"/>
          </p:nvPr>
        </p:nvSpPr>
        <p:spPr>
          <a:xfrm>
            <a:off x="881743" y="1287300"/>
            <a:ext cx="9666514" cy="4984663"/>
          </a:xfrm>
        </p:spPr>
        <p:txBody>
          <a:bodyPr>
            <a:noAutofit/>
          </a:bodyPr>
          <a:lstStyle/>
          <a:p>
            <a:pPr marL="342900" indent="-342900">
              <a:buFont typeface="Wingdings" panose="05000000000000000000" pitchFamily="2" charset="2"/>
              <a:buChar char="Ø"/>
            </a:pPr>
            <a:endParaRPr lang="lv-LV" sz="1800" dirty="0">
              <a:effectLst/>
              <a:latin typeface="Verdana" panose="020B0604030504040204" pitchFamily="34" charset="0"/>
              <a:ea typeface="Calibri" panose="020F0502020204030204" pitchFamily="34" charset="0"/>
              <a:cs typeface="Times New Roman" panose="02020603050405020304" pitchFamily="18" charset="0"/>
            </a:endParaRPr>
          </a:p>
          <a:p>
            <a:pPr marL="342900" indent="-342900">
              <a:buFont typeface="Wingdings" panose="05000000000000000000" pitchFamily="2" charset="2"/>
              <a:buChar char="Ø"/>
            </a:pPr>
            <a:endParaRPr lang="lv-LV" sz="1800" dirty="0">
              <a:effectLst/>
              <a:latin typeface="Verdana" panose="020B0604030504040204" pitchFamily="34" charset="0"/>
              <a:ea typeface="Calibri" panose="020F0502020204030204" pitchFamily="34" charset="0"/>
              <a:cs typeface="Times New Roman" panose="02020603050405020304" pitchFamily="18" charset="0"/>
            </a:endParaRPr>
          </a:p>
          <a:p>
            <a:pPr marL="342900" indent="-342900">
              <a:buFont typeface="+mj-lt"/>
              <a:buAutoNum type="arabicParenR"/>
            </a:pPr>
            <a:r>
              <a:rPr lang="lv-LV" sz="2200" dirty="0">
                <a:ea typeface="Calibri" panose="020F0502020204030204" pitchFamily="34" charset="0"/>
                <a:cs typeface="Times New Roman" panose="02020603050405020304" pitchFamily="18" charset="0"/>
              </a:rPr>
              <a:t> EDS iesniedz strukturētu iesniegumu</a:t>
            </a:r>
          </a:p>
          <a:p>
            <a:pPr marL="342900" indent="-342900">
              <a:buFont typeface="+mj-lt"/>
              <a:buAutoNum type="arabicParenR"/>
            </a:pPr>
            <a:r>
              <a:rPr lang="lv-LV" sz="2200" dirty="0">
                <a:latin typeface="+mn-lt"/>
                <a:ea typeface="Calibri" panose="020F0502020204030204" pitchFamily="34" charset="0"/>
                <a:cs typeface="Times New Roman" panose="02020603050405020304" pitchFamily="18" charset="0"/>
              </a:rPr>
              <a:t> VID 5 </a:t>
            </a:r>
            <a:r>
              <a:rPr lang="lv-LV" sz="2200" dirty="0">
                <a:latin typeface="+mn-lt"/>
                <a:cs typeface="Times New Roman" panose="02020603050405020304" pitchFamily="18" charset="0"/>
              </a:rPr>
              <a:t>darbdienu</a:t>
            </a:r>
            <a:r>
              <a:rPr lang="lv-LV" sz="2200" dirty="0">
                <a:latin typeface="+mn-lt"/>
                <a:ea typeface="Calibri" panose="020F0502020204030204" pitchFamily="34" charset="0"/>
                <a:cs typeface="Times New Roman" panose="02020603050405020304" pitchFamily="18" charset="0"/>
              </a:rPr>
              <a:t> laikā pēc reģistrācijas </a:t>
            </a:r>
            <a:r>
              <a:rPr lang="lv-LV" sz="2200" dirty="0">
                <a:latin typeface="+mn-lt"/>
                <a:cs typeface="Times New Roman" panose="02020603050405020304" pitchFamily="18" charset="0"/>
              </a:rPr>
              <a:t>iesnieguma</a:t>
            </a:r>
            <a:r>
              <a:rPr lang="lv-LV" sz="2200" dirty="0">
                <a:latin typeface="+mn-lt"/>
                <a:ea typeface="Calibri" panose="020F0502020204030204" pitchFamily="34" charset="0"/>
                <a:cs typeface="Times New Roman" panose="02020603050405020304" pitchFamily="18" charset="0"/>
              </a:rPr>
              <a:t> saņemšanas</a:t>
            </a:r>
          </a:p>
          <a:p>
            <a:r>
              <a:rPr lang="lv-LV" sz="2200" dirty="0">
                <a:latin typeface="+mn-lt"/>
                <a:ea typeface="Calibri" panose="020F0502020204030204" pitchFamily="34" charset="0"/>
                <a:cs typeface="Times New Roman" panose="02020603050405020304" pitchFamily="18" charset="0"/>
              </a:rPr>
              <a:t>pieņem lēmumu </a:t>
            </a:r>
          </a:p>
          <a:p>
            <a:r>
              <a:rPr lang="lv-LV" sz="2200" dirty="0">
                <a:latin typeface="+mn-lt"/>
                <a:ea typeface="Calibri" panose="020F0502020204030204" pitchFamily="34" charset="0"/>
                <a:cs typeface="Times New Roman" panose="02020603050405020304" pitchFamily="18" charset="0"/>
              </a:rPr>
              <a:t>		par reģistrāciju VID PVN maksātāju reģistrā īpašā 			kārtībā</a:t>
            </a:r>
          </a:p>
          <a:p>
            <a:r>
              <a:rPr lang="lv-LV" sz="2200" dirty="0">
                <a:solidFill>
                  <a:srgbClr val="000000"/>
                </a:solidFill>
                <a:latin typeface="+mn-lt"/>
                <a:ea typeface="Calibri" panose="020F0502020204030204" pitchFamily="34" charset="0"/>
                <a:cs typeface="Times New Roman" panose="02020603050405020304" pitchFamily="18" charset="0"/>
              </a:rPr>
              <a:t>	vai               </a:t>
            </a:r>
          </a:p>
          <a:p>
            <a:r>
              <a:rPr lang="lv-LV" sz="2200" dirty="0">
                <a:latin typeface="+mn-lt"/>
                <a:ea typeface="Calibri" panose="020F0502020204030204" pitchFamily="34" charset="0"/>
                <a:cs typeface="Times New Roman" panose="02020603050405020304" pitchFamily="18" charset="0"/>
              </a:rPr>
              <a:t>                   </a:t>
            </a:r>
            <a:r>
              <a:rPr lang="lv-LV" sz="2200" dirty="0">
                <a:solidFill>
                  <a:srgbClr val="000000"/>
                </a:solidFill>
                <a:latin typeface="+mn-lt"/>
                <a:ea typeface="Calibri" panose="020F0502020204030204" pitchFamily="34" charset="0"/>
                <a:cs typeface="Times New Roman" panose="02020603050405020304" pitchFamily="18" charset="0"/>
              </a:rPr>
              <a:t>atteikumu reģistrēt VID PVN maksātāju reģistrā</a:t>
            </a:r>
          </a:p>
          <a:p>
            <a:pPr marL="342900" indent="-342900">
              <a:buFont typeface="Wingdings" panose="05000000000000000000" pitchFamily="2" charset="2"/>
              <a:buChar char="Ø"/>
            </a:pPr>
            <a:endParaRPr lang="lv-LV" sz="2200" b="1" dirty="0">
              <a:latin typeface="+mn-lt"/>
              <a:ea typeface="Calibri" panose="020F0502020204030204" pitchFamily="34" charset="0"/>
              <a:cs typeface="Times New Roman" panose="02020603050405020304" pitchFamily="18" charset="0"/>
            </a:endParaRPr>
          </a:p>
          <a:p>
            <a:endParaRPr lang="lv-LV" sz="1800" b="1" dirty="0">
              <a:ea typeface="Calibri" panose="020F050202020403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459B50FA-B777-5CA0-61B5-8DE8A79B3C80}"/>
              </a:ext>
            </a:extLst>
          </p:cNvPr>
          <p:cNvSpPr txBox="1"/>
          <p:nvPr/>
        </p:nvSpPr>
        <p:spPr>
          <a:xfrm>
            <a:off x="9077739" y="6087297"/>
            <a:ext cx="2846037" cy="369332"/>
          </a:xfrm>
          <a:prstGeom prst="rect">
            <a:avLst/>
          </a:prstGeom>
          <a:noFill/>
        </p:spPr>
        <p:txBody>
          <a:bodyPr wrap="square">
            <a:spAutoFit/>
          </a:bodyPr>
          <a:lstStyle/>
          <a:p>
            <a:r>
              <a:rPr lang="ru-RU" dirty="0">
                <a:solidFill>
                  <a:srgbClr val="3F91D5"/>
                </a:solidFill>
                <a:cs typeface="Arial" panose="020B0604020202020204" pitchFamily="34" charset="0"/>
              </a:rPr>
              <a:t> </a:t>
            </a:r>
            <a:endParaRPr lang="lv-LV" dirty="0">
              <a:solidFill>
                <a:srgbClr val="3F91D5"/>
              </a:solidFill>
              <a:cs typeface="Arial" panose="020B0604020202020204" pitchFamily="34" charset="0"/>
            </a:endParaRPr>
          </a:p>
        </p:txBody>
      </p:sp>
      <p:sp>
        <p:nvSpPr>
          <p:cNvPr id="3" name="TextBox 2">
            <a:extLst>
              <a:ext uri="{FF2B5EF4-FFF2-40B4-BE49-F238E27FC236}">
                <a16:creationId xmlns:a16="http://schemas.microsoft.com/office/drawing/2014/main" id="{98CE6D4C-66FA-4B05-9216-3BD176782CAD}"/>
              </a:ext>
            </a:extLst>
          </p:cNvPr>
          <p:cNvSpPr txBox="1"/>
          <p:nvPr/>
        </p:nvSpPr>
        <p:spPr>
          <a:xfrm>
            <a:off x="8643257" y="6087297"/>
            <a:ext cx="3280519" cy="646331"/>
          </a:xfrm>
          <a:prstGeom prst="rect">
            <a:avLst/>
          </a:prstGeom>
          <a:noFill/>
        </p:spPr>
        <p:txBody>
          <a:bodyPr wrap="square">
            <a:spAutoFit/>
          </a:bodyPr>
          <a:lstStyle/>
          <a:p>
            <a:r>
              <a:rPr lang="lv-LV" sz="1800" dirty="0">
                <a:solidFill>
                  <a:srgbClr val="3F91D5"/>
                </a:solidFill>
                <a:effectLst/>
                <a:latin typeface="Verdana" panose="020B0604030504040204" pitchFamily="34" charset="0"/>
                <a:ea typeface="Calibri" panose="020F0502020204030204" pitchFamily="34" charset="0"/>
                <a:cs typeface="Times New Roman" panose="02020603050405020304" pitchFamily="18" charset="0"/>
              </a:rPr>
              <a:t>139.</a:t>
            </a:r>
            <a:r>
              <a:rPr lang="lv-LV" sz="1800" baseline="30000" dirty="0">
                <a:solidFill>
                  <a:srgbClr val="3F91D5"/>
                </a:solidFill>
                <a:effectLst/>
                <a:latin typeface="Verdana" panose="020B0604030504040204" pitchFamily="34" charset="0"/>
                <a:ea typeface="Calibri" panose="020F0502020204030204" pitchFamily="34" charset="0"/>
                <a:cs typeface="Times New Roman" panose="02020603050405020304" pitchFamily="18" charset="0"/>
              </a:rPr>
              <a:t>2</a:t>
            </a:r>
            <a:r>
              <a:rPr lang="lv-LV" sz="1800" dirty="0">
                <a:solidFill>
                  <a:srgbClr val="3F91D5"/>
                </a:solidFill>
                <a:effectLst/>
                <a:latin typeface="Verdana" panose="020B0604030504040204" pitchFamily="34" charset="0"/>
                <a:ea typeface="Calibri" panose="020F0502020204030204" pitchFamily="34" charset="0"/>
                <a:cs typeface="Times New Roman" panose="02020603050405020304" pitchFamily="18" charset="0"/>
              </a:rPr>
              <a:t> panta </a:t>
            </a:r>
            <a:r>
              <a:rPr lang="lv-LV" dirty="0">
                <a:solidFill>
                  <a:srgbClr val="3F91D5"/>
                </a:solidFill>
                <a:latin typeface="Verdana" panose="020B0604030504040204" pitchFamily="34" charset="0"/>
                <a:ea typeface="Calibri" panose="020F0502020204030204" pitchFamily="34" charset="0"/>
                <a:cs typeface="Times New Roman" panose="02020603050405020304" pitchFamily="18" charset="0"/>
              </a:rPr>
              <a:t>trešā</a:t>
            </a:r>
            <a:r>
              <a:rPr lang="lv-LV" sz="1800" dirty="0">
                <a:solidFill>
                  <a:srgbClr val="3F91D5"/>
                </a:solidFill>
                <a:effectLst/>
                <a:latin typeface="Verdana" panose="020B0604030504040204" pitchFamily="34" charset="0"/>
                <a:ea typeface="Calibri" panose="020F0502020204030204" pitchFamily="34" charset="0"/>
                <a:cs typeface="Times New Roman" panose="02020603050405020304" pitchFamily="18" charset="0"/>
              </a:rPr>
              <a:t> daļa</a:t>
            </a:r>
            <a:endParaRPr lang="lv-LV" dirty="0">
              <a:solidFill>
                <a:srgbClr val="3F91D5"/>
              </a:solidFill>
              <a:cs typeface="Arial" panose="020B0604020202020204" pitchFamily="34" charset="0"/>
            </a:endParaRPr>
          </a:p>
          <a:p>
            <a:r>
              <a:rPr lang="ru-RU" dirty="0">
                <a:solidFill>
                  <a:srgbClr val="3F91D5"/>
                </a:solidFill>
                <a:cs typeface="Arial" panose="020B0604020202020204" pitchFamily="34" charset="0"/>
              </a:rPr>
              <a:t> </a:t>
            </a:r>
            <a:endParaRPr lang="lv-LV" dirty="0">
              <a:solidFill>
                <a:srgbClr val="3F91D5"/>
              </a:solidFill>
              <a:cs typeface="Arial" panose="020B0604020202020204" pitchFamily="34" charset="0"/>
            </a:endParaRPr>
          </a:p>
        </p:txBody>
      </p:sp>
      <p:pic>
        <p:nvPicPr>
          <p:cNvPr id="4" name="Picture 3">
            <a:extLst>
              <a:ext uri="{FF2B5EF4-FFF2-40B4-BE49-F238E27FC236}">
                <a16:creationId xmlns:a16="http://schemas.microsoft.com/office/drawing/2014/main" id="{D31E9448-F081-30DF-2921-65D659CEB5C7}"/>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554484" y="3630438"/>
            <a:ext cx="1276536" cy="1276536"/>
          </a:xfrm>
          <a:prstGeom prst="rect">
            <a:avLst/>
          </a:prstGeom>
        </p:spPr>
      </p:pic>
    </p:spTree>
    <p:extLst>
      <p:ext uri="{BB962C8B-B14F-4D97-AF65-F5344CB8AC3E}">
        <p14:creationId xmlns:p14="http://schemas.microsoft.com/office/powerpoint/2010/main" val="19129048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1E0FAF1-029A-2C62-C76E-BD2821325F95}"/>
              </a:ext>
            </a:extLst>
          </p:cNvPr>
          <p:cNvSpPr txBox="1"/>
          <p:nvPr/>
        </p:nvSpPr>
        <p:spPr>
          <a:xfrm>
            <a:off x="693683" y="1051034"/>
            <a:ext cx="9364717" cy="923330"/>
          </a:xfrm>
          <a:prstGeom prst="rect">
            <a:avLst/>
          </a:prstGeom>
          <a:noFill/>
        </p:spPr>
        <p:txBody>
          <a:bodyPr wrap="square" rtlCol="0">
            <a:spAutoFit/>
          </a:bodyPr>
          <a:lstStyle/>
          <a:p>
            <a:r>
              <a:rPr lang="lv-LV" dirty="0"/>
              <a:t>EDS</a:t>
            </a:r>
          </a:p>
          <a:p>
            <a:endParaRPr lang="lv-LV" dirty="0"/>
          </a:p>
          <a:p>
            <a:endParaRPr lang="lv-LV" dirty="0"/>
          </a:p>
        </p:txBody>
      </p:sp>
      <p:pic>
        <p:nvPicPr>
          <p:cNvPr id="4" name="Picture 3">
            <a:extLst>
              <a:ext uri="{FF2B5EF4-FFF2-40B4-BE49-F238E27FC236}">
                <a16:creationId xmlns:a16="http://schemas.microsoft.com/office/drawing/2014/main" id="{86BA7921-85FA-6F64-29FB-3A499AEBF0E2}"/>
              </a:ext>
            </a:extLst>
          </p:cNvPr>
          <p:cNvPicPr>
            <a:picLocks noChangeAspect="1"/>
          </p:cNvPicPr>
          <p:nvPr/>
        </p:nvPicPr>
        <p:blipFill>
          <a:blip r:embed="rId2"/>
          <a:srcRect l="11747" t="25747" r="38965" b="61992"/>
          <a:stretch/>
        </p:blipFill>
        <p:spPr>
          <a:xfrm>
            <a:off x="-1318" y="1974364"/>
            <a:ext cx="11992741" cy="1840891"/>
          </a:xfrm>
          <a:prstGeom prst="rect">
            <a:avLst/>
          </a:prstGeom>
        </p:spPr>
      </p:pic>
    </p:spTree>
    <p:extLst>
      <p:ext uri="{BB962C8B-B14F-4D97-AF65-F5344CB8AC3E}">
        <p14:creationId xmlns:p14="http://schemas.microsoft.com/office/powerpoint/2010/main" val="4402891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28D8002-08B4-1BA3-50BB-EBAE81A26D97}"/>
              </a:ext>
            </a:extLst>
          </p:cNvPr>
          <p:cNvPicPr>
            <a:picLocks noChangeAspect="1"/>
          </p:cNvPicPr>
          <p:nvPr/>
        </p:nvPicPr>
        <p:blipFill>
          <a:blip r:embed="rId2"/>
          <a:srcRect l="11811" t="20230" r="38017" b="38697"/>
          <a:stretch/>
        </p:blipFill>
        <p:spPr>
          <a:xfrm>
            <a:off x="161731" y="798786"/>
            <a:ext cx="10864561" cy="5002924"/>
          </a:xfrm>
          <a:prstGeom prst="rect">
            <a:avLst/>
          </a:prstGeom>
        </p:spPr>
      </p:pic>
    </p:spTree>
    <p:extLst>
      <p:ext uri="{BB962C8B-B14F-4D97-AF65-F5344CB8AC3E}">
        <p14:creationId xmlns:p14="http://schemas.microsoft.com/office/powerpoint/2010/main" val="16129329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0511F31-7F4A-175F-4B13-F2BBAF445A82}"/>
              </a:ext>
            </a:extLst>
          </p:cNvPr>
          <p:cNvPicPr>
            <a:picLocks noChangeAspect="1"/>
          </p:cNvPicPr>
          <p:nvPr/>
        </p:nvPicPr>
        <p:blipFill>
          <a:blip r:embed="rId2"/>
          <a:srcRect l="11811" t="19923" r="38534" b="10498"/>
          <a:stretch/>
        </p:blipFill>
        <p:spPr>
          <a:xfrm>
            <a:off x="1187669" y="-20142"/>
            <a:ext cx="8559261" cy="6746362"/>
          </a:xfrm>
          <a:prstGeom prst="rect">
            <a:avLst/>
          </a:prstGeom>
        </p:spPr>
      </p:pic>
      <p:sp>
        <p:nvSpPr>
          <p:cNvPr id="4" name="Rectangle 3">
            <a:extLst>
              <a:ext uri="{FF2B5EF4-FFF2-40B4-BE49-F238E27FC236}">
                <a16:creationId xmlns:a16="http://schemas.microsoft.com/office/drawing/2014/main" id="{064770F8-DAB0-A065-6020-21C3D1D52D95}"/>
              </a:ext>
            </a:extLst>
          </p:cNvPr>
          <p:cNvSpPr/>
          <p:nvPr/>
        </p:nvSpPr>
        <p:spPr>
          <a:xfrm>
            <a:off x="3668110" y="1366345"/>
            <a:ext cx="1891862" cy="86184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Rectangle 4">
            <a:extLst>
              <a:ext uri="{FF2B5EF4-FFF2-40B4-BE49-F238E27FC236}">
                <a16:creationId xmlns:a16="http://schemas.microsoft.com/office/drawing/2014/main" id="{EE454691-A182-C216-E71E-287B4824CE7A}"/>
              </a:ext>
            </a:extLst>
          </p:cNvPr>
          <p:cNvSpPr/>
          <p:nvPr/>
        </p:nvSpPr>
        <p:spPr>
          <a:xfrm>
            <a:off x="2554014" y="5612524"/>
            <a:ext cx="2343807" cy="11136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Rectangle 5">
            <a:extLst>
              <a:ext uri="{FF2B5EF4-FFF2-40B4-BE49-F238E27FC236}">
                <a16:creationId xmlns:a16="http://schemas.microsoft.com/office/drawing/2014/main" id="{D758F082-56CF-A673-BD32-16EC249B8BDA}"/>
              </a:ext>
            </a:extLst>
          </p:cNvPr>
          <p:cNvSpPr/>
          <p:nvPr/>
        </p:nvSpPr>
        <p:spPr>
          <a:xfrm>
            <a:off x="1397876" y="3205655"/>
            <a:ext cx="1996965" cy="22334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9679524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13960F-EFBA-427D-B6AB-1D637A1CB52F}"/>
              </a:ext>
            </a:extLst>
          </p:cNvPr>
          <p:cNvSpPr>
            <a:spLocks noGrp="1"/>
          </p:cNvSpPr>
          <p:nvPr>
            <p:ph type="title"/>
          </p:nvPr>
        </p:nvSpPr>
        <p:spPr>
          <a:xfrm>
            <a:off x="838200" y="242462"/>
            <a:ext cx="9753600" cy="1281537"/>
          </a:xfrm>
        </p:spPr>
        <p:txBody>
          <a:bodyPr>
            <a:normAutofit fontScale="90000"/>
          </a:bodyPr>
          <a:lstStyle/>
          <a:p>
            <a:pPr algn="ctr"/>
            <a:br>
              <a:rPr lang="lv-LV" sz="1800" dirty="0">
                <a:effectLst/>
                <a:latin typeface="Verdana" panose="020B0604030504040204" pitchFamily="34" charset="0"/>
                <a:ea typeface="Calibri" panose="020F0502020204030204" pitchFamily="34" charset="0"/>
                <a:cs typeface="Times New Roman" panose="02020603050405020304" pitchFamily="18" charset="0"/>
              </a:rPr>
            </a:br>
            <a:br>
              <a:rPr lang="lv-LV" sz="1800" dirty="0">
                <a:effectLst/>
                <a:latin typeface="Verdana" panose="020B0604030504040204" pitchFamily="34" charset="0"/>
                <a:ea typeface="Calibri" panose="020F0502020204030204" pitchFamily="34" charset="0"/>
                <a:cs typeface="Times New Roman" panose="02020603050405020304" pitchFamily="18" charset="0"/>
              </a:rPr>
            </a:br>
            <a:r>
              <a:rPr lang="lv-LV" sz="3100" dirty="0">
                <a:latin typeface="+mn-lt"/>
                <a:ea typeface="Calibri" panose="020F0502020204030204" pitchFamily="34" charset="0"/>
                <a:cs typeface="Times New Roman" panose="02020603050405020304" pitchFamily="18" charset="0"/>
              </a:rPr>
              <a:t>Reģistrācijas brīdis</a:t>
            </a:r>
            <a:br>
              <a:rPr lang="lv-LV" sz="1800" dirty="0">
                <a:effectLst/>
                <a:latin typeface="Verdana" panose="020B0604030504040204" pitchFamily="34" charset="0"/>
                <a:ea typeface="Calibri" panose="020F0502020204030204" pitchFamily="34" charset="0"/>
                <a:cs typeface="Times New Roman" panose="02020603050405020304" pitchFamily="18" charset="0"/>
              </a:rPr>
            </a:br>
            <a:endParaRPr lang="lv-LV" dirty="0">
              <a:latin typeface="+mn-lt"/>
            </a:endParaRPr>
          </a:p>
        </p:txBody>
      </p:sp>
      <p:sp>
        <p:nvSpPr>
          <p:cNvPr id="7" name="Content Placeholder 2">
            <a:extLst>
              <a:ext uri="{FF2B5EF4-FFF2-40B4-BE49-F238E27FC236}">
                <a16:creationId xmlns:a16="http://schemas.microsoft.com/office/drawing/2014/main" id="{0F41C81B-4613-46B1-ACE0-FAC5C1B78FAF}"/>
              </a:ext>
            </a:extLst>
          </p:cNvPr>
          <p:cNvSpPr>
            <a:spLocks noGrp="1"/>
          </p:cNvSpPr>
          <p:nvPr>
            <p:ph idx="1"/>
          </p:nvPr>
        </p:nvSpPr>
        <p:spPr>
          <a:xfrm>
            <a:off x="925286" y="1287300"/>
            <a:ext cx="9666514" cy="4984663"/>
          </a:xfrm>
        </p:spPr>
        <p:txBody>
          <a:bodyPr>
            <a:noAutofit/>
          </a:bodyPr>
          <a:lstStyle/>
          <a:p>
            <a:pPr marL="342900" indent="-342900">
              <a:buFont typeface="Wingdings" panose="05000000000000000000" pitchFamily="2" charset="2"/>
              <a:buChar char="Ø"/>
            </a:pPr>
            <a:endParaRPr lang="lv-LV" sz="1800" dirty="0">
              <a:effectLst/>
              <a:latin typeface="Verdana" panose="020B0604030504040204" pitchFamily="34" charset="0"/>
              <a:ea typeface="Calibri" panose="020F0502020204030204" pitchFamily="34" charset="0"/>
              <a:cs typeface="Times New Roman" panose="02020603050405020304" pitchFamily="18" charset="0"/>
            </a:endParaRPr>
          </a:p>
          <a:p>
            <a:r>
              <a:rPr lang="lv-LV" sz="1800" b="1" dirty="0">
                <a:ea typeface="Calibri" panose="020F0502020204030204" pitchFamily="34" charset="0"/>
                <a:cs typeface="Times New Roman" panose="02020603050405020304" pitchFamily="18" charset="0"/>
              </a:rPr>
              <a:t>    </a:t>
            </a:r>
          </a:p>
          <a:p>
            <a:r>
              <a:rPr lang="lv-LV" sz="1800" b="1" dirty="0">
                <a:ea typeface="Calibri" panose="020F0502020204030204" pitchFamily="34" charset="0"/>
                <a:cs typeface="Times New Roman" panose="02020603050405020304" pitchFamily="18" charset="0"/>
              </a:rPr>
              <a:t> </a:t>
            </a:r>
          </a:p>
        </p:txBody>
      </p:sp>
      <p:sp>
        <p:nvSpPr>
          <p:cNvPr id="2" name="TextBox 1">
            <a:extLst>
              <a:ext uri="{FF2B5EF4-FFF2-40B4-BE49-F238E27FC236}">
                <a16:creationId xmlns:a16="http://schemas.microsoft.com/office/drawing/2014/main" id="{459B50FA-B777-5CA0-61B5-8DE8A79B3C80}"/>
              </a:ext>
            </a:extLst>
          </p:cNvPr>
          <p:cNvSpPr txBox="1"/>
          <p:nvPr/>
        </p:nvSpPr>
        <p:spPr>
          <a:xfrm>
            <a:off x="9077739" y="6087297"/>
            <a:ext cx="2846037" cy="369332"/>
          </a:xfrm>
          <a:prstGeom prst="rect">
            <a:avLst/>
          </a:prstGeom>
          <a:noFill/>
        </p:spPr>
        <p:txBody>
          <a:bodyPr wrap="square">
            <a:spAutoFit/>
          </a:bodyPr>
          <a:lstStyle/>
          <a:p>
            <a:r>
              <a:rPr lang="ru-RU" dirty="0">
                <a:solidFill>
                  <a:srgbClr val="3F91D5"/>
                </a:solidFill>
                <a:cs typeface="Arial" panose="020B0604020202020204" pitchFamily="34" charset="0"/>
              </a:rPr>
              <a:t> </a:t>
            </a:r>
            <a:endParaRPr lang="lv-LV" dirty="0">
              <a:solidFill>
                <a:srgbClr val="3F91D5"/>
              </a:solidFill>
              <a:cs typeface="Arial" panose="020B0604020202020204" pitchFamily="34" charset="0"/>
            </a:endParaRPr>
          </a:p>
        </p:txBody>
      </p:sp>
      <p:sp>
        <p:nvSpPr>
          <p:cNvPr id="3" name="TextBox 2">
            <a:extLst>
              <a:ext uri="{FF2B5EF4-FFF2-40B4-BE49-F238E27FC236}">
                <a16:creationId xmlns:a16="http://schemas.microsoft.com/office/drawing/2014/main" id="{98CE6D4C-66FA-4B05-9216-3BD176782CAD}"/>
              </a:ext>
            </a:extLst>
          </p:cNvPr>
          <p:cNvSpPr txBox="1"/>
          <p:nvPr/>
        </p:nvSpPr>
        <p:spPr>
          <a:xfrm>
            <a:off x="8379912" y="6087297"/>
            <a:ext cx="3543864" cy="646331"/>
          </a:xfrm>
          <a:prstGeom prst="rect">
            <a:avLst/>
          </a:prstGeom>
          <a:noFill/>
        </p:spPr>
        <p:txBody>
          <a:bodyPr wrap="square">
            <a:spAutoFit/>
          </a:bodyPr>
          <a:lstStyle/>
          <a:p>
            <a:r>
              <a:rPr lang="lv-LV" sz="1800" dirty="0">
                <a:solidFill>
                  <a:srgbClr val="3F91D5"/>
                </a:solidFill>
                <a:effectLst/>
                <a:latin typeface="Verdana" panose="020B0604030504040204" pitchFamily="34" charset="0"/>
                <a:ea typeface="Calibri" panose="020F0502020204030204" pitchFamily="34" charset="0"/>
                <a:cs typeface="Times New Roman" panose="02020603050405020304" pitchFamily="18" charset="0"/>
              </a:rPr>
              <a:t>139.</a:t>
            </a:r>
            <a:r>
              <a:rPr lang="lv-LV" sz="1800" baseline="30000" dirty="0">
                <a:solidFill>
                  <a:srgbClr val="3F91D5"/>
                </a:solidFill>
                <a:effectLst/>
                <a:latin typeface="Verdana" panose="020B0604030504040204" pitchFamily="34" charset="0"/>
                <a:ea typeface="Calibri" panose="020F0502020204030204" pitchFamily="34" charset="0"/>
                <a:cs typeface="Times New Roman" panose="02020603050405020304" pitchFamily="18" charset="0"/>
              </a:rPr>
              <a:t>2</a:t>
            </a:r>
            <a:r>
              <a:rPr lang="lv-LV" sz="1800" dirty="0">
                <a:solidFill>
                  <a:srgbClr val="3F91D5"/>
                </a:solidFill>
                <a:effectLst/>
                <a:latin typeface="Verdana" panose="020B0604030504040204" pitchFamily="34" charset="0"/>
                <a:ea typeface="Calibri" panose="020F0502020204030204" pitchFamily="34" charset="0"/>
                <a:cs typeface="Times New Roman" panose="02020603050405020304" pitchFamily="18" charset="0"/>
              </a:rPr>
              <a:t> panta piektā daļa</a:t>
            </a:r>
            <a:endParaRPr lang="lv-LV" dirty="0">
              <a:solidFill>
                <a:srgbClr val="3F91D5"/>
              </a:solidFill>
              <a:cs typeface="Arial" panose="020B0604020202020204" pitchFamily="34" charset="0"/>
            </a:endParaRPr>
          </a:p>
          <a:p>
            <a:r>
              <a:rPr lang="ru-RU" dirty="0">
                <a:solidFill>
                  <a:srgbClr val="3F91D5"/>
                </a:solidFill>
                <a:cs typeface="Arial" panose="020B0604020202020204" pitchFamily="34" charset="0"/>
              </a:rPr>
              <a:t> </a:t>
            </a:r>
            <a:endParaRPr lang="lv-LV" dirty="0">
              <a:solidFill>
                <a:srgbClr val="3F91D5"/>
              </a:solidFill>
              <a:cs typeface="Arial" panose="020B0604020202020204" pitchFamily="34" charset="0"/>
            </a:endParaRPr>
          </a:p>
        </p:txBody>
      </p:sp>
      <p:sp>
        <p:nvSpPr>
          <p:cNvPr id="8" name="TextBox 7">
            <a:extLst>
              <a:ext uri="{FF2B5EF4-FFF2-40B4-BE49-F238E27FC236}">
                <a16:creationId xmlns:a16="http://schemas.microsoft.com/office/drawing/2014/main" id="{48E5A7DD-886F-AD4F-4C58-44478F38EE12}"/>
              </a:ext>
            </a:extLst>
          </p:cNvPr>
          <p:cNvSpPr txBox="1"/>
          <p:nvPr/>
        </p:nvSpPr>
        <p:spPr>
          <a:xfrm>
            <a:off x="925286" y="1716870"/>
            <a:ext cx="10355594" cy="2092881"/>
          </a:xfrm>
          <a:prstGeom prst="rect">
            <a:avLst/>
          </a:prstGeom>
          <a:noFill/>
        </p:spPr>
        <p:txBody>
          <a:bodyPr wrap="square">
            <a:spAutoFit/>
          </a:bodyPr>
          <a:lstStyle/>
          <a:p>
            <a:r>
              <a:rPr lang="lv-LV" sz="2200" dirty="0">
                <a:solidFill>
                  <a:srgbClr val="000000"/>
                </a:solidFill>
                <a:latin typeface="+mn-lt"/>
              </a:rPr>
              <a:t>Personu uzskata par reģistrētu VID PVN maksātāju reģistrā </a:t>
            </a:r>
            <a:br>
              <a:rPr lang="lv-LV" sz="2200" dirty="0">
                <a:solidFill>
                  <a:srgbClr val="000000"/>
                </a:solidFill>
                <a:latin typeface="+mn-lt"/>
              </a:rPr>
            </a:br>
            <a:r>
              <a:rPr lang="lv-LV" sz="2200" dirty="0">
                <a:solidFill>
                  <a:srgbClr val="000000"/>
                </a:solidFill>
                <a:latin typeface="+mn-lt"/>
              </a:rPr>
              <a:t>ar dienu, kad lēmums uzskatāms par paziņotu saskaņā </a:t>
            </a:r>
            <a:br>
              <a:rPr lang="lv-LV" sz="2200" dirty="0">
                <a:solidFill>
                  <a:srgbClr val="000000"/>
                </a:solidFill>
                <a:latin typeface="+mn-lt"/>
              </a:rPr>
            </a:br>
            <a:r>
              <a:rPr lang="lv-LV" sz="2200" dirty="0">
                <a:solidFill>
                  <a:srgbClr val="000000"/>
                </a:solidFill>
                <a:latin typeface="+mn-lt"/>
              </a:rPr>
              <a:t>ar likumu “Par nodokļiem un nodevām”</a:t>
            </a:r>
          </a:p>
          <a:p>
            <a:endParaRPr lang="lv-LV" sz="2200" dirty="0">
              <a:solidFill>
                <a:srgbClr val="000000"/>
              </a:solidFill>
            </a:endParaRPr>
          </a:p>
          <a:p>
            <a:r>
              <a:rPr lang="lv-LV" sz="2200" dirty="0">
                <a:solidFill>
                  <a:srgbClr val="000000"/>
                </a:solidFill>
                <a:latin typeface="+mn-lt"/>
              </a:rPr>
              <a:t>		</a:t>
            </a:r>
            <a:r>
              <a:rPr lang="lv-LV" sz="2200" dirty="0">
                <a:solidFill>
                  <a:srgbClr val="C00000"/>
                </a:solidFill>
              </a:rPr>
              <a:t>A</a:t>
            </a:r>
            <a:r>
              <a:rPr lang="lv-LV" sz="2200" dirty="0">
                <a:solidFill>
                  <a:srgbClr val="C00000"/>
                </a:solidFill>
                <a:latin typeface="+mn-lt"/>
              </a:rPr>
              <a:t>r otro darba dienu no lēmuma ievietošanas EDS</a:t>
            </a:r>
            <a:endParaRPr lang="ru-RU" sz="2000" dirty="0">
              <a:solidFill>
                <a:srgbClr val="C00000"/>
              </a:solidFill>
              <a:latin typeface="+mn-lt"/>
            </a:endParaRPr>
          </a:p>
          <a:p>
            <a:pPr>
              <a:lnSpc>
                <a:spcPct val="100000"/>
              </a:lnSpc>
              <a:spcBef>
                <a:spcPts val="0"/>
              </a:spcBef>
            </a:pPr>
            <a:endParaRPr lang="lv-LV" sz="2000" b="1" dirty="0">
              <a:latin typeface="+mn-lt"/>
            </a:endParaRPr>
          </a:p>
        </p:txBody>
      </p:sp>
    </p:spTree>
    <p:extLst>
      <p:ext uri="{BB962C8B-B14F-4D97-AF65-F5344CB8AC3E}">
        <p14:creationId xmlns:p14="http://schemas.microsoft.com/office/powerpoint/2010/main" val="20423641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4697CDA-BDB7-4883-B48B-1D4EDB2F0E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Verdana"/>
              <a:ea typeface="+mn-ea"/>
              <a:cs typeface="+mn-cs"/>
            </a:endParaRPr>
          </a:p>
        </p:txBody>
      </p:sp>
      <p:sp useBgFill="1">
        <p:nvSpPr>
          <p:cNvPr id="10" name="Rectangle 9">
            <a:extLst>
              <a:ext uri="{FF2B5EF4-FFF2-40B4-BE49-F238E27FC236}">
                <a16:creationId xmlns:a16="http://schemas.microsoft.com/office/drawing/2014/main" id="{11026190-6B62-46DB-B5FF-9E0FF9BDCD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Verdana"/>
              <a:ea typeface="+mn-ea"/>
              <a:cs typeface="+mn-cs"/>
            </a:endParaRPr>
          </a:p>
        </p:txBody>
      </p:sp>
      <p:sp>
        <p:nvSpPr>
          <p:cNvPr id="12" name="Freeform: Shape 11">
            <a:extLst>
              <a:ext uri="{FF2B5EF4-FFF2-40B4-BE49-F238E27FC236}">
                <a16:creationId xmlns:a16="http://schemas.microsoft.com/office/drawing/2014/main" id="{66DA0389-D66E-4727-8EFB-E60E6C412F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4693" y="870265"/>
            <a:ext cx="9662615" cy="1603018"/>
          </a:xfrm>
          <a:custGeom>
            <a:avLst/>
            <a:gdLst>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4055448 w 9662615"/>
              <a:gd name="connsiteY72" fmla="*/ 1528913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86537 w 9662615"/>
              <a:gd name="connsiteY72" fmla="*/ 1523612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30805 w 9662615"/>
              <a:gd name="connsiteY81" fmla="*/ 1542521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30805 w 9662615"/>
              <a:gd name="connsiteY81" fmla="*/ 1542521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91676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30805 w 9662615"/>
              <a:gd name="connsiteY81" fmla="*/ 1542521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91676 w 9662615"/>
              <a:gd name="connsiteY91" fmla="*/ 1500859 h 1583140"/>
              <a:gd name="connsiteX92" fmla="*/ 2378036 w 9662615"/>
              <a:gd name="connsiteY92" fmla="*/ 1520645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94469 w 9662615"/>
              <a:gd name="connsiteY66" fmla="*/ 1551958 h 1587534"/>
              <a:gd name="connsiteX67" fmla="*/ 4671940 w 9662615"/>
              <a:gd name="connsiteY67" fmla="*/ 1547617 h 1587534"/>
              <a:gd name="connsiteX68" fmla="*/ 4589320 w 9662615"/>
              <a:gd name="connsiteY68" fmla="*/ 1534660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94469 w 9662615"/>
              <a:gd name="connsiteY66" fmla="*/ 1551958 h 1587534"/>
              <a:gd name="connsiteX67" fmla="*/ 4671940 w 9662615"/>
              <a:gd name="connsiteY67" fmla="*/ 1547617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94469 w 9662615"/>
              <a:gd name="connsiteY66" fmla="*/ 1551958 h 1587534"/>
              <a:gd name="connsiteX67" fmla="*/ 4603028 w 9662615"/>
              <a:gd name="connsiteY67" fmla="*/ 1568821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62664 w 9662615"/>
              <a:gd name="connsiteY66" fmla="*/ 1573162 h 1587534"/>
              <a:gd name="connsiteX67" fmla="*/ 4603028 w 9662615"/>
              <a:gd name="connsiteY67" fmla="*/ 1568821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921303 w 9662615"/>
              <a:gd name="connsiteY56" fmla="*/ 1575379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62664 w 9662615"/>
              <a:gd name="connsiteY66" fmla="*/ 1573162 h 1587534"/>
              <a:gd name="connsiteX67" fmla="*/ 4603028 w 9662615"/>
              <a:gd name="connsiteY67" fmla="*/ 1568821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082104 w 9662615"/>
              <a:gd name="connsiteY49" fmla="*/ 1547781 h 1598136"/>
              <a:gd name="connsiteX50" fmla="*/ 5059484 w 9662615"/>
              <a:gd name="connsiteY50" fmla="*/ 1546802 h 1598136"/>
              <a:gd name="connsiteX51" fmla="*/ 5050958 w 9662615"/>
              <a:gd name="connsiteY51" fmla="*/ 1545776 h 1598136"/>
              <a:gd name="connsiteX52" fmla="*/ 5038524 w 9662615"/>
              <a:gd name="connsiteY52" fmla="*/ 1545675 h 1598136"/>
              <a:gd name="connsiteX53" fmla="*/ 5038223 w 9662615"/>
              <a:gd name="connsiteY53" fmla="*/ 1545881 h 1598136"/>
              <a:gd name="connsiteX54" fmla="*/ 5026564 w 9662615"/>
              <a:gd name="connsiteY54" fmla="*/ 1545376 h 1598136"/>
              <a:gd name="connsiteX55" fmla="*/ 4969433 w 9662615"/>
              <a:gd name="connsiteY55" fmla="*/ 1540263 h 1598136"/>
              <a:gd name="connsiteX56" fmla="*/ 4921303 w 9662615"/>
              <a:gd name="connsiteY56" fmla="*/ 1575379 h 1598136"/>
              <a:gd name="connsiteX57" fmla="*/ 4863775 w 9662615"/>
              <a:gd name="connsiteY57" fmla="*/ 1562633 h 1598136"/>
              <a:gd name="connsiteX58" fmla="*/ 4847242 w 9662615"/>
              <a:gd name="connsiteY58" fmla="*/ 1565435 h 1598136"/>
              <a:gd name="connsiteX59" fmla="*/ 4856839 w 9662615"/>
              <a:gd name="connsiteY59" fmla="*/ 1598136 h 1598136"/>
              <a:gd name="connsiteX60" fmla="*/ 4791466 w 9662615"/>
              <a:gd name="connsiteY60" fmla="*/ 1561324 h 1598136"/>
              <a:gd name="connsiteX61" fmla="*/ 4784247 w 9662615"/>
              <a:gd name="connsiteY61" fmla="*/ 1562342 h 1598136"/>
              <a:gd name="connsiteX62" fmla="*/ 4748477 w 9662615"/>
              <a:gd name="connsiteY62" fmla="*/ 1556925 h 1598136"/>
              <a:gd name="connsiteX63" fmla="*/ 4730033 w 9662615"/>
              <a:gd name="connsiteY63" fmla="*/ 1555274 h 1598136"/>
              <a:gd name="connsiteX64" fmla="*/ 4724747 w 9662615"/>
              <a:gd name="connsiteY64" fmla="*/ 1552439 h 1598136"/>
              <a:gd name="connsiteX65" fmla="*/ 4697562 w 9662615"/>
              <a:gd name="connsiteY65" fmla="*/ 1551206 h 1598136"/>
              <a:gd name="connsiteX66" fmla="*/ 4662664 w 9662615"/>
              <a:gd name="connsiteY66" fmla="*/ 1573162 h 1598136"/>
              <a:gd name="connsiteX67" fmla="*/ 4603028 w 9662615"/>
              <a:gd name="connsiteY67" fmla="*/ 1568821 h 1598136"/>
              <a:gd name="connsiteX68" fmla="*/ 4541612 w 9662615"/>
              <a:gd name="connsiteY68" fmla="*/ 1545262 h 1598136"/>
              <a:gd name="connsiteX69" fmla="*/ 4422155 w 9662615"/>
              <a:gd name="connsiteY69" fmla="*/ 1542059 h 1598136"/>
              <a:gd name="connsiteX70" fmla="*/ 4221826 w 9662615"/>
              <a:gd name="connsiteY70" fmla="*/ 1508923 h 1598136"/>
              <a:gd name="connsiteX71" fmla="*/ 4096601 w 9662615"/>
              <a:gd name="connsiteY71" fmla="*/ 1521563 h 1598136"/>
              <a:gd name="connsiteX72" fmla="*/ 3970635 w 9662615"/>
              <a:gd name="connsiteY72" fmla="*/ 1544815 h 1598136"/>
              <a:gd name="connsiteX73" fmla="*/ 3833906 w 9662615"/>
              <a:gd name="connsiteY73" fmla="*/ 1516637 h 1598136"/>
              <a:gd name="connsiteX74" fmla="*/ 3696258 w 9662615"/>
              <a:gd name="connsiteY74" fmla="*/ 1537563 h 1598136"/>
              <a:gd name="connsiteX75" fmla="*/ 3594070 w 9662615"/>
              <a:gd name="connsiteY75" fmla="*/ 1509422 h 1598136"/>
              <a:gd name="connsiteX76" fmla="*/ 3565233 w 9662615"/>
              <a:gd name="connsiteY76" fmla="*/ 1515122 h 1598136"/>
              <a:gd name="connsiteX77" fmla="*/ 3560267 w 9662615"/>
              <a:gd name="connsiteY77" fmla="*/ 1516288 h 1598136"/>
              <a:gd name="connsiteX78" fmla="*/ 3540258 w 9662615"/>
              <a:gd name="connsiteY78" fmla="*/ 1516976 h 1598136"/>
              <a:gd name="connsiteX79" fmla="*/ 3534780 w 9662615"/>
              <a:gd name="connsiteY79" fmla="*/ 1522141 h 1598136"/>
              <a:gd name="connsiteX80" fmla="*/ 3504783 w 9662615"/>
              <a:gd name="connsiteY80" fmla="*/ 1526739 h 1598136"/>
              <a:gd name="connsiteX81" fmla="*/ 3430805 w 9662615"/>
              <a:gd name="connsiteY81" fmla="*/ 1542521 h 1598136"/>
              <a:gd name="connsiteX82" fmla="*/ 3292707 w 9662615"/>
              <a:gd name="connsiteY82" fmla="*/ 1520490 h 1598136"/>
              <a:gd name="connsiteX83" fmla="*/ 3187872 w 9662615"/>
              <a:gd name="connsiteY83" fmla="*/ 1519991 h 1598136"/>
              <a:gd name="connsiteX84" fmla="*/ 3148026 w 9662615"/>
              <a:gd name="connsiteY84" fmla="*/ 1524777 h 1598136"/>
              <a:gd name="connsiteX85" fmla="*/ 3092394 w 9662615"/>
              <a:gd name="connsiteY85" fmla="*/ 1528115 h 1598136"/>
              <a:gd name="connsiteX86" fmla="*/ 2994200 w 9662615"/>
              <a:gd name="connsiteY86" fmla="*/ 1537857 h 1598136"/>
              <a:gd name="connsiteX87" fmla="*/ 2862301 w 9662615"/>
              <a:gd name="connsiteY87" fmla="*/ 1544250 h 1598136"/>
              <a:gd name="connsiteX88" fmla="*/ 2766335 w 9662615"/>
              <a:gd name="connsiteY88" fmla="*/ 1527662 h 1598136"/>
              <a:gd name="connsiteX89" fmla="*/ 2757836 w 9662615"/>
              <a:gd name="connsiteY89" fmla="*/ 1531371 h 1598136"/>
              <a:gd name="connsiteX90" fmla="*/ 2691555 w 9662615"/>
              <a:gd name="connsiteY90" fmla="*/ 1530283 h 1598136"/>
              <a:gd name="connsiteX91" fmla="*/ 2491676 w 9662615"/>
              <a:gd name="connsiteY91" fmla="*/ 1500859 h 1598136"/>
              <a:gd name="connsiteX92" fmla="*/ 2378036 w 9662615"/>
              <a:gd name="connsiteY92" fmla="*/ 1520645 h 1598136"/>
              <a:gd name="connsiteX93" fmla="*/ 2284269 w 9662615"/>
              <a:gd name="connsiteY93" fmla="*/ 1503068 h 1598136"/>
              <a:gd name="connsiteX94" fmla="*/ 2207104 w 9662615"/>
              <a:gd name="connsiteY94" fmla="*/ 1508888 h 1598136"/>
              <a:gd name="connsiteX95" fmla="*/ 2149226 w 9662615"/>
              <a:gd name="connsiteY95" fmla="*/ 1523409 h 1598136"/>
              <a:gd name="connsiteX96" fmla="*/ 2084783 w 9662615"/>
              <a:gd name="connsiteY96" fmla="*/ 1524245 h 1598136"/>
              <a:gd name="connsiteX97" fmla="*/ 2070075 w 9662615"/>
              <a:gd name="connsiteY97" fmla="*/ 1511285 h 1598136"/>
              <a:gd name="connsiteX98" fmla="*/ 2001057 w 9662615"/>
              <a:gd name="connsiteY98" fmla="*/ 1516449 h 1598136"/>
              <a:gd name="connsiteX99" fmla="*/ 1896330 w 9662615"/>
              <a:gd name="connsiteY99" fmla="*/ 1525725 h 1598136"/>
              <a:gd name="connsiteX100" fmla="*/ 1835994 w 9662615"/>
              <a:gd name="connsiteY100" fmla="*/ 1527678 h 1598136"/>
              <a:gd name="connsiteX101" fmla="*/ 1671119 w 9662615"/>
              <a:gd name="connsiteY101" fmla="*/ 1536701 h 1598136"/>
              <a:gd name="connsiteX102" fmla="*/ 1601337 w 9662615"/>
              <a:gd name="connsiteY102" fmla="*/ 1548552 h 1598136"/>
              <a:gd name="connsiteX103" fmla="*/ 1407755 w 9662615"/>
              <a:gd name="connsiteY103" fmla="*/ 1571444 h 1598136"/>
              <a:gd name="connsiteX104" fmla="*/ 1271994 w 9662615"/>
              <a:gd name="connsiteY104" fmla="*/ 1579471 h 1598136"/>
              <a:gd name="connsiteX105" fmla="*/ 1249226 w 9662615"/>
              <a:gd name="connsiteY105" fmla="*/ 1583140 h 1598136"/>
              <a:gd name="connsiteX106" fmla="*/ 1217719 w 9662615"/>
              <a:gd name="connsiteY106" fmla="*/ 1580863 h 1598136"/>
              <a:gd name="connsiteX107" fmla="*/ 1091432 w 9662615"/>
              <a:gd name="connsiteY107" fmla="*/ 1571003 h 1598136"/>
              <a:gd name="connsiteX108" fmla="*/ 992039 w 9662615"/>
              <a:gd name="connsiteY108" fmla="*/ 1556662 h 1598136"/>
              <a:gd name="connsiteX109" fmla="*/ 868264 w 9662615"/>
              <a:gd name="connsiteY109" fmla="*/ 1566392 h 1598136"/>
              <a:gd name="connsiteX110" fmla="*/ 792765 w 9662615"/>
              <a:gd name="connsiteY110" fmla="*/ 1563102 h 1598136"/>
              <a:gd name="connsiteX111" fmla="*/ 669055 w 9662615"/>
              <a:gd name="connsiteY111" fmla="*/ 1543638 h 1598136"/>
              <a:gd name="connsiteX112" fmla="*/ 506152 w 9662615"/>
              <a:gd name="connsiteY112" fmla="*/ 1549124 h 1598136"/>
              <a:gd name="connsiteX113" fmla="*/ 472797 w 9662615"/>
              <a:gd name="connsiteY113" fmla="*/ 1568904 h 1598136"/>
              <a:gd name="connsiteX114" fmla="*/ 427864 w 9662615"/>
              <a:gd name="connsiteY114" fmla="*/ 1580848 h 1598136"/>
              <a:gd name="connsiteX115" fmla="*/ 408381 w 9662615"/>
              <a:gd name="connsiteY115" fmla="*/ 1552940 h 1598136"/>
              <a:gd name="connsiteX116" fmla="*/ 267163 w 9662615"/>
              <a:gd name="connsiteY116" fmla="*/ 1531913 h 1598136"/>
              <a:gd name="connsiteX117" fmla="*/ 196644 w 9662615"/>
              <a:gd name="connsiteY117" fmla="*/ 1524565 h 1598136"/>
              <a:gd name="connsiteX118" fmla="*/ 86819 w 9662615"/>
              <a:gd name="connsiteY118" fmla="*/ 1519517 h 1598136"/>
              <a:gd name="connsiteX119" fmla="*/ 53369 w 9662615"/>
              <a:gd name="connsiteY119" fmla="*/ 1516853 h 1598136"/>
              <a:gd name="connsiteX120" fmla="*/ 2359 w 9662615"/>
              <a:gd name="connsiteY120" fmla="*/ 1515247 h 1598136"/>
              <a:gd name="connsiteX121" fmla="*/ 0 w 9662615"/>
              <a:gd name="connsiteY121" fmla="*/ 1514932 h 1598136"/>
              <a:gd name="connsiteX122" fmla="*/ 0 w 9662615"/>
              <a:gd name="connsiteY122"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50958 w 9662615"/>
              <a:gd name="connsiteY51" fmla="*/ 1545776 h 1598136"/>
              <a:gd name="connsiteX52" fmla="*/ 5038524 w 9662615"/>
              <a:gd name="connsiteY52" fmla="*/ 1545675 h 1598136"/>
              <a:gd name="connsiteX53" fmla="*/ 5038223 w 9662615"/>
              <a:gd name="connsiteY53" fmla="*/ 1545881 h 1598136"/>
              <a:gd name="connsiteX54" fmla="*/ 5026564 w 9662615"/>
              <a:gd name="connsiteY54" fmla="*/ 1545376 h 1598136"/>
              <a:gd name="connsiteX55" fmla="*/ 4969433 w 9662615"/>
              <a:gd name="connsiteY55" fmla="*/ 1540263 h 1598136"/>
              <a:gd name="connsiteX56" fmla="*/ 4921303 w 9662615"/>
              <a:gd name="connsiteY56" fmla="*/ 1575379 h 1598136"/>
              <a:gd name="connsiteX57" fmla="*/ 4863775 w 9662615"/>
              <a:gd name="connsiteY57" fmla="*/ 1562633 h 1598136"/>
              <a:gd name="connsiteX58" fmla="*/ 4847242 w 9662615"/>
              <a:gd name="connsiteY58" fmla="*/ 1565435 h 1598136"/>
              <a:gd name="connsiteX59" fmla="*/ 4856839 w 9662615"/>
              <a:gd name="connsiteY59" fmla="*/ 1598136 h 1598136"/>
              <a:gd name="connsiteX60" fmla="*/ 4791466 w 9662615"/>
              <a:gd name="connsiteY60" fmla="*/ 1561324 h 1598136"/>
              <a:gd name="connsiteX61" fmla="*/ 4784247 w 9662615"/>
              <a:gd name="connsiteY61" fmla="*/ 1562342 h 1598136"/>
              <a:gd name="connsiteX62" fmla="*/ 4748477 w 9662615"/>
              <a:gd name="connsiteY62" fmla="*/ 1556925 h 1598136"/>
              <a:gd name="connsiteX63" fmla="*/ 4730033 w 9662615"/>
              <a:gd name="connsiteY63" fmla="*/ 1555274 h 1598136"/>
              <a:gd name="connsiteX64" fmla="*/ 4724747 w 9662615"/>
              <a:gd name="connsiteY64" fmla="*/ 1552439 h 1598136"/>
              <a:gd name="connsiteX65" fmla="*/ 4697562 w 9662615"/>
              <a:gd name="connsiteY65" fmla="*/ 1551206 h 1598136"/>
              <a:gd name="connsiteX66" fmla="*/ 4662664 w 9662615"/>
              <a:gd name="connsiteY66" fmla="*/ 1573162 h 1598136"/>
              <a:gd name="connsiteX67" fmla="*/ 4603028 w 9662615"/>
              <a:gd name="connsiteY67" fmla="*/ 1568821 h 1598136"/>
              <a:gd name="connsiteX68" fmla="*/ 4541612 w 9662615"/>
              <a:gd name="connsiteY68" fmla="*/ 1545262 h 1598136"/>
              <a:gd name="connsiteX69" fmla="*/ 4422155 w 9662615"/>
              <a:gd name="connsiteY69" fmla="*/ 1542059 h 1598136"/>
              <a:gd name="connsiteX70" fmla="*/ 4221826 w 9662615"/>
              <a:gd name="connsiteY70" fmla="*/ 1508923 h 1598136"/>
              <a:gd name="connsiteX71" fmla="*/ 4096601 w 9662615"/>
              <a:gd name="connsiteY71" fmla="*/ 1521563 h 1598136"/>
              <a:gd name="connsiteX72" fmla="*/ 3970635 w 9662615"/>
              <a:gd name="connsiteY72" fmla="*/ 1544815 h 1598136"/>
              <a:gd name="connsiteX73" fmla="*/ 3833906 w 9662615"/>
              <a:gd name="connsiteY73" fmla="*/ 1516637 h 1598136"/>
              <a:gd name="connsiteX74" fmla="*/ 3696258 w 9662615"/>
              <a:gd name="connsiteY74" fmla="*/ 1537563 h 1598136"/>
              <a:gd name="connsiteX75" fmla="*/ 3594070 w 9662615"/>
              <a:gd name="connsiteY75" fmla="*/ 1509422 h 1598136"/>
              <a:gd name="connsiteX76" fmla="*/ 3565233 w 9662615"/>
              <a:gd name="connsiteY76" fmla="*/ 1515122 h 1598136"/>
              <a:gd name="connsiteX77" fmla="*/ 3560267 w 9662615"/>
              <a:gd name="connsiteY77" fmla="*/ 1516288 h 1598136"/>
              <a:gd name="connsiteX78" fmla="*/ 3540258 w 9662615"/>
              <a:gd name="connsiteY78" fmla="*/ 1516976 h 1598136"/>
              <a:gd name="connsiteX79" fmla="*/ 3534780 w 9662615"/>
              <a:gd name="connsiteY79" fmla="*/ 1522141 h 1598136"/>
              <a:gd name="connsiteX80" fmla="*/ 3504783 w 9662615"/>
              <a:gd name="connsiteY80" fmla="*/ 1526739 h 1598136"/>
              <a:gd name="connsiteX81" fmla="*/ 3430805 w 9662615"/>
              <a:gd name="connsiteY81" fmla="*/ 1542521 h 1598136"/>
              <a:gd name="connsiteX82" fmla="*/ 3292707 w 9662615"/>
              <a:gd name="connsiteY82" fmla="*/ 1520490 h 1598136"/>
              <a:gd name="connsiteX83" fmla="*/ 3187872 w 9662615"/>
              <a:gd name="connsiteY83" fmla="*/ 1519991 h 1598136"/>
              <a:gd name="connsiteX84" fmla="*/ 3148026 w 9662615"/>
              <a:gd name="connsiteY84" fmla="*/ 1524777 h 1598136"/>
              <a:gd name="connsiteX85" fmla="*/ 3092394 w 9662615"/>
              <a:gd name="connsiteY85" fmla="*/ 1528115 h 1598136"/>
              <a:gd name="connsiteX86" fmla="*/ 2994200 w 9662615"/>
              <a:gd name="connsiteY86" fmla="*/ 1537857 h 1598136"/>
              <a:gd name="connsiteX87" fmla="*/ 2862301 w 9662615"/>
              <a:gd name="connsiteY87" fmla="*/ 1544250 h 1598136"/>
              <a:gd name="connsiteX88" fmla="*/ 2766335 w 9662615"/>
              <a:gd name="connsiteY88" fmla="*/ 1527662 h 1598136"/>
              <a:gd name="connsiteX89" fmla="*/ 2757836 w 9662615"/>
              <a:gd name="connsiteY89" fmla="*/ 1531371 h 1598136"/>
              <a:gd name="connsiteX90" fmla="*/ 2691555 w 9662615"/>
              <a:gd name="connsiteY90" fmla="*/ 1530283 h 1598136"/>
              <a:gd name="connsiteX91" fmla="*/ 2491676 w 9662615"/>
              <a:gd name="connsiteY91" fmla="*/ 1500859 h 1598136"/>
              <a:gd name="connsiteX92" fmla="*/ 2378036 w 9662615"/>
              <a:gd name="connsiteY92" fmla="*/ 1520645 h 1598136"/>
              <a:gd name="connsiteX93" fmla="*/ 2284269 w 9662615"/>
              <a:gd name="connsiteY93" fmla="*/ 1503068 h 1598136"/>
              <a:gd name="connsiteX94" fmla="*/ 2207104 w 9662615"/>
              <a:gd name="connsiteY94" fmla="*/ 1508888 h 1598136"/>
              <a:gd name="connsiteX95" fmla="*/ 2149226 w 9662615"/>
              <a:gd name="connsiteY95" fmla="*/ 1523409 h 1598136"/>
              <a:gd name="connsiteX96" fmla="*/ 2084783 w 9662615"/>
              <a:gd name="connsiteY96" fmla="*/ 1524245 h 1598136"/>
              <a:gd name="connsiteX97" fmla="*/ 2070075 w 9662615"/>
              <a:gd name="connsiteY97" fmla="*/ 1511285 h 1598136"/>
              <a:gd name="connsiteX98" fmla="*/ 2001057 w 9662615"/>
              <a:gd name="connsiteY98" fmla="*/ 1516449 h 1598136"/>
              <a:gd name="connsiteX99" fmla="*/ 1896330 w 9662615"/>
              <a:gd name="connsiteY99" fmla="*/ 1525725 h 1598136"/>
              <a:gd name="connsiteX100" fmla="*/ 1835994 w 9662615"/>
              <a:gd name="connsiteY100" fmla="*/ 1527678 h 1598136"/>
              <a:gd name="connsiteX101" fmla="*/ 1671119 w 9662615"/>
              <a:gd name="connsiteY101" fmla="*/ 1536701 h 1598136"/>
              <a:gd name="connsiteX102" fmla="*/ 1601337 w 9662615"/>
              <a:gd name="connsiteY102" fmla="*/ 1548552 h 1598136"/>
              <a:gd name="connsiteX103" fmla="*/ 1407755 w 9662615"/>
              <a:gd name="connsiteY103" fmla="*/ 1571444 h 1598136"/>
              <a:gd name="connsiteX104" fmla="*/ 1271994 w 9662615"/>
              <a:gd name="connsiteY104" fmla="*/ 1579471 h 1598136"/>
              <a:gd name="connsiteX105" fmla="*/ 1249226 w 9662615"/>
              <a:gd name="connsiteY105" fmla="*/ 1583140 h 1598136"/>
              <a:gd name="connsiteX106" fmla="*/ 1217719 w 9662615"/>
              <a:gd name="connsiteY106" fmla="*/ 1580863 h 1598136"/>
              <a:gd name="connsiteX107" fmla="*/ 1091432 w 9662615"/>
              <a:gd name="connsiteY107" fmla="*/ 1571003 h 1598136"/>
              <a:gd name="connsiteX108" fmla="*/ 992039 w 9662615"/>
              <a:gd name="connsiteY108" fmla="*/ 1556662 h 1598136"/>
              <a:gd name="connsiteX109" fmla="*/ 868264 w 9662615"/>
              <a:gd name="connsiteY109" fmla="*/ 1566392 h 1598136"/>
              <a:gd name="connsiteX110" fmla="*/ 792765 w 9662615"/>
              <a:gd name="connsiteY110" fmla="*/ 1563102 h 1598136"/>
              <a:gd name="connsiteX111" fmla="*/ 669055 w 9662615"/>
              <a:gd name="connsiteY111" fmla="*/ 1543638 h 1598136"/>
              <a:gd name="connsiteX112" fmla="*/ 506152 w 9662615"/>
              <a:gd name="connsiteY112" fmla="*/ 1549124 h 1598136"/>
              <a:gd name="connsiteX113" fmla="*/ 472797 w 9662615"/>
              <a:gd name="connsiteY113" fmla="*/ 1568904 h 1598136"/>
              <a:gd name="connsiteX114" fmla="*/ 427864 w 9662615"/>
              <a:gd name="connsiteY114" fmla="*/ 1580848 h 1598136"/>
              <a:gd name="connsiteX115" fmla="*/ 408381 w 9662615"/>
              <a:gd name="connsiteY115" fmla="*/ 1552940 h 1598136"/>
              <a:gd name="connsiteX116" fmla="*/ 267163 w 9662615"/>
              <a:gd name="connsiteY116" fmla="*/ 1531913 h 1598136"/>
              <a:gd name="connsiteX117" fmla="*/ 196644 w 9662615"/>
              <a:gd name="connsiteY117" fmla="*/ 1524565 h 1598136"/>
              <a:gd name="connsiteX118" fmla="*/ 86819 w 9662615"/>
              <a:gd name="connsiteY118" fmla="*/ 1519517 h 1598136"/>
              <a:gd name="connsiteX119" fmla="*/ 53369 w 9662615"/>
              <a:gd name="connsiteY119" fmla="*/ 1516853 h 1598136"/>
              <a:gd name="connsiteX120" fmla="*/ 2359 w 9662615"/>
              <a:gd name="connsiteY120" fmla="*/ 1515247 h 1598136"/>
              <a:gd name="connsiteX121" fmla="*/ 0 w 9662615"/>
              <a:gd name="connsiteY121" fmla="*/ 1514932 h 1598136"/>
              <a:gd name="connsiteX122" fmla="*/ 0 w 9662615"/>
              <a:gd name="connsiteY122"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50958 w 9662615"/>
              <a:gd name="connsiteY51" fmla="*/ 1545776 h 1598136"/>
              <a:gd name="connsiteX52" fmla="*/ 5038524 w 9662615"/>
              <a:gd name="connsiteY52" fmla="*/ 1545675 h 1598136"/>
              <a:gd name="connsiteX53" fmla="*/ 5026564 w 9662615"/>
              <a:gd name="connsiteY53" fmla="*/ 1545376 h 1598136"/>
              <a:gd name="connsiteX54" fmla="*/ 4969433 w 9662615"/>
              <a:gd name="connsiteY54" fmla="*/ 1540263 h 1598136"/>
              <a:gd name="connsiteX55" fmla="*/ 4921303 w 9662615"/>
              <a:gd name="connsiteY55" fmla="*/ 1575379 h 1598136"/>
              <a:gd name="connsiteX56" fmla="*/ 4863775 w 9662615"/>
              <a:gd name="connsiteY56" fmla="*/ 1562633 h 1598136"/>
              <a:gd name="connsiteX57" fmla="*/ 4847242 w 9662615"/>
              <a:gd name="connsiteY57" fmla="*/ 1565435 h 1598136"/>
              <a:gd name="connsiteX58" fmla="*/ 4856839 w 9662615"/>
              <a:gd name="connsiteY58" fmla="*/ 1598136 h 1598136"/>
              <a:gd name="connsiteX59" fmla="*/ 4791466 w 9662615"/>
              <a:gd name="connsiteY59" fmla="*/ 1561324 h 1598136"/>
              <a:gd name="connsiteX60" fmla="*/ 4784247 w 9662615"/>
              <a:gd name="connsiteY60" fmla="*/ 1562342 h 1598136"/>
              <a:gd name="connsiteX61" fmla="*/ 4748477 w 9662615"/>
              <a:gd name="connsiteY61" fmla="*/ 1556925 h 1598136"/>
              <a:gd name="connsiteX62" fmla="*/ 4730033 w 9662615"/>
              <a:gd name="connsiteY62" fmla="*/ 1555274 h 1598136"/>
              <a:gd name="connsiteX63" fmla="*/ 4724747 w 9662615"/>
              <a:gd name="connsiteY63" fmla="*/ 1552439 h 1598136"/>
              <a:gd name="connsiteX64" fmla="*/ 4697562 w 9662615"/>
              <a:gd name="connsiteY64" fmla="*/ 1551206 h 1598136"/>
              <a:gd name="connsiteX65" fmla="*/ 4662664 w 9662615"/>
              <a:gd name="connsiteY65" fmla="*/ 1573162 h 1598136"/>
              <a:gd name="connsiteX66" fmla="*/ 4603028 w 9662615"/>
              <a:gd name="connsiteY66" fmla="*/ 1568821 h 1598136"/>
              <a:gd name="connsiteX67" fmla="*/ 4541612 w 9662615"/>
              <a:gd name="connsiteY67" fmla="*/ 1545262 h 1598136"/>
              <a:gd name="connsiteX68" fmla="*/ 4422155 w 9662615"/>
              <a:gd name="connsiteY68" fmla="*/ 1542059 h 1598136"/>
              <a:gd name="connsiteX69" fmla="*/ 4221826 w 9662615"/>
              <a:gd name="connsiteY69" fmla="*/ 1508923 h 1598136"/>
              <a:gd name="connsiteX70" fmla="*/ 4096601 w 9662615"/>
              <a:gd name="connsiteY70" fmla="*/ 1521563 h 1598136"/>
              <a:gd name="connsiteX71" fmla="*/ 3970635 w 9662615"/>
              <a:gd name="connsiteY71" fmla="*/ 1544815 h 1598136"/>
              <a:gd name="connsiteX72" fmla="*/ 3833906 w 9662615"/>
              <a:gd name="connsiteY72" fmla="*/ 1516637 h 1598136"/>
              <a:gd name="connsiteX73" fmla="*/ 3696258 w 9662615"/>
              <a:gd name="connsiteY73" fmla="*/ 1537563 h 1598136"/>
              <a:gd name="connsiteX74" fmla="*/ 3594070 w 9662615"/>
              <a:gd name="connsiteY74" fmla="*/ 1509422 h 1598136"/>
              <a:gd name="connsiteX75" fmla="*/ 3565233 w 9662615"/>
              <a:gd name="connsiteY75" fmla="*/ 1515122 h 1598136"/>
              <a:gd name="connsiteX76" fmla="*/ 3560267 w 9662615"/>
              <a:gd name="connsiteY76" fmla="*/ 1516288 h 1598136"/>
              <a:gd name="connsiteX77" fmla="*/ 3540258 w 9662615"/>
              <a:gd name="connsiteY77" fmla="*/ 1516976 h 1598136"/>
              <a:gd name="connsiteX78" fmla="*/ 3534780 w 9662615"/>
              <a:gd name="connsiteY78" fmla="*/ 1522141 h 1598136"/>
              <a:gd name="connsiteX79" fmla="*/ 3504783 w 9662615"/>
              <a:gd name="connsiteY79" fmla="*/ 1526739 h 1598136"/>
              <a:gd name="connsiteX80" fmla="*/ 3430805 w 9662615"/>
              <a:gd name="connsiteY80" fmla="*/ 1542521 h 1598136"/>
              <a:gd name="connsiteX81" fmla="*/ 3292707 w 9662615"/>
              <a:gd name="connsiteY81" fmla="*/ 1520490 h 1598136"/>
              <a:gd name="connsiteX82" fmla="*/ 3187872 w 9662615"/>
              <a:gd name="connsiteY82" fmla="*/ 1519991 h 1598136"/>
              <a:gd name="connsiteX83" fmla="*/ 3148026 w 9662615"/>
              <a:gd name="connsiteY83" fmla="*/ 1524777 h 1598136"/>
              <a:gd name="connsiteX84" fmla="*/ 3092394 w 9662615"/>
              <a:gd name="connsiteY84" fmla="*/ 1528115 h 1598136"/>
              <a:gd name="connsiteX85" fmla="*/ 2994200 w 9662615"/>
              <a:gd name="connsiteY85" fmla="*/ 1537857 h 1598136"/>
              <a:gd name="connsiteX86" fmla="*/ 2862301 w 9662615"/>
              <a:gd name="connsiteY86" fmla="*/ 1544250 h 1598136"/>
              <a:gd name="connsiteX87" fmla="*/ 2766335 w 9662615"/>
              <a:gd name="connsiteY87" fmla="*/ 1527662 h 1598136"/>
              <a:gd name="connsiteX88" fmla="*/ 2757836 w 9662615"/>
              <a:gd name="connsiteY88" fmla="*/ 1531371 h 1598136"/>
              <a:gd name="connsiteX89" fmla="*/ 2691555 w 9662615"/>
              <a:gd name="connsiteY89" fmla="*/ 1530283 h 1598136"/>
              <a:gd name="connsiteX90" fmla="*/ 2491676 w 9662615"/>
              <a:gd name="connsiteY90" fmla="*/ 1500859 h 1598136"/>
              <a:gd name="connsiteX91" fmla="*/ 2378036 w 9662615"/>
              <a:gd name="connsiteY91" fmla="*/ 1520645 h 1598136"/>
              <a:gd name="connsiteX92" fmla="*/ 2284269 w 9662615"/>
              <a:gd name="connsiteY92" fmla="*/ 1503068 h 1598136"/>
              <a:gd name="connsiteX93" fmla="*/ 2207104 w 9662615"/>
              <a:gd name="connsiteY93" fmla="*/ 1508888 h 1598136"/>
              <a:gd name="connsiteX94" fmla="*/ 2149226 w 9662615"/>
              <a:gd name="connsiteY94" fmla="*/ 1523409 h 1598136"/>
              <a:gd name="connsiteX95" fmla="*/ 2084783 w 9662615"/>
              <a:gd name="connsiteY95" fmla="*/ 1524245 h 1598136"/>
              <a:gd name="connsiteX96" fmla="*/ 2070075 w 9662615"/>
              <a:gd name="connsiteY96" fmla="*/ 1511285 h 1598136"/>
              <a:gd name="connsiteX97" fmla="*/ 2001057 w 9662615"/>
              <a:gd name="connsiteY97" fmla="*/ 1516449 h 1598136"/>
              <a:gd name="connsiteX98" fmla="*/ 1896330 w 9662615"/>
              <a:gd name="connsiteY98" fmla="*/ 1525725 h 1598136"/>
              <a:gd name="connsiteX99" fmla="*/ 1835994 w 9662615"/>
              <a:gd name="connsiteY99" fmla="*/ 1527678 h 1598136"/>
              <a:gd name="connsiteX100" fmla="*/ 1671119 w 9662615"/>
              <a:gd name="connsiteY100" fmla="*/ 1536701 h 1598136"/>
              <a:gd name="connsiteX101" fmla="*/ 1601337 w 9662615"/>
              <a:gd name="connsiteY101" fmla="*/ 1548552 h 1598136"/>
              <a:gd name="connsiteX102" fmla="*/ 1407755 w 9662615"/>
              <a:gd name="connsiteY102" fmla="*/ 1571444 h 1598136"/>
              <a:gd name="connsiteX103" fmla="*/ 1271994 w 9662615"/>
              <a:gd name="connsiteY103" fmla="*/ 1579471 h 1598136"/>
              <a:gd name="connsiteX104" fmla="*/ 1249226 w 9662615"/>
              <a:gd name="connsiteY104" fmla="*/ 1583140 h 1598136"/>
              <a:gd name="connsiteX105" fmla="*/ 1217719 w 9662615"/>
              <a:gd name="connsiteY105" fmla="*/ 1580863 h 1598136"/>
              <a:gd name="connsiteX106" fmla="*/ 1091432 w 9662615"/>
              <a:gd name="connsiteY106" fmla="*/ 1571003 h 1598136"/>
              <a:gd name="connsiteX107" fmla="*/ 992039 w 9662615"/>
              <a:gd name="connsiteY107" fmla="*/ 1556662 h 1598136"/>
              <a:gd name="connsiteX108" fmla="*/ 868264 w 9662615"/>
              <a:gd name="connsiteY108" fmla="*/ 1566392 h 1598136"/>
              <a:gd name="connsiteX109" fmla="*/ 792765 w 9662615"/>
              <a:gd name="connsiteY109" fmla="*/ 1563102 h 1598136"/>
              <a:gd name="connsiteX110" fmla="*/ 669055 w 9662615"/>
              <a:gd name="connsiteY110" fmla="*/ 1543638 h 1598136"/>
              <a:gd name="connsiteX111" fmla="*/ 506152 w 9662615"/>
              <a:gd name="connsiteY111" fmla="*/ 1549124 h 1598136"/>
              <a:gd name="connsiteX112" fmla="*/ 472797 w 9662615"/>
              <a:gd name="connsiteY112" fmla="*/ 1568904 h 1598136"/>
              <a:gd name="connsiteX113" fmla="*/ 427864 w 9662615"/>
              <a:gd name="connsiteY113" fmla="*/ 1580848 h 1598136"/>
              <a:gd name="connsiteX114" fmla="*/ 408381 w 9662615"/>
              <a:gd name="connsiteY114" fmla="*/ 1552940 h 1598136"/>
              <a:gd name="connsiteX115" fmla="*/ 267163 w 9662615"/>
              <a:gd name="connsiteY115" fmla="*/ 1531913 h 1598136"/>
              <a:gd name="connsiteX116" fmla="*/ 196644 w 9662615"/>
              <a:gd name="connsiteY116" fmla="*/ 1524565 h 1598136"/>
              <a:gd name="connsiteX117" fmla="*/ 86819 w 9662615"/>
              <a:gd name="connsiteY117" fmla="*/ 1519517 h 1598136"/>
              <a:gd name="connsiteX118" fmla="*/ 53369 w 9662615"/>
              <a:gd name="connsiteY118" fmla="*/ 1516853 h 1598136"/>
              <a:gd name="connsiteX119" fmla="*/ 2359 w 9662615"/>
              <a:gd name="connsiteY119" fmla="*/ 1515247 h 1598136"/>
              <a:gd name="connsiteX120" fmla="*/ 0 w 9662615"/>
              <a:gd name="connsiteY120" fmla="*/ 1514932 h 1598136"/>
              <a:gd name="connsiteX121" fmla="*/ 0 w 9662615"/>
              <a:gd name="connsiteY121"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38524 w 9662615"/>
              <a:gd name="connsiteY51" fmla="*/ 1545675 h 1598136"/>
              <a:gd name="connsiteX52" fmla="*/ 5026564 w 9662615"/>
              <a:gd name="connsiteY52" fmla="*/ 1545376 h 1598136"/>
              <a:gd name="connsiteX53" fmla="*/ 4969433 w 9662615"/>
              <a:gd name="connsiteY53" fmla="*/ 1540263 h 1598136"/>
              <a:gd name="connsiteX54" fmla="*/ 4921303 w 9662615"/>
              <a:gd name="connsiteY54" fmla="*/ 1575379 h 1598136"/>
              <a:gd name="connsiteX55" fmla="*/ 4863775 w 9662615"/>
              <a:gd name="connsiteY55" fmla="*/ 1562633 h 1598136"/>
              <a:gd name="connsiteX56" fmla="*/ 4847242 w 9662615"/>
              <a:gd name="connsiteY56" fmla="*/ 1565435 h 1598136"/>
              <a:gd name="connsiteX57" fmla="*/ 4856839 w 9662615"/>
              <a:gd name="connsiteY57" fmla="*/ 1598136 h 1598136"/>
              <a:gd name="connsiteX58" fmla="*/ 4791466 w 9662615"/>
              <a:gd name="connsiteY58" fmla="*/ 1561324 h 1598136"/>
              <a:gd name="connsiteX59" fmla="*/ 4784247 w 9662615"/>
              <a:gd name="connsiteY59" fmla="*/ 1562342 h 1598136"/>
              <a:gd name="connsiteX60" fmla="*/ 4748477 w 9662615"/>
              <a:gd name="connsiteY60" fmla="*/ 1556925 h 1598136"/>
              <a:gd name="connsiteX61" fmla="*/ 4730033 w 9662615"/>
              <a:gd name="connsiteY61" fmla="*/ 1555274 h 1598136"/>
              <a:gd name="connsiteX62" fmla="*/ 4724747 w 9662615"/>
              <a:gd name="connsiteY62" fmla="*/ 1552439 h 1598136"/>
              <a:gd name="connsiteX63" fmla="*/ 4697562 w 9662615"/>
              <a:gd name="connsiteY63" fmla="*/ 1551206 h 1598136"/>
              <a:gd name="connsiteX64" fmla="*/ 4662664 w 9662615"/>
              <a:gd name="connsiteY64" fmla="*/ 1573162 h 1598136"/>
              <a:gd name="connsiteX65" fmla="*/ 4603028 w 9662615"/>
              <a:gd name="connsiteY65" fmla="*/ 1568821 h 1598136"/>
              <a:gd name="connsiteX66" fmla="*/ 4541612 w 9662615"/>
              <a:gd name="connsiteY66" fmla="*/ 1545262 h 1598136"/>
              <a:gd name="connsiteX67" fmla="*/ 4422155 w 9662615"/>
              <a:gd name="connsiteY67" fmla="*/ 1542059 h 1598136"/>
              <a:gd name="connsiteX68" fmla="*/ 4221826 w 9662615"/>
              <a:gd name="connsiteY68" fmla="*/ 1508923 h 1598136"/>
              <a:gd name="connsiteX69" fmla="*/ 4096601 w 9662615"/>
              <a:gd name="connsiteY69" fmla="*/ 1521563 h 1598136"/>
              <a:gd name="connsiteX70" fmla="*/ 3970635 w 9662615"/>
              <a:gd name="connsiteY70" fmla="*/ 1544815 h 1598136"/>
              <a:gd name="connsiteX71" fmla="*/ 3833906 w 9662615"/>
              <a:gd name="connsiteY71" fmla="*/ 1516637 h 1598136"/>
              <a:gd name="connsiteX72" fmla="*/ 3696258 w 9662615"/>
              <a:gd name="connsiteY72" fmla="*/ 1537563 h 1598136"/>
              <a:gd name="connsiteX73" fmla="*/ 3594070 w 9662615"/>
              <a:gd name="connsiteY73" fmla="*/ 1509422 h 1598136"/>
              <a:gd name="connsiteX74" fmla="*/ 3565233 w 9662615"/>
              <a:gd name="connsiteY74" fmla="*/ 1515122 h 1598136"/>
              <a:gd name="connsiteX75" fmla="*/ 3560267 w 9662615"/>
              <a:gd name="connsiteY75" fmla="*/ 1516288 h 1598136"/>
              <a:gd name="connsiteX76" fmla="*/ 3540258 w 9662615"/>
              <a:gd name="connsiteY76" fmla="*/ 1516976 h 1598136"/>
              <a:gd name="connsiteX77" fmla="*/ 3534780 w 9662615"/>
              <a:gd name="connsiteY77" fmla="*/ 1522141 h 1598136"/>
              <a:gd name="connsiteX78" fmla="*/ 3504783 w 9662615"/>
              <a:gd name="connsiteY78" fmla="*/ 1526739 h 1598136"/>
              <a:gd name="connsiteX79" fmla="*/ 3430805 w 9662615"/>
              <a:gd name="connsiteY79" fmla="*/ 1542521 h 1598136"/>
              <a:gd name="connsiteX80" fmla="*/ 3292707 w 9662615"/>
              <a:gd name="connsiteY80" fmla="*/ 1520490 h 1598136"/>
              <a:gd name="connsiteX81" fmla="*/ 3187872 w 9662615"/>
              <a:gd name="connsiteY81" fmla="*/ 1519991 h 1598136"/>
              <a:gd name="connsiteX82" fmla="*/ 3148026 w 9662615"/>
              <a:gd name="connsiteY82" fmla="*/ 1524777 h 1598136"/>
              <a:gd name="connsiteX83" fmla="*/ 3092394 w 9662615"/>
              <a:gd name="connsiteY83" fmla="*/ 1528115 h 1598136"/>
              <a:gd name="connsiteX84" fmla="*/ 2994200 w 9662615"/>
              <a:gd name="connsiteY84" fmla="*/ 1537857 h 1598136"/>
              <a:gd name="connsiteX85" fmla="*/ 2862301 w 9662615"/>
              <a:gd name="connsiteY85" fmla="*/ 1544250 h 1598136"/>
              <a:gd name="connsiteX86" fmla="*/ 2766335 w 9662615"/>
              <a:gd name="connsiteY86" fmla="*/ 1527662 h 1598136"/>
              <a:gd name="connsiteX87" fmla="*/ 2757836 w 9662615"/>
              <a:gd name="connsiteY87" fmla="*/ 1531371 h 1598136"/>
              <a:gd name="connsiteX88" fmla="*/ 2691555 w 9662615"/>
              <a:gd name="connsiteY88" fmla="*/ 1530283 h 1598136"/>
              <a:gd name="connsiteX89" fmla="*/ 2491676 w 9662615"/>
              <a:gd name="connsiteY89" fmla="*/ 1500859 h 1598136"/>
              <a:gd name="connsiteX90" fmla="*/ 2378036 w 9662615"/>
              <a:gd name="connsiteY90" fmla="*/ 1520645 h 1598136"/>
              <a:gd name="connsiteX91" fmla="*/ 2284269 w 9662615"/>
              <a:gd name="connsiteY91" fmla="*/ 1503068 h 1598136"/>
              <a:gd name="connsiteX92" fmla="*/ 2207104 w 9662615"/>
              <a:gd name="connsiteY92" fmla="*/ 1508888 h 1598136"/>
              <a:gd name="connsiteX93" fmla="*/ 2149226 w 9662615"/>
              <a:gd name="connsiteY93" fmla="*/ 1523409 h 1598136"/>
              <a:gd name="connsiteX94" fmla="*/ 2084783 w 9662615"/>
              <a:gd name="connsiteY94" fmla="*/ 1524245 h 1598136"/>
              <a:gd name="connsiteX95" fmla="*/ 2070075 w 9662615"/>
              <a:gd name="connsiteY95" fmla="*/ 1511285 h 1598136"/>
              <a:gd name="connsiteX96" fmla="*/ 2001057 w 9662615"/>
              <a:gd name="connsiteY96" fmla="*/ 1516449 h 1598136"/>
              <a:gd name="connsiteX97" fmla="*/ 1896330 w 9662615"/>
              <a:gd name="connsiteY97" fmla="*/ 1525725 h 1598136"/>
              <a:gd name="connsiteX98" fmla="*/ 1835994 w 9662615"/>
              <a:gd name="connsiteY98" fmla="*/ 1527678 h 1598136"/>
              <a:gd name="connsiteX99" fmla="*/ 1671119 w 9662615"/>
              <a:gd name="connsiteY99" fmla="*/ 1536701 h 1598136"/>
              <a:gd name="connsiteX100" fmla="*/ 1601337 w 9662615"/>
              <a:gd name="connsiteY100" fmla="*/ 1548552 h 1598136"/>
              <a:gd name="connsiteX101" fmla="*/ 1407755 w 9662615"/>
              <a:gd name="connsiteY101" fmla="*/ 1571444 h 1598136"/>
              <a:gd name="connsiteX102" fmla="*/ 1271994 w 9662615"/>
              <a:gd name="connsiteY102" fmla="*/ 1579471 h 1598136"/>
              <a:gd name="connsiteX103" fmla="*/ 1249226 w 9662615"/>
              <a:gd name="connsiteY103" fmla="*/ 1583140 h 1598136"/>
              <a:gd name="connsiteX104" fmla="*/ 1217719 w 9662615"/>
              <a:gd name="connsiteY104" fmla="*/ 1580863 h 1598136"/>
              <a:gd name="connsiteX105" fmla="*/ 1091432 w 9662615"/>
              <a:gd name="connsiteY105" fmla="*/ 1571003 h 1598136"/>
              <a:gd name="connsiteX106" fmla="*/ 992039 w 9662615"/>
              <a:gd name="connsiteY106" fmla="*/ 1556662 h 1598136"/>
              <a:gd name="connsiteX107" fmla="*/ 868264 w 9662615"/>
              <a:gd name="connsiteY107" fmla="*/ 1566392 h 1598136"/>
              <a:gd name="connsiteX108" fmla="*/ 792765 w 9662615"/>
              <a:gd name="connsiteY108" fmla="*/ 1563102 h 1598136"/>
              <a:gd name="connsiteX109" fmla="*/ 669055 w 9662615"/>
              <a:gd name="connsiteY109" fmla="*/ 1543638 h 1598136"/>
              <a:gd name="connsiteX110" fmla="*/ 506152 w 9662615"/>
              <a:gd name="connsiteY110" fmla="*/ 1549124 h 1598136"/>
              <a:gd name="connsiteX111" fmla="*/ 472797 w 9662615"/>
              <a:gd name="connsiteY111" fmla="*/ 1568904 h 1598136"/>
              <a:gd name="connsiteX112" fmla="*/ 427864 w 9662615"/>
              <a:gd name="connsiteY112" fmla="*/ 1580848 h 1598136"/>
              <a:gd name="connsiteX113" fmla="*/ 408381 w 9662615"/>
              <a:gd name="connsiteY113" fmla="*/ 1552940 h 1598136"/>
              <a:gd name="connsiteX114" fmla="*/ 267163 w 9662615"/>
              <a:gd name="connsiteY114" fmla="*/ 1531913 h 1598136"/>
              <a:gd name="connsiteX115" fmla="*/ 196644 w 9662615"/>
              <a:gd name="connsiteY115" fmla="*/ 1524565 h 1598136"/>
              <a:gd name="connsiteX116" fmla="*/ 86819 w 9662615"/>
              <a:gd name="connsiteY116" fmla="*/ 1519517 h 1598136"/>
              <a:gd name="connsiteX117" fmla="*/ 53369 w 9662615"/>
              <a:gd name="connsiteY117" fmla="*/ 1516853 h 1598136"/>
              <a:gd name="connsiteX118" fmla="*/ 2359 w 9662615"/>
              <a:gd name="connsiteY118" fmla="*/ 1515247 h 1598136"/>
              <a:gd name="connsiteX119" fmla="*/ 0 w 9662615"/>
              <a:gd name="connsiteY119" fmla="*/ 1514932 h 1598136"/>
              <a:gd name="connsiteX120" fmla="*/ 0 w 9662615"/>
              <a:gd name="connsiteY120"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38524 w 9662615"/>
              <a:gd name="connsiteY51" fmla="*/ 1545675 h 1598136"/>
              <a:gd name="connsiteX52" fmla="*/ 5026564 w 9662615"/>
              <a:gd name="connsiteY52" fmla="*/ 1545376 h 1598136"/>
              <a:gd name="connsiteX53" fmla="*/ 4969433 w 9662615"/>
              <a:gd name="connsiteY53" fmla="*/ 1550865 h 1598136"/>
              <a:gd name="connsiteX54" fmla="*/ 4921303 w 9662615"/>
              <a:gd name="connsiteY54" fmla="*/ 1575379 h 1598136"/>
              <a:gd name="connsiteX55" fmla="*/ 4863775 w 9662615"/>
              <a:gd name="connsiteY55" fmla="*/ 1562633 h 1598136"/>
              <a:gd name="connsiteX56" fmla="*/ 4847242 w 9662615"/>
              <a:gd name="connsiteY56" fmla="*/ 1565435 h 1598136"/>
              <a:gd name="connsiteX57" fmla="*/ 4856839 w 9662615"/>
              <a:gd name="connsiteY57" fmla="*/ 1598136 h 1598136"/>
              <a:gd name="connsiteX58" fmla="*/ 4791466 w 9662615"/>
              <a:gd name="connsiteY58" fmla="*/ 1561324 h 1598136"/>
              <a:gd name="connsiteX59" fmla="*/ 4784247 w 9662615"/>
              <a:gd name="connsiteY59" fmla="*/ 1562342 h 1598136"/>
              <a:gd name="connsiteX60" fmla="*/ 4748477 w 9662615"/>
              <a:gd name="connsiteY60" fmla="*/ 1556925 h 1598136"/>
              <a:gd name="connsiteX61" fmla="*/ 4730033 w 9662615"/>
              <a:gd name="connsiteY61" fmla="*/ 1555274 h 1598136"/>
              <a:gd name="connsiteX62" fmla="*/ 4724747 w 9662615"/>
              <a:gd name="connsiteY62" fmla="*/ 1552439 h 1598136"/>
              <a:gd name="connsiteX63" fmla="*/ 4697562 w 9662615"/>
              <a:gd name="connsiteY63" fmla="*/ 1551206 h 1598136"/>
              <a:gd name="connsiteX64" fmla="*/ 4662664 w 9662615"/>
              <a:gd name="connsiteY64" fmla="*/ 1573162 h 1598136"/>
              <a:gd name="connsiteX65" fmla="*/ 4603028 w 9662615"/>
              <a:gd name="connsiteY65" fmla="*/ 1568821 h 1598136"/>
              <a:gd name="connsiteX66" fmla="*/ 4541612 w 9662615"/>
              <a:gd name="connsiteY66" fmla="*/ 1545262 h 1598136"/>
              <a:gd name="connsiteX67" fmla="*/ 4422155 w 9662615"/>
              <a:gd name="connsiteY67" fmla="*/ 1542059 h 1598136"/>
              <a:gd name="connsiteX68" fmla="*/ 4221826 w 9662615"/>
              <a:gd name="connsiteY68" fmla="*/ 1508923 h 1598136"/>
              <a:gd name="connsiteX69" fmla="*/ 4096601 w 9662615"/>
              <a:gd name="connsiteY69" fmla="*/ 1521563 h 1598136"/>
              <a:gd name="connsiteX70" fmla="*/ 3970635 w 9662615"/>
              <a:gd name="connsiteY70" fmla="*/ 1544815 h 1598136"/>
              <a:gd name="connsiteX71" fmla="*/ 3833906 w 9662615"/>
              <a:gd name="connsiteY71" fmla="*/ 1516637 h 1598136"/>
              <a:gd name="connsiteX72" fmla="*/ 3696258 w 9662615"/>
              <a:gd name="connsiteY72" fmla="*/ 1537563 h 1598136"/>
              <a:gd name="connsiteX73" fmla="*/ 3594070 w 9662615"/>
              <a:gd name="connsiteY73" fmla="*/ 1509422 h 1598136"/>
              <a:gd name="connsiteX74" fmla="*/ 3565233 w 9662615"/>
              <a:gd name="connsiteY74" fmla="*/ 1515122 h 1598136"/>
              <a:gd name="connsiteX75" fmla="*/ 3560267 w 9662615"/>
              <a:gd name="connsiteY75" fmla="*/ 1516288 h 1598136"/>
              <a:gd name="connsiteX76" fmla="*/ 3540258 w 9662615"/>
              <a:gd name="connsiteY76" fmla="*/ 1516976 h 1598136"/>
              <a:gd name="connsiteX77" fmla="*/ 3534780 w 9662615"/>
              <a:gd name="connsiteY77" fmla="*/ 1522141 h 1598136"/>
              <a:gd name="connsiteX78" fmla="*/ 3504783 w 9662615"/>
              <a:gd name="connsiteY78" fmla="*/ 1526739 h 1598136"/>
              <a:gd name="connsiteX79" fmla="*/ 3430805 w 9662615"/>
              <a:gd name="connsiteY79" fmla="*/ 1542521 h 1598136"/>
              <a:gd name="connsiteX80" fmla="*/ 3292707 w 9662615"/>
              <a:gd name="connsiteY80" fmla="*/ 1520490 h 1598136"/>
              <a:gd name="connsiteX81" fmla="*/ 3187872 w 9662615"/>
              <a:gd name="connsiteY81" fmla="*/ 1519991 h 1598136"/>
              <a:gd name="connsiteX82" fmla="*/ 3148026 w 9662615"/>
              <a:gd name="connsiteY82" fmla="*/ 1524777 h 1598136"/>
              <a:gd name="connsiteX83" fmla="*/ 3092394 w 9662615"/>
              <a:gd name="connsiteY83" fmla="*/ 1528115 h 1598136"/>
              <a:gd name="connsiteX84" fmla="*/ 2994200 w 9662615"/>
              <a:gd name="connsiteY84" fmla="*/ 1537857 h 1598136"/>
              <a:gd name="connsiteX85" fmla="*/ 2862301 w 9662615"/>
              <a:gd name="connsiteY85" fmla="*/ 1544250 h 1598136"/>
              <a:gd name="connsiteX86" fmla="*/ 2766335 w 9662615"/>
              <a:gd name="connsiteY86" fmla="*/ 1527662 h 1598136"/>
              <a:gd name="connsiteX87" fmla="*/ 2757836 w 9662615"/>
              <a:gd name="connsiteY87" fmla="*/ 1531371 h 1598136"/>
              <a:gd name="connsiteX88" fmla="*/ 2691555 w 9662615"/>
              <a:gd name="connsiteY88" fmla="*/ 1530283 h 1598136"/>
              <a:gd name="connsiteX89" fmla="*/ 2491676 w 9662615"/>
              <a:gd name="connsiteY89" fmla="*/ 1500859 h 1598136"/>
              <a:gd name="connsiteX90" fmla="*/ 2378036 w 9662615"/>
              <a:gd name="connsiteY90" fmla="*/ 1520645 h 1598136"/>
              <a:gd name="connsiteX91" fmla="*/ 2284269 w 9662615"/>
              <a:gd name="connsiteY91" fmla="*/ 1503068 h 1598136"/>
              <a:gd name="connsiteX92" fmla="*/ 2207104 w 9662615"/>
              <a:gd name="connsiteY92" fmla="*/ 1508888 h 1598136"/>
              <a:gd name="connsiteX93" fmla="*/ 2149226 w 9662615"/>
              <a:gd name="connsiteY93" fmla="*/ 1523409 h 1598136"/>
              <a:gd name="connsiteX94" fmla="*/ 2084783 w 9662615"/>
              <a:gd name="connsiteY94" fmla="*/ 1524245 h 1598136"/>
              <a:gd name="connsiteX95" fmla="*/ 2070075 w 9662615"/>
              <a:gd name="connsiteY95" fmla="*/ 1511285 h 1598136"/>
              <a:gd name="connsiteX96" fmla="*/ 2001057 w 9662615"/>
              <a:gd name="connsiteY96" fmla="*/ 1516449 h 1598136"/>
              <a:gd name="connsiteX97" fmla="*/ 1896330 w 9662615"/>
              <a:gd name="connsiteY97" fmla="*/ 1525725 h 1598136"/>
              <a:gd name="connsiteX98" fmla="*/ 1835994 w 9662615"/>
              <a:gd name="connsiteY98" fmla="*/ 1527678 h 1598136"/>
              <a:gd name="connsiteX99" fmla="*/ 1671119 w 9662615"/>
              <a:gd name="connsiteY99" fmla="*/ 1536701 h 1598136"/>
              <a:gd name="connsiteX100" fmla="*/ 1601337 w 9662615"/>
              <a:gd name="connsiteY100" fmla="*/ 1548552 h 1598136"/>
              <a:gd name="connsiteX101" fmla="*/ 1407755 w 9662615"/>
              <a:gd name="connsiteY101" fmla="*/ 1571444 h 1598136"/>
              <a:gd name="connsiteX102" fmla="*/ 1271994 w 9662615"/>
              <a:gd name="connsiteY102" fmla="*/ 1579471 h 1598136"/>
              <a:gd name="connsiteX103" fmla="*/ 1249226 w 9662615"/>
              <a:gd name="connsiteY103" fmla="*/ 1583140 h 1598136"/>
              <a:gd name="connsiteX104" fmla="*/ 1217719 w 9662615"/>
              <a:gd name="connsiteY104" fmla="*/ 1580863 h 1598136"/>
              <a:gd name="connsiteX105" fmla="*/ 1091432 w 9662615"/>
              <a:gd name="connsiteY105" fmla="*/ 1571003 h 1598136"/>
              <a:gd name="connsiteX106" fmla="*/ 992039 w 9662615"/>
              <a:gd name="connsiteY106" fmla="*/ 1556662 h 1598136"/>
              <a:gd name="connsiteX107" fmla="*/ 868264 w 9662615"/>
              <a:gd name="connsiteY107" fmla="*/ 1566392 h 1598136"/>
              <a:gd name="connsiteX108" fmla="*/ 792765 w 9662615"/>
              <a:gd name="connsiteY108" fmla="*/ 1563102 h 1598136"/>
              <a:gd name="connsiteX109" fmla="*/ 669055 w 9662615"/>
              <a:gd name="connsiteY109" fmla="*/ 1543638 h 1598136"/>
              <a:gd name="connsiteX110" fmla="*/ 506152 w 9662615"/>
              <a:gd name="connsiteY110" fmla="*/ 1549124 h 1598136"/>
              <a:gd name="connsiteX111" fmla="*/ 472797 w 9662615"/>
              <a:gd name="connsiteY111" fmla="*/ 1568904 h 1598136"/>
              <a:gd name="connsiteX112" fmla="*/ 427864 w 9662615"/>
              <a:gd name="connsiteY112" fmla="*/ 1580848 h 1598136"/>
              <a:gd name="connsiteX113" fmla="*/ 408381 w 9662615"/>
              <a:gd name="connsiteY113" fmla="*/ 1552940 h 1598136"/>
              <a:gd name="connsiteX114" fmla="*/ 267163 w 9662615"/>
              <a:gd name="connsiteY114" fmla="*/ 1531913 h 1598136"/>
              <a:gd name="connsiteX115" fmla="*/ 196644 w 9662615"/>
              <a:gd name="connsiteY115" fmla="*/ 1524565 h 1598136"/>
              <a:gd name="connsiteX116" fmla="*/ 86819 w 9662615"/>
              <a:gd name="connsiteY116" fmla="*/ 1519517 h 1598136"/>
              <a:gd name="connsiteX117" fmla="*/ 53369 w 9662615"/>
              <a:gd name="connsiteY117" fmla="*/ 1516853 h 1598136"/>
              <a:gd name="connsiteX118" fmla="*/ 2359 w 9662615"/>
              <a:gd name="connsiteY118" fmla="*/ 1515247 h 1598136"/>
              <a:gd name="connsiteX119" fmla="*/ 0 w 9662615"/>
              <a:gd name="connsiteY119" fmla="*/ 1514932 h 1598136"/>
              <a:gd name="connsiteX120" fmla="*/ 0 w 9662615"/>
              <a:gd name="connsiteY120" fmla="*/ 0 h 1598136"/>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48477 w 9662615"/>
              <a:gd name="connsiteY60" fmla="*/ 1556925 h 1592835"/>
              <a:gd name="connsiteX61" fmla="*/ 4730033 w 9662615"/>
              <a:gd name="connsiteY61" fmla="*/ 1555274 h 1592835"/>
              <a:gd name="connsiteX62" fmla="*/ 4724747 w 9662615"/>
              <a:gd name="connsiteY62" fmla="*/ 1552439 h 1592835"/>
              <a:gd name="connsiteX63" fmla="*/ 4697562 w 9662615"/>
              <a:gd name="connsiteY63" fmla="*/ 1551206 h 1592835"/>
              <a:gd name="connsiteX64" fmla="*/ 4662664 w 9662615"/>
              <a:gd name="connsiteY64" fmla="*/ 1573162 h 1592835"/>
              <a:gd name="connsiteX65" fmla="*/ 4603028 w 9662615"/>
              <a:gd name="connsiteY65" fmla="*/ 1568821 h 1592835"/>
              <a:gd name="connsiteX66" fmla="*/ 4541612 w 9662615"/>
              <a:gd name="connsiteY66" fmla="*/ 1545262 h 1592835"/>
              <a:gd name="connsiteX67" fmla="*/ 4422155 w 9662615"/>
              <a:gd name="connsiteY67" fmla="*/ 1542059 h 1592835"/>
              <a:gd name="connsiteX68" fmla="*/ 4221826 w 9662615"/>
              <a:gd name="connsiteY68" fmla="*/ 1508923 h 1592835"/>
              <a:gd name="connsiteX69" fmla="*/ 4096601 w 9662615"/>
              <a:gd name="connsiteY69" fmla="*/ 1521563 h 1592835"/>
              <a:gd name="connsiteX70" fmla="*/ 3970635 w 9662615"/>
              <a:gd name="connsiteY70" fmla="*/ 1544815 h 1592835"/>
              <a:gd name="connsiteX71" fmla="*/ 3833906 w 9662615"/>
              <a:gd name="connsiteY71" fmla="*/ 1516637 h 1592835"/>
              <a:gd name="connsiteX72" fmla="*/ 3696258 w 9662615"/>
              <a:gd name="connsiteY72" fmla="*/ 1537563 h 1592835"/>
              <a:gd name="connsiteX73" fmla="*/ 3594070 w 9662615"/>
              <a:gd name="connsiteY73" fmla="*/ 1509422 h 1592835"/>
              <a:gd name="connsiteX74" fmla="*/ 3565233 w 9662615"/>
              <a:gd name="connsiteY74" fmla="*/ 1515122 h 1592835"/>
              <a:gd name="connsiteX75" fmla="*/ 3560267 w 9662615"/>
              <a:gd name="connsiteY75" fmla="*/ 1516288 h 1592835"/>
              <a:gd name="connsiteX76" fmla="*/ 3540258 w 9662615"/>
              <a:gd name="connsiteY76" fmla="*/ 1516976 h 1592835"/>
              <a:gd name="connsiteX77" fmla="*/ 3534780 w 9662615"/>
              <a:gd name="connsiteY77" fmla="*/ 1522141 h 1592835"/>
              <a:gd name="connsiteX78" fmla="*/ 3504783 w 9662615"/>
              <a:gd name="connsiteY78" fmla="*/ 1526739 h 1592835"/>
              <a:gd name="connsiteX79" fmla="*/ 3430805 w 9662615"/>
              <a:gd name="connsiteY79" fmla="*/ 1542521 h 1592835"/>
              <a:gd name="connsiteX80" fmla="*/ 3292707 w 9662615"/>
              <a:gd name="connsiteY80" fmla="*/ 1520490 h 1592835"/>
              <a:gd name="connsiteX81" fmla="*/ 3187872 w 9662615"/>
              <a:gd name="connsiteY81" fmla="*/ 1519991 h 1592835"/>
              <a:gd name="connsiteX82" fmla="*/ 3148026 w 9662615"/>
              <a:gd name="connsiteY82" fmla="*/ 1524777 h 1592835"/>
              <a:gd name="connsiteX83" fmla="*/ 3092394 w 9662615"/>
              <a:gd name="connsiteY83" fmla="*/ 1528115 h 1592835"/>
              <a:gd name="connsiteX84" fmla="*/ 2994200 w 9662615"/>
              <a:gd name="connsiteY84" fmla="*/ 1537857 h 1592835"/>
              <a:gd name="connsiteX85" fmla="*/ 2862301 w 9662615"/>
              <a:gd name="connsiteY85" fmla="*/ 1544250 h 1592835"/>
              <a:gd name="connsiteX86" fmla="*/ 2766335 w 9662615"/>
              <a:gd name="connsiteY86" fmla="*/ 1527662 h 1592835"/>
              <a:gd name="connsiteX87" fmla="*/ 2757836 w 9662615"/>
              <a:gd name="connsiteY87" fmla="*/ 1531371 h 1592835"/>
              <a:gd name="connsiteX88" fmla="*/ 2691555 w 9662615"/>
              <a:gd name="connsiteY88" fmla="*/ 1530283 h 1592835"/>
              <a:gd name="connsiteX89" fmla="*/ 2491676 w 9662615"/>
              <a:gd name="connsiteY89" fmla="*/ 1500859 h 1592835"/>
              <a:gd name="connsiteX90" fmla="*/ 2378036 w 9662615"/>
              <a:gd name="connsiteY90" fmla="*/ 1520645 h 1592835"/>
              <a:gd name="connsiteX91" fmla="*/ 2284269 w 9662615"/>
              <a:gd name="connsiteY91" fmla="*/ 1503068 h 1592835"/>
              <a:gd name="connsiteX92" fmla="*/ 2207104 w 9662615"/>
              <a:gd name="connsiteY92" fmla="*/ 1508888 h 1592835"/>
              <a:gd name="connsiteX93" fmla="*/ 2149226 w 9662615"/>
              <a:gd name="connsiteY93" fmla="*/ 1523409 h 1592835"/>
              <a:gd name="connsiteX94" fmla="*/ 2084783 w 9662615"/>
              <a:gd name="connsiteY94" fmla="*/ 1524245 h 1592835"/>
              <a:gd name="connsiteX95" fmla="*/ 2070075 w 9662615"/>
              <a:gd name="connsiteY95" fmla="*/ 1511285 h 1592835"/>
              <a:gd name="connsiteX96" fmla="*/ 2001057 w 9662615"/>
              <a:gd name="connsiteY96" fmla="*/ 1516449 h 1592835"/>
              <a:gd name="connsiteX97" fmla="*/ 1896330 w 9662615"/>
              <a:gd name="connsiteY97" fmla="*/ 1525725 h 1592835"/>
              <a:gd name="connsiteX98" fmla="*/ 1835994 w 9662615"/>
              <a:gd name="connsiteY98" fmla="*/ 1527678 h 1592835"/>
              <a:gd name="connsiteX99" fmla="*/ 1671119 w 9662615"/>
              <a:gd name="connsiteY99" fmla="*/ 1536701 h 1592835"/>
              <a:gd name="connsiteX100" fmla="*/ 1601337 w 9662615"/>
              <a:gd name="connsiteY100" fmla="*/ 1548552 h 1592835"/>
              <a:gd name="connsiteX101" fmla="*/ 1407755 w 9662615"/>
              <a:gd name="connsiteY101" fmla="*/ 1571444 h 1592835"/>
              <a:gd name="connsiteX102" fmla="*/ 1271994 w 9662615"/>
              <a:gd name="connsiteY102" fmla="*/ 1579471 h 1592835"/>
              <a:gd name="connsiteX103" fmla="*/ 1249226 w 9662615"/>
              <a:gd name="connsiteY103" fmla="*/ 1583140 h 1592835"/>
              <a:gd name="connsiteX104" fmla="*/ 1217719 w 9662615"/>
              <a:gd name="connsiteY104" fmla="*/ 1580863 h 1592835"/>
              <a:gd name="connsiteX105" fmla="*/ 1091432 w 9662615"/>
              <a:gd name="connsiteY105" fmla="*/ 1571003 h 1592835"/>
              <a:gd name="connsiteX106" fmla="*/ 992039 w 9662615"/>
              <a:gd name="connsiteY106" fmla="*/ 1556662 h 1592835"/>
              <a:gd name="connsiteX107" fmla="*/ 868264 w 9662615"/>
              <a:gd name="connsiteY107" fmla="*/ 1566392 h 1592835"/>
              <a:gd name="connsiteX108" fmla="*/ 792765 w 9662615"/>
              <a:gd name="connsiteY108" fmla="*/ 1563102 h 1592835"/>
              <a:gd name="connsiteX109" fmla="*/ 669055 w 9662615"/>
              <a:gd name="connsiteY109" fmla="*/ 1543638 h 1592835"/>
              <a:gd name="connsiteX110" fmla="*/ 506152 w 9662615"/>
              <a:gd name="connsiteY110" fmla="*/ 1549124 h 1592835"/>
              <a:gd name="connsiteX111" fmla="*/ 472797 w 9662615"/>
              <a:gd name="connsiteY111" fmla="*/ 1568904 h 1592835"/>
              <a:gd name="connsiteX112" fmla="*/ 427864 w 9662615"/>
              <a:gd name="connsiteY112" fmla="*/ 1580848 h 1592835"/>
              <a:gd name="connsiteX113" fmla="*/ 408381 w 9662615"/>
              <a:gd name="connsiteY113" fmla="*/ 1552940 h 1592835"/>
              <a:gd name="connsiteX114" fmla="*/ 267163 w 9662615"/>
              <a:gd name="connsiteY114" fmla="*/ 1531913 h 1592835"/>
              <a:gd name="connsiteX115" fmla="*/ 196644 w 9662615"/>
              <a:gd name="connsiteY115" fmla="*/ 1524565 h 1592835"/>
              <a:gd name="connsiteX116" fmla="*/ 86819 w 9662615"/>
              <a:gd name="connsiteY116" fmla="*/ 1519517 h 1592835"/>
              <a:gd name="connsiteX117" fmla="*/ 53369 w 9662615"/>
              <a:gd name="connsiteY117" fmla="*/ 1516853 h 1592835"/>
              <a:gd name="connsiteX118" fmla="*/ 2359 w 9662615"/>
              <a:gd name="connsiteY118" fmla="*/ 1515247 h 1592835"/>
              <a:gd name="connsiteX119" fmla="*/ 0 w 9662615"/>
              <a:gd name="connsiteY119" fmla="*/ 1514932 h 1592835"/>
              <a:gd name="connsiteX120" fmla="*/ 0 w 9662615"/>
              <a:gd name="connsiteY120" fmla="*/ 0 h 1592835"/>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48477 w 9662615"/>
              <a:gd name="connsiteY60" fmla="*/ 1556925 h 1592835"/>
              <a:gd name="connsiteX61" fmla="*/ 4730033 w 9662615"/>
              <a:gd name="connsiteY61" fmla="*/ 1555274 h 1592835"/>
              <a:gd name="connsiteX62" fmla="*/ 4697562 w 9662615"/>
              <a:gd name="connsiteY62" fmla="*/ 1551206 h 1592835"/>
              <a:gd name="connsiteX63" fmla="*/ 4662664 w 9662615"/>
              <a:gd name="connsiteY63" fmla="*/ 1573162 h 1592835"/>
              <a:gd name="connsiteX64" fmla="*/ 4603028 w 9662615"/>
              <a:gd name="connsiteY64" fmla="*/ 1568821 h 1592835"/>
              <a:gd name="connsiteX65" fmla="*/ 4541612 w 9662615"/>
              <a:gd name="connsiteY65" fmla="*/ 1545262 h 1592835"/>
              <a:gd name="connsiteX66" fmla="*/ 4422155 w 9662615"/>
              <a:gd name="connsiteY66" fmla="*/ 1542059 h 1592835"/>
              <a:gd name="connsiteX67" fmla="*/ 4221826 w 9662615"/>
              <a:gd name="connsiteY67" fmla="*/ 1508923 h 1592835"/>
              <a:gd name="connsiteX68" fmla="*/ 4096601 w 9662615"/>
              <a:gd name="connsiteY68" fmla="*/ 1521563 h 1592835"/>
              <a:gd name="connsiteX69" fmla="*/ 3970635 w 9662615"/>
              <a:gd name="connsiteY69" fmla="*/ 1544815 h 1592835"/>
              <a:gd name="connsiteX70" fmla="*/ 3833906 w 9662615"/>
              <a:gd name="connsiteY70" fmla="*/ 1516637 h 1592835"/>
              <a:gd name="connsiteX71" fmla="*/ 3696258 w 9662615"/>
              <a:gd name="connsiteY71" fmla="*/ 1537563 h 1592835"/>
              <a:gd name="connsiteX72" fmla="*/ 3594070 w 9662615"/>
              <a:gd name="connsiteY72" fmla="*/ 1509422 h 1592835"/>
              <a:gd name="connsiteX73" fmla="*/ 3565233 w 9662615"/>
              <a:gd name="connsiteY73" fmla="*/ 1515122 h 1592835"/>
              <a:gd name="connsiteX74" fmla="*/ 3560267 w 9662615"/>
              <a:gd name="connsiteY74" fmla="*/ 1516288 h 1592835"/>
              <a:gd name="connsiteX75" fmla="*/ 3540258 w 9662615"/>
              <a:gd name="connsiteY75" fmla="*/ 1516976 h 1592835"/>
              <a:gd name="connsiteX76" fmla="*/ 3534780 w 9662615"/>
              <a:gd name="connsiteY76" fmla="*/ 1522141 h 1592835"/>
              <a:gd name="connsiteX77" fmla="*/ 3504783 w 9662615"/>
              <a:gd name="connsiteY77" fmla="*/ 1526739 h 1592835"/>
              <a:gd name="connsiteX78" fmla="*/ 3430805 w 9662615"/>
              <a:gd name="connsiteY78" fmla="*/ 1542521 h 1592835"/>
              <a:gd name="connsiteX79" fmla="*/ 3292707 w 9662615"/>
              <a:gd name="connsiteY79" fmla="*/ 1520490 h 1592835"/>
              <a:gd name="connsiteX80" fmla="*/ 3187872 w 9662615"/>
              <a:gd name="connsiteY80" fmla="*/ 1519991 h 1592835"/>
              <a:gd name="connsiteX81" fmla="*/ 3148026 w 9662615"/>
              <a:gd name="connsiteY81" fmla="*/ 1524777 h 1592835"/>
              <a:gd name="connsiteX82" fmla="*/ 3092394 w 9662615"/>
              <a:gd name="connsiteY82" fmla="*/ 1528115 h 1592835"/>
              <a:gd name="connsiteX83" fmla="*/ 2994200 w 9662615"/>
              <a:gd name="connsiteY83" fmla="*/ 1537857 h 1592835"/>
              <a:gd name="connsiteX84" fmla="*/ 2862301 w 9662615"/>
              <a:gd name="connsiteY84" fmla="*/ 1544250 h 1592835"/>
              <a:gd name="connsiteX85" fmla="*/ 2766335 w 9662615"/>
              <a:gd name="connsiteY85" fmla="*/ 1527662 h 1592835"/>
              <a:gd name="connsiteX86" fmla="*/ 2757836 w 9662615"/>
              <a:gd name="connsiteY86" fmla="*/ 1531371 h 1592835"/>
              <a:gd name="connsiteX87" fmla="*/ 2691555 w 9662615"/>
              <a:gd name="connsiteY87" fmla="*/ 1530283 h 1592835"/>
              <a:gd name="connsiteX88" fmla="*/ 2491676 w 9662615"/>
              <a:gd name="connsiteY88" fmla="*/ 1500859 h 1592835"/>
              <a:gd name="connsiteX89" fmla="*/ 2378036 w 9662615"/>
              <a:gd name="connsiteY89" fmla="*/ 1520645 h 1592835"/>
              <a:gd name="connsiteX90" fmla="*/ 2284269 w 9662615"/>
              <a:gd name="connsiteY90" fmla="*/ 1503068 h 1592835"/>
              <a:gd name="connsiteX91" fmla="*/ 2207104 w 9662615"/>
              <a:gd name="connsiteY91" fmla="*/ 1508888 h 1592835"/>
              <a:gd name="connsiteX92" fmla="*/ 2149226 w 9662615"/>
              <a:gd name="connsiteY92" fmla="*/ 1523409 h 1592835"/>
              <a:gd name="connsiteX93" fmla="*/ 2084783 w 9662615"/>
              <a:gd name="connsiteY93" fmla="*/ 1524245 h 1592835"/>
              <a:gd name="connsiteX94" fmla="*/ 2070075 w 9662615"/>
              <a:gd name="connsiteY94" fmla="*/ 1511285 h 1592835"/>
              <a:gd name="connsiteX95" fmla="*/ 2001057 w 9662615"/>
              <a:gd name="connsiteY95" fmla="*/ 1516449 h 1592835"/>
              <a:gd name="connsiteX96" fmla="*/ 1896330 w 9662615"/>
              <a:gd name="connsiteY96" fmla="*/ 1525725 h 1592835"/>
              <a:gd name="connsiteX97" fmla="*/ 1835994 w 9662615"/>
              <a:gd name="connsiteY97" fmla="*/ 1527678 h 1592835"/>
              <a:gd name="connsiteX98" fmla="*/ 1671119 w 9662615"/>
              <a:gd name="connsiteY98" fmla="*/ 1536701 h 1592835"/>
              <a:gd name="connsiteX99" fmla="*/ 1601337 w 9662615"/>
              <a:gd name="connsiteY99" fmla="*/ 1548552 h 1592835"/>
              <a:gd name="connsiteX100" fmla="*/ 1407755 w 9662615"/>
              <a:gd name="connsiteY100" fmla="*/ 1571444 h 1592835"/>
              <a:gd name="connsiteX101" fmla="*/ 1271994 w 9662615"/>
              <a:gd name="connsiteY101" fmla="*/ 1579471 h 1592835"/>
              <a:gd name="connsiteX102" fmla="*/ 1249226 w 9662615"/>
              <a:gd name="connsiteY102" fmla="*/ 1583140 h 1592835"/>
              <a:gd name="connsiteX103" fmla="*/ 1217719 w 9662615"/>
              <a:gd name="connsiteY103" fmla="*/ 1580863 h 1592835"/>
              <a:gd name="connsiteX104" fmla="*/ 1091432 w 9662615"/>
              <a:gd name="connsiteY104" fmla="*/ 1571003 h 1592835"/>
              <a:gd name="connsiteX105" fmla="*/ 992039 w 9662615"/>
              <a:gd name="connsiteY105" fmla="*/ 1556662 h 1592835"/>
              <a:gd name="connsiteX106" fmla="*/ 868264 w 9662615"/>
              <a:gd name="connsiteY106" fmla="*/ 1566392 h 1592835"/>
              <a:gd name="connsiteX107" fmla="*/ 792765 w 9662615"/>
              <a:gd name="connsiteY107" fmla="*/ 1563102 h 1592835"/>
              <a:gd name="connsiteX108" fmla="*/ 669055 w 9662615"/>
              <a:gd name="connsiteY108" fmla="*/ 1543638 h 1592835"/>
              <a:gd name="connsiteX109" fmla="*/ 506152 w 9662615"/>
              <a:gd name="connsiteY109" fmla="*/ 1549124 h 1592835"/>
              <a:gd name="connsiteX110" fmla="*/ 472797 w 9662615"/>
              <a:gd name="connsiteY110" fmla="*/ 1568904 h 1592835"/>
              <a:gd name="connsiteX111" fmla="*/ 427864 w 9662615"/>
              <a:gd name="connsiteY111" fmla="*/ 1580848 h 1592835"/>
              <a:gd name="connsiteX112" fmla="*/ 408381 w 9662615"/>
              <a:gd name="connsiteY112" fmla="*/ 1552940 h 1592835"/>
              <a:gd name="connsiteX113" fmla="*/ 267163 w 9662615"/>
              <a:gd name="connsiteY113" fmla="*/ 1531913 h 1592835"/>
              <a:gd name="connsiteX114" fmla="*/ 196644 w 9662615"/>
              <a:gd name="connsiteY114" fmla="*/ 1524565 h 1592835"/>
              <a:gd name="connsiteX115" fmla="*/ 86819 w 9662615"/>
              <a:gd name="connsiteY115" fmla="*/ 1519517 h 1592835"/>
              <a:gd name="connsiteX116" fmla="*/ 53369 w 9662615"/>
              <a:gd name="connsiteY116" fmla="*/ 1516853 h 1592835"/>
              <a:gd name="connsiteX117" fmla="*/ 2359 w 9662615"/>
              <a:gd name="connsiteY117" fmla="*/ 1515247 h 1592835"/>
              <a:gd name="connsiteX118" fmla="*/ 0 w 9662615"/>
              <a:gd name="connsiteY118" fmla="*/ 1514932 h 1592835"/>
              <a:gd name="connsiteX119" fmla="*/ 0 w 9662615"/>
              <a:gd name="connsiteY119" fmla="*/ 0 h 1592835"/>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30033 w 9662615"/>
              <a:gd name="connsiteY60" fmla="*/ 1555274 h 1592835"/>
              <a:gd name="connsiteX61" fmla="*/ 4697562 w 9662615"/>
              <a:gd name="connsiteY61" fmla="*/ 1551206 h 1592835"/>
              <a:gd name="connsiteX62" fmla="*/ 4662664 w 9662615"/>
              <a:gd name="connsiteY62" fmla="*/ 1573162 h 1592835"/>
              <a:gd name="connsiteX63" fmla="*/ 4603028 w 9662615"/>
              <a:gd name="connsiteY63" fmla="*/ 1568821 h 1592835"/>
              <a:gd name="connsiteX64" fmla="*/ 4541612 w 9662615"/>
              <a:gd name="connsiteY64" fmla="*/ 1545262 h 1592835"/>
              <a:gd name="connsiteX65" fmla="*/ 4422155 w 9662615"/>
              <a:gd name="connsiteY65" fmla="*/ 1542059 h 1592835"/>
              <a:gd name="connsiteX66" fmla="*/ 4221826 w 9662615"/>
              <a:gd name="connsiteY66" fmla="*/ 1508923 h 1592835"/>
              <a:gd name="connsiteX67" fmla="*/ 4096601 w 9662615"/>
              <a:gd name="connsiteY67" fmla="*/ 1521563 h 1592835"/>
              <a:gd name="connsiteX68" fmla="*/ 3970635 w 9662615"/>
              <a:gd name="connsiteY68" fmla="*/ 1544815 h 1592835"/>
              <a:gd name="connsiteX69" fmla="*/ 3833906 w 9662615"/>
              <a:gd name="connsiteY69" fmla="*/ 1516637 h 1592835"/>
              <a:gd name="connsiteX70" fmla="*/ 3696258 w 9662615"/>
              <a:gd name="connsiteY70" fmla="*/ 1537563 h 1592835"/>
              <a:gd name="connsiteX71" fmla="*/ 3594070 w 9662615"/>
              <a:gd name="connsiteY71" fmla="*/ 1509422 h 1592835"/>
              <a:gd name="connsiteX72" fmla="*/ 3565233 w 9662615"/>
              <a:gd name="connsiteY72" fmla="*/ 1515122 h 1592835"/>
              <a:gd name="connsiteX73" fmla="*/ 3560267 w 9662615"/>
              <a:gd name="connsiteY73" fmla="*/ 1516288 h 1592835"/>
              <a:gd name="connsiteX74" fmla="*/ 3540258 w 9662615"/>
              <a:gd name="connsiteY74" fmla="*/ 1516976 h 1592835"/>
              <a:gd name="connsiteX75" fmla="*/ 3534780 w 9662615"/>
              <a:gd name="connsiteY75" fmla="*/ 1522141 h 1592835"/>
              <a:gd name="connsiteX76" fmla="*/ 3504783 w 9662615"/>
              <a:gd name="connsiteY76" fmla="*/ 1526739 h 1592835"/>
              <a:gd name="connsiteX77" fmla="*/ 3430805 w 9662615"/>
              <a:gd name="connsiteY77" fmla="*/ 1542521 h 1592835"/>
              <a:gd name="connsiteX78" fmla="*/ 3292707 w 9662615"/>
              <a:gd name="connsiteY78" fmla="*/ 1520490 h 1592835"/>
              <a:gd name="connsiteX79" fmla="*/ 3187872 w 9662615"/>
              <a:gd name="connsiteY79" fmla="*/ 1519991 h 1592835"/>
              <a:gd name="connsiteX80" fmla="*/ 3148026 w 9662615"/>
              <a:gd name="connsiteY80" fmla="*/ 1524777 h 1592835"/>
              <a:gd name="connsiteX81" fmla="*/ 3092394 w 9662615"/>
              <a:gd name="connsiteY81" fmla="*/ 1528115 h 1592835"/>
              <a:gd name="connsiteX82" fmla="*/ 2994200 w 9662615"/>
              <a:gd name="connsiteY82" fmla="*/ 1537857 h 1592835"/>
              <a:gd name="connsiteX83" fmla="*/ 2862301 w 9662615"/>
              <a:gd name="connsiteY83" fmla="*/ 1544250 h 1592835"/>
              <a:gd name="connsiteX84" fmla="*/ 2766335 w 9662615"/>
              <a:gd name="connsiteY84" fmla="*/ 1527662 h 1592835"/>
              <a:gd name="connsiteX85" fmla="*/ 2757836 w 9662615"/>
              <a:gd name="connsiteY85" fmla="*/ 1531371 h 1592835"/>
              <a:gd name="connsiteX86" fmla="*/ 2691555 w 9662615"/>
              <a:gd name="connsiteY86" fmla="*/ 1530283 h 1592835"/>
              <a:gd name="connsiteX87" fmla="*/ 2491676 w 9662615"/>
              <a:gd name="connsiteY87" fmla="*/ 1500859 h 1592835"/>
              <a:gd name="connsiteX88" fmla="*/ 2378036 w 9662615"/>
              <a:gd name="connsiteY88" fmla="*/ 1520645 h 1592835"/>
              <a:gd name="connsiteX89" fmla="*/ 2284269 w 9662615"/>
              <a:gd name="connsiteY89" fmla="*/ 1503068 h 1592835"/>
              <a:gd name="connsiteX90" fmla="*/ 2207104 w 9662615"/>
              <a:gd name="connsiteY90" fmla="*/ 1508888 h 1592835"/>
              <a:gd name="connsiteX91" fmla="*/ 2149226 w 9662615"/>
              <a:gd name="connsiteY91" fmla="*/ 1523409 h 1592835"/>
              <a:gd name="connsiteX92" fmla="*/ 2084783 w 9662615"/>
              <a:gd name="connsiteY92" fmla="*/ 1524245 h 1592835"/>
              <a:gd name="connsiteX93" fmla="*/ 2070075 w 9662615"/>
              <a:gd name="connsiteY93" fmla="*/ 1511285 h 1592835"/>
              <a:gd name="connsiteX94" fmla="*/ 2001057 w 9662615"/>
              <a:gd name="connsiteY94" fmla="*/ 1516449 h 1592835"/>
              <a:gd name="connsiteX95" fmla="*/ 1896330 w 9662615"/>
              <a:gd name="connsiteY95" fmla="*/ 1525725 h 1592835"/>
              <a:gd name="connsiteX96" fmla="*/ 1835994 w 9662615"/>
              <a:gd name="connsiteY96" fmla="*/ 1527678 h 1592835"/>
              <a:gd name="connsiteX97" fmla="*/ 1671119 w 9662615"/>
              <a:gd name="connsiteY97" fmla="*/ 1536701 h 1592835"/>
              <a:gd name="connsiteX98" fmla="*/ 1601337 w 9662615"/>
              <a:gd name="connsiteY98" fmla="*/ 1548552 h 1592835"/>
              <a:gd name="connsiteX99" fmla="*/ 1407755 w 9662615"/>
              <a:gd name="connsiteY99" fmla="*/ 1571444 h 1592835"/>
              <a:gd name="connsiteX100" fmla="*/ 1271994 w 9662615"/>
              <a:gd name="connsiteY100" fmla="*/ 1579471 h 1592835"/>
              <a:gd name="connsiteX101" fmla="*/ 1249226 w 9662615"/>
              <a:gd name="connsiteY101" fmla="*/ 1583140 h 1592835"/>
              <a:gd name="connsiteX102" fmla="*/ 1217719 w 9662615"/>
              <a:gd name="connsiteY102" fmla="*/ 1580863 h 1592835"/>
              <a:gd name="connsiteX103" fmla="*/ 1091432 w 9662615"/>
              <a:gd name="connsiteY103" fmla="*/ 1571003 h 1592835"/>
              <a:gd name="connsiteX104" fmla="*/ 992039 w 9662615"/>
              <a:gd name="connsiteY104" fmla="*/ 1556662 h 1592835"/>
              <a:gd name="connsiteX105" fmla="*/ 868264 w 9662615"/>
              <a:gd name="connsiteY105" fmla="*/ 1566392 h 1592835"/>
              <a:gd name="connsiteX106" fmla="*/ 792765 w 9662615"/>
              <a:gd name="connsiteY106" fmla="*/ 1563102 h 1592835"/>
              <a:gd name="connsiteX107" fmla="*/ 669055 w 9662615"/>
              <a:gd name="connsiteY107" fmla="*/ 1543638 h 1592835"/>
              <a:gd name="connsiteX108" fmla="*/ 506152 w 9662615"/>
              <a:gd name="connsiteY108" fmla="*/ 1549124 h 1592835"/>
              <a:gd name="connsiteX109" fmla="*/ 472797 w 9662615"/>
              <a:gd name="connsiteY109" fmla="*/ 1568904 h 1592835"/>
              <a:gd name="connsiteX110" fmla="*/ 427864 w 9662615"/>
              <a:gd name="connsiteY110" fmla="*/ 1580848 h 1592835"/>
              <a:gd name="connsiteX111" fmla="*/ 408381 w 9662615"/>
              <a:gd name="connsiteY111" fmla="*/ 1552940 h 1592835"/>
              <a:gd name="connsiteX112" fmla="*/ 267163 w 9662615"/>
              <a:gd name="connsiteY112" fmla="*/ 1531913 h 1592835"/>
              <a:gd name="connsiteX113" fmla="*/ 196644 w 9662615"/>
              <a:gd name="connsiteY113" fmla="*/ 1524565 h 1592835"/>
              <a:gd name="connsiteX114" fmla="*/ 86819 w 9662615"/>
              <a:gd name="connsiteY114" fmla="*/ 1519517 h 1592835"/>
              <a:gd name="connsiteX115" fmla="*/ 53369 w 9662615"/>
              <a:gd name="connsiteY115" fmla="*/ 1516853 h 1592835"/>
              <a:gd name="connsiteX116" fmla="*/ 2359 w 9662615"/>
              <a:gd name="connsiteY116" fmla="*/ 1515247 h 1592835"/>
              <a:gd name="connsiteX117" fmla="*/ 0 w 9662615"/>
              <a:gd name="connsiteY117" fmla="*/ 1514932 h 1592835"/>
              <a:gd name="connsiteX118" fmla="*/ 0 w 9662615"/>
              <a:gd name="connsiteY118" fmla="*/ 0 h 1592835"/>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35334 w 9662615"/>
              <a:gd name="connsiteY60" fmla="*/ 1581778 h 1592835"/>
              <a:gd name="connsiteX61" fmla="*/ 4697562 w 9662615"/>
              <a:gd name="connsiteY61" fmla="*/ 1551206 h 1592835"/>
              <a:gd name="connsiteX62" fmla="*/ 4662664 w 9662615"/>
              <a:gd name="connsiteY62" fmla="*/ 1573162 h 1592835"/>
              <a:gd name="connsiteX63" fmla="*/ 4603028 w 9662615"/>
              <a:gd name="connsiteY63" fmla="*/ 1568821 h 1592835"/>
              <a:gd name="connsiteX64" fmla="*/ 4541612 w 9662615"/>
              <a:gd name="connsiteY64" fmla="*/ 1545262 h 1592835"/>
              <a:gd name="connsiteX65" fmla="*/ 4422155 w 9662615"/>
              <a:gd name="connsiteY65" fmla="*/ 1542059 h 1592835"/>
              <a:gd name="connsiteX66" fmla="*/ 4221826 w 9662615"/>
              <a:gd name="connsiteY66" fmla="*/ 1508923 h 1592835"/>
              <a:gd name="connsiteX67" fmla="*/ 4096601 w 9662615"/>
              <a:gd name="connsiteY67" fmla="*/ 1521563 h 1592835"/>
              <a:gd name="connsiteX68" fmla="*/ 3970635 w 9662615"/>
              <a:gd name="connsiteY68" fmla="*/ 1544815 h 1592835"/>
              <a:gd name="connsiteX69" fmla="*/ 3833906 w 9662615"/>
              <a:gd name="connsiteY69" fmla="*/ 1516637 h 1592835"/>
              <a:gd name="connsiteX70" fmla="*/ 3696258 w 9662615"/>
              <a:gd name="connsiteY70" fmla="*/ 1537563 h 1592835"/>
              <a:gd name="connsiteX71" fmla="*/ 3594070 w 9662615"/>
              <a:gd name="connsiteY71" fmla="*/ 1509422 h 1592835"/>
              <a:gd name="connsiteX72" fmla="*/ 3565233 w 9662615"/>
              <a:gd name="connsiteY72" fmla="*/ 1515122 h 1592835"/>
              <a:gd name="connsiteX73" fmla="*/ 3560267 w 9662615"/>
              <a:gd name="connsiteY73" fmla="*/ 1516288 h 1592835"/>
              <a:gd name="connsiteX74" fmla="*/ 3540258 w 9662615"/>
              <a:gd name="connsiteY74" fmla="*/ 1516976 h 1592835"/>
              <a:gd name="connsiteX75" fmla="*/ 3534780 w 9662615"/>
              <a:gd name="connsiteY75" fmla="*/ 1522141 h 1592835"/>
              <a:gd name="connsiteX76" fmla="*/ 3504783 w 9662615"/>
              <a:gd name="connsiteY76" fmla="*/ 1526739 h 1592835"/>
              <a:gd name="connsiteX77" fmla="*/ 3430805 w 9662615"/>
              <a:gd name="connsiteY77" fmla="*/ 1542521 h 1592835"/>
              <a:gd name="connsiteX78" fmla="*/ 3292707 w 9662615"/>
              <a:gd name="connsiteY78" fmla="*/ 1520490 h 1592835"/>
              <a:gd name="connsiteX79" fmla="*/ 3187872 w 9662615"/>
              <a:gd name="connsiteY79" fmla="*/ 1519991 h 1592835"/>
              <a:gd name="connsiteX80" fmla="*/ 3148026 w 9662615"/>
              <a:gd name="connsiteY80" fmla="*/ 1524777 h 1592835"/>
              <a:gd name="connsiteX81" fmla="*/ 3092394 w 9662615"/>
              <a:gd name="connsiteY81" fmla="*/ 1528115 h 1592835"/>
              <a:gd name="connsiteX82" fmla="*/ 2994200 w 9662615"/>
              <a:gd name="connsiteY82" fmla="*/ 1537857 h 1592835"/>
              <a:gd name="connsiteX83" fmla="*/ 2862301 w 9662615"/>
              <a:gd name="connsiteY83" fmla="*/ 1544250 h 1592835"/>
              <a:gd name="connsiteX84" fmla="*/ 2766335 w 9662615"/>
              <a:gd name="connsiteY84" fmla="*/ 1527662 h 1592835"/>
              <a:gd name="connsiteX85" fmla="*/ 2757836 w 9662615"/>
              <a:gd name="connsiteY85" fmla="*/ 1531371 h 1592835"/>
              <a:gd name="connsiteX86" fmla="*/ 2691555 w 9662615"/>
              <a:gd name="connsiteY86" fmla="*/ 1530283 h 1592835"/>
              <a:gd name="connsiteX87" fmla="*/ 2491676 w 9662615"/>
              <a:gd name="connsiteY87" fmla="*/ 1500859 h 1592835"/>
              <a:gd name="connsiteX88" fmla="*/ 2378036 w 9662615"/>
              <a:gd name="connsiteY88" fmla="*/ 1520645 h 1592835"/>
              <a:gd name="connsiteX89" fmla="*/ 2284269 w 9662615"/>
              <a:gd name="connsiteY89" fmla="*/ 1503068 h 1592835"/>
              <a:gd name="connsiteX90" fmla="*/ 2207104 w 9662615"/>
              <a:gd name="connsiteY90" fmla="*/ 1508888 h 1592835"/>
              <a:gd name="connsiteX91" fmla="*/ 2149226 w 9662615"/>
              <a:gd name="connsiteY91" fmla="*/ 1523409 h 1592835"/>
              <a:gd name="connsiteX92" fmla="*/ 2084783 w 9662615"/>
              <a:gd name="connsiteY92" fmla="*/ 1524245 h 1592835"/>
              <a:gd name="connsiteX93" fmla="*/ 2070075 w 9662615"/>
              <a:gd name="connsiteY93" fmla="*/ 1511285 h 1592835"/>
              <a:gd name="connsiteX94" fmla="*/ 2001057 w 9662615"/>
              <a:gd name="connsiteY94" fmla="*/ 1516449 h 1592835"/>
              <a:gd name="connsiteX95" fmla="*/ 1896330 w 9662615"/>
              <a:gd name="connsiteY95" fmla="*/ 1525725 h 1592835"/>
              <a:gd name="connsiteX96" fmla="*/ 1835994 w 9662615"/>
              <a:gd name="connsiteY96" fmla="*/ 1527678 h 1592835"/>
              <a:gd name="connsiteX97" fmla="*/ 1671119 w 9662615"/>
              <a:gd name="connsiteY97" fmla="*/ 1536701 h 1592835"/>
              <a:gd name="connsiteX98" fmla="*/ 1601337 w 9662615"/>
              <a:gd name="connsiteY98" fmla="*/ 1548552 h 1592835"/>
              <a:gd name="connsiteX99" fmla="*/ 1407755 w 9662615"/>
              <a:gd name="connsiteY99" fmla="*/ 1571444 h 1592835"/>
              <a:gd name="connsiteX100" fmla="*/ 1271994 w 9662615"/>
              <a:gd name="connsiteY100" fmla="*/ 1579471 h 1592835"/>
              <a:gd name="connsiteX101" fmla="*/ 1249226 w 9662615"/>
              <a:gd name="connsiteY101" fmla="*/ 1583140 h 1592835"/>
              <a:gd name="connsiteX102" fmla="*/ 1217719 w 9662615"/>
              <a:gd name="connsiteY102" fmla="*/ 1580863 h 1592835"/>
              <a:gd name="connsiteX103" fmla="*/ 1091432 w 9662615"/>
              <a:gd name="connsiteY103" fmla="*/ 1571003 h 1592835"/>
              <a:gd name="connsiteX104" fmla="*/ 992039 w 9662615"/>
              <a:gd name="connsiteY104" fmla="*/ 1556662 h 1592835"/>
              <a:gd name="connsiteX105" fmla="*/ 868264 w 9662615"/>
              <a:gd name="connsiteY105" fmla="*/ 1566392 h 1592835"/>
              <a:gd name="connsiteX106" fmla="*/ 792765 w 9662615"/>
              <a:gd name="connsiteY106" fmla="*/ 1563102 h 1592835"/>
              <a:gd name="connsiteX107" fmla="*/ 669055 w 9662615"/>
              <a:gd name="connsiteY107" fmla="*/ 1543638 h 1592835"/>
              <a:gd name="connsiteX108" fmla="*/ 506152 w 9662615"/>
              <a:gd name="connsiteY108" fmla="*/ 1549124 h 1592835"/>
              <a:gd name="connsiteX109" fmla="*/ 472797 w 9662615"/>
              <a:gd name="connsiteY109" fmla="*/ 1568904 h 1592835"/>
              <a:gd name="connsiteX110" fmla="*/ 427864 w 9662615"/>
              <a:gd name="connsiteY110" fmla="*/ 1580848 h 1592835"/>
              <a:gd name="connsiteX111" fmla="*/ 408381 w 9662615"/>
              <a:gd name="connsiteY111" fmla="*/ 1552940 h 1592835"/>
              <a:gd name="connsiteX112" fmla="*/ 267163 w 9662615"/>
              <a:gd name="connsiteY112" fmla="*/ 1531913 h 1592835"/>
              <a:gd name="connsiteX113" fmla="*/ 196644 w 9662615"/>
              <a:gd name="connsiteY113" fmla="*/ 1524565 h 1592835"/>
              <a:gd name="connsiteX114" fmla="*/ 86819 w 9662615"/>
              <a:gd name="connsiteY114" fmla="*/ 1519517 h 1592835"/>
              <a:gd name="connsiteX115" fmla="*/ 53369 w 9662615"/>
              <a:gd name="connsiteY115" fmla="*/ 1516853 h 1592835"/>
              <a:gd name="connsiteX116" fmla="*/ 2359 w 9662615"/>
              <a:gd name="connsiteY116" fmla="*/ 1515247 h 1592835"/>
              <a:gd name="connsiteX117" fmla="*/ 0 w 9662615"/>
              <a:gd name="connsiteY117" fmla="*/ 1514932 h 1592835"/>
              <a:gd name="connsiteX118" fmla="*/ 0 w 9662615"/>
              <a:gd name="connsiteY118" fmla="*/ 0 h 1592835"/>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63775 w 9662615"/>
              <a:gd name="connsiteY55" fmla="*/ 1562633 h 1692226"/>
              <a:gd name="connsiteX56" fmla="*/ 4847242 w 9662615"/>
              <a:gd name="connsiteY56" fmla="*/ 1565435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63775 w 9662615"/>
              <a:gd name="connsiteY55" fmla="*/ 1562633 h 1692226"/>
              <a:gd name="connsiteX56" fmla="*/ 4847242 w 9662615"/>
              <a:gd name="connsiteY56" fmla="*/ 1664826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71726 w 9662615"/>
              <a:gd name="connsiteY55" fmla="*/ 1570584 h 1692226"/>
              <a:gd name="connsiteX56" fmla="*/ 4847242 w 9662615"/>
              <a:gd name="connsiteY56" fmla="*/ 1664826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71726 w 9662615"/>
              <a:gd name="connsiteY55" fmla="*/ 1570584 h 1692226"/>
              <a:gd name="connsiteX56" fmla="*/ 4847242 w 9662615"/>
              <a:gd name="connsiteY56" fmla="*/ 1621094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21094"/>
              <a:gd name="connsiteX1" fmla="*/ 9662615 w 9662615"/>
              <a:gd name="connsiteY1" fmla="*/ 0 h 1621094"/>
              <a:gd name="connsiteX2" fmla="*/ 9662615 w 9662615"/>
              <a:gd name="connsiteY2" fmla="*/ 1280346 h 1621094"/>
              <a:gd name="connsiteX3" fmla="*/ 9658420 w 9662615"/>
              <a:gd name="connsiteY3" fmla="*/ 1280106 h 1621094"/>
              <a:gd name="connsiteX4" fmla="*/ 9469546 w 9662615"/>
              <a:gd name="connsiteY4" fmla="*/ 1289837 h 1621094"/>
              <a:gd name="connsiteX5" fmla="*/ 9385895 w 9662615"/>
              <a:gd name="connsiteY5" fmla="*/ 1269203 h 1621094"/>
              <a:gd name="connsiteX6" fmla="*/ 9144767 w 9662615"/>
              <a:gd name="connsiteY6" fmla="*/ 1264120 h 1621094"/>
              <a:gd name="connsiteX7" fmla="*/ 8837252 w 9662615"/>
              <a:gd name="connsiteY7" fmla="*/ 1350515 h 1621094"/>
              <a:gd name="connsiteX8" fmla="*/ 8705466 w 9662615"/>
              <a:gd name="connsiteY8" fmla="*/ 1342419 h 1621094"/>
              <a:gd name="connsiteX9" fmla="*/ 8652221 w 9662615"/>
              <a:gd name="connsiteY9" fmla="*/ 1326906 h 1621094"/>
              <a:gd name="connsiteX10" fmla="*/ 8632312 w 9662615"/>
              <a:gd name="connsiteY10" fmla="*/ 1326025 h 1621094"/>
              <a:gd name="connsiteX11" fmla="*/ 8591582 w 9662615"/>
              <a:gd name="connsiteY11" fmla="*/ 1341666 h 1621094"/>
              <a:gd name="connsiteX12" fmla="*/ 8537336 w 9662615"/>
              <a:gd name="connsiteY12" fmla="*/ 1341684 h 1621094"/>
              <a:gd name="connsiteX13" fmla="*/ 8472508 w 9662615"/>
              <a:gd name="connsiteY13" fmla="*/ 1363109 h 1621094"/>
              <a:gd name="connsiteX14" fmla="*/ 8258477 w 9662615"/>
              <a:gd name="connsiteY14" fmla="*/ 1370666 h 1621094"/>
              <a:gd name="connsiteX15" fmla="*/ 8197961 w 9662615"/>
              <a:gd name="connsiteY15" fmla="*/ 1392804 h 1621094"/>
              <a:gd name="connsiteX16" fmla="*/ 8171196 w 9662615"/>
              <a:gd name="connsiteY16" fmla="*/ 1397216 h 1621094"/>
              <a:gd name="connsiteX17" fmla="*/ 8127667 w 9662615"/>
              <a:gd name="connsiteY17" fmla="*/ 1418254 h 1621094"/>
              <a:gd name="connsiteX18" fmla="*/ 7974579 w 9662615"/>
              <a:gd name="connsiteY18" fmla="*/ 1383439 h 1621094"/>
              <a:gd name="connsiteX19" fmla="*/ 7768351 w 9662615"/>
              <a:gd name="connsiteY19" fmla="*/ 1395051 h 1621094"/>
              <a:gd name="connsiteX20" fmla="*/ 7635985 w 9662615"/>
              <a:gd name="connsiteY20" fmla="*/ 1386363 h 1621094"/>
              <a:gd name="connsiteX21" fmla="*/ 7466069 w 9662615"/>
              <a:gd name="connsiteY21" fmla="*/ 1377654 h 1621094"/>
              <a:gd name="connsiteX22" fmla="*/ 7355642 w 9662615"/>
              <a:gd name="connsiteY22" fmla="*/ 1407761 h 1621094"/>
              <a:gd name="connsiteX23" fmla="*/ 7151610 w 9662615"/>
              <a:gd name="connsiteY23" fmla="*/ 1397856 h 1621094"/>
              <a:gd name="connsiteX24" fmla="*/ 7082147 w 9662615"/>
              <a:gd name="connsiteY24" fmla="*/ 1406113 h 1621094"/>
              <a:gd name="connsiteX25" fmla="*/ 7014958 w 9662615"/>
              <a:gd name="connsiteY25" fmla="*/ 1396883 h 1621094"/>
              <a:gd name="connsiteX26" fmla="*/ 6907567 w 9662615"/>
              <a:gd name="connsiteY26" fmla="*/ 1419149 h 1621094"/>
              <a:gd name="connsiteX27" fmla="*/ 6748428 w 9662615"/>
              <a:gd name="connsiteY27" fmla="*/ 1420308 h 1621094"/>
              <a:gd name="connsiteX28" fmla="*/ 6654257 w 9662615"/>
              <a:gd name="connsiteY28" fmla="*/ 1424143 h 1621094"/>
              <a:gd name="connsiteX29" fmla="*/ 6620123 w 9662615"/>
              <a:gd name="connsiteY29" fmla="*/ 1430535 h 1621094"/>
              <a:gd name="connsiteX30" fmla="*/ 6571355 w 9662615"/>
              <a:gd name="connsiteY30" fmla="*/ 1436144 h 1621094"/>
              <a:gd name="connsiteX31" fmla="*/ 6486557 w 9662615"/>
              <a:gd name="connsiteY31" fmla="*/ 1449861 h 1621094"/>
              <a:gd name="connsiteX32" fmla="*/ 6370419 w 9662615"/>
              <a:gd name="connsiteY32" fmla="*/ 1461649 h 1621094"/>
              <a:gd name="connsiteX33" fmla="*/ 6278839 w 9662615"/>
              <a:gd name="connsiteY33" fmla="*/ 1449160 h 1621094"/>
              <a:gd name="connsiteX34" fmla="*/ 6272455 w 9662615"/>
              <a:gd name="connsiteY34" fmla="*/ 1453191 h 1621094"/>
              <a:gd name="connsiteX35" fmla="*/ 6212659 w 9662615"/>
              <a:gd name="connsiteY35" fmla="*/ 1454850 h 1621094"/>
              <a:gd name="connsiteX36" fmla="*/ 6069317 w 9662615"/>
              <a:gd name="connsiteY36" fmla="*/ 1445838 h 1621094"/>
              <a:gd name="connsiteX37" fmla="*/ 5878477 w 9662615"/>
              <a:gd name="connsiteY37" fmla="*/ 1439180 h 1621094"/>
              <a:gd name="connsiteX38" fmla="*/ 5838387 w 9662615"/>
              <a:gd name="connsiteY38" fmla="*/ 1444679 h 1621094"/>
              <a:gd name="connsiteX39" fmla="*/ 5771136 w 9662615"/>
              <a:gd name="connsiteY39" fmla="*/ 1453639 h 1621094"/>
              <a:gd name="connsiteX40" fmla="*/ 5724081 w 9662615"/>
              <a:gd name="connsiteY40" fmla="*/ 1470431 h 1621094"/>
              <a:gd name="connsiteX41" fmla="*/ 5666577 w 9662615"/>
              <a:gd name="connsiteY41" fmla="*/ 1473921 h 1621094"/>
              <a:gd name="connsiteX42" fmla="*/ 5649068 w 9662615"/>
              <a:gd name="connsiteY42" fmla="*/ 1461676 h 1621094"/>
              <a:gd name="connsiteX43" fmla="*/ 5588902 w 9662615"/>
              <a:gd name="connsiteY43" fmla="*/ 1469647 h 1621094"/>
              <a:gd name="connsiteX44" fmla="*/ 5498090 w 9662615"/>
              <a:gd name="connsiteY44" fmla="*/ 1483173 h 1621094"/>
              <a:gd name="connsiteX45" fmla="*/ 5444641 w 9662615"/>
              <a:gd name="connsiteY45" fmla="*/ 1487602 h 1621094"/>
              <a:gd name="connsiteX46" fmla="*/ 5299812 w 9662615"/>
              <a:gd name="connsiteY46" fmla="*/ 1503362 h 1621094"/>
              <a:gd name="connsiteX47" fmla="*/ 5213947 w 9662615"/>
              <a:gd name="connsiteY47" fmla="*/ 1516637 h 1621094"/>
              <a:gd name="connsiteX48" fmla="*/ 5090342 w 9662615"/>
              <a:gd name="connsiteY48" fmla="*/ 1546680 h 1621094"/>
              <a:gd name="connsiteX49" fmla="*/ 5129812 w 9662615"/>
              <a:gd name="connsiteY49" fmla="*/ 1521277 h 1621094"/>
              <a:gd name="connsiteX50" fmla="*/ 5059484 w 9662615"/>
              <a:gd name="connsiteY50" fmla="*/ 1546802 h 1621094"/>
              <a:gd name="connsiteX51" fmla="*/ 5038524 w 9662615"/>
              <a:gd name="connsiteY51" fmla="*/ 1545675 h 1621094"/>
              <a:gd name="connsiteX52" fmla="*/ 5026564 w 9662615"/>
              <a:gd name="connsiteY52" fmla="*/ 1545376 h 1621094"/>
              <a:gd name="connsiteX53" fmla="*/ 4969433 w 9662615"/>
              <a:gd name="connsiteY53" fmla="*/ 1550865 h 1621094"/>
              <a:gd name="connsiteX54" fmla="*/ 4921303 w 9662615"/>
              <a:gd name="connsiteY54" fmla="*/ 1575379 h 1621094"/>
              <a:gd name="connsiteX55" fmla="*/ 4871726 w 9662615"/>
              <a:gd name="connsiteY55" fmla="*/ 1570584 h 1621094"/>
              <a:gd name="connsiteX56" fmla="*/ 4847242 w 9662615"/>
              <a:gd name="connsiteY56" fmla="*/ 1621094 h 1621094"/>
              <a:gd name="connsiteX57" fmla="*/ 4821058 w 9662615"/>
              <a:gd name="connsiteY57" fmla="*/ 1553078 h 1621094"/>
              <a:gd name="connsiteX58" fmla="*/ 4791466 w 9662615"/>
              <a:gd name="connsiteY58" fmla="*/ 1561324 h 1621094"/>
              <a:gd name="connsiteX59" fmla="*/ 4784247 w 9662615"/>
              <a:gd name="connsiteY59" fmla="*/ 1562342 h 1621094"/>
              <a:gd name="connsiteX60" fmla="*/ 4735334 w 9662615"/>
              <a:gd name="connsiteY60" fmla="*/ 1581778 h 1621094"/>
              <a:gd name="connsiteX61" fmla="*/ 4697562 w 9662615"/>
              <a:gd name="connsiteY61" fmla="*/ 1551206 h 1621094"/>
              <a:gd name="connsiteX62" fmla="*/ 4662664 w 9662615"/>
              <a:gd name="connsiteY62" fmla="*/ 1573162 h 1621094"/>
              <a:gd name="connsiteX63" fmla="*/ 4603028 w 9662615"/>
              <a:gd name="connsiteY63" fmla="*/ 1568821 h 1621094"/>
              <a:gd name="connsiteX64" fmla="*/ 4541612 w 9662615"/>
              <a:gd name="connsiteY64" fmla="*/ 1545262 h 1621094"/>
              <a:gd name="connsiteX65" fmla="*/ 4422155 w 9662615"/>
              <a:gd name="connsiteY65" fmla="*/ 1542059 h 1621094"/>
              <a:gd name="connsiteX66" fmla="*/ 4221826 w 9662615"/>
              <a:gd name="connsiteY66" fmla="*/ 1508923 h 1621094"/>
              <a:gd name="connsiteX67" fmla="*/ 4096601 w 9662615"/>
              <a:gd name="connsiteY67" fmla="*/ 1521563 h 1621094"/>
              <a:gd name="connsiteX68" fmla="*/ 3970635 w 9662615"/>
              <a:gd name="connsiteY68" fmla="*/ 1544815 h 1621094"/>
              <a:gd name="connsiteX69" fmla="*/ 3833906 w 9662615"/>
              <a:gd name="connsiteY69" fmla="*/ 1516637 h 1621094"/>
              <a:gd name="connsiteX70" fmla="*/ 3696258 w 9662615"/>
              <a:gd name="connsiteY70" fmla="*/ 1537563 h 1621094"/>
              <a:gd name="connsiteX71" fmla="*/ 3594070 w 9662615"/>
              <a:gd name="connsiteY71" fmla="*/ 1509422 h 1621094"/>
              <a:gd name="connsiteX72" fmla="*/ 3565233 w 9662615"/>
              <a:gd name="connsiteY72" fmla="*/ 1515122 h 1621094"/>
              <a:gd name="connsiteX73" fmla="*/ 3560267 w 9662615"/>
              <a:gd name="connsiteY73" fmla="*/ 1516288 h 1621094"/>
              <a:gd name="connsiteX74" fmla="*/ 3540258 w 9662615"/>
              <a:gd name="connsiteY74" fmla="*/ 1516976 h 1621094"/>
              <a:gd name="connsiteX75" fmla="*/ 3534780 w 9662615"/>
              <a:gd name="connsiteY75" fmla="*/ 1522141 h 1621094"/>
              <a:gd name="connsiteX76" fmla="*/ 3504783 w 9662615"/>
              <a:gd name="connsiteY76" fmla="*/ 1526739 h 1621094"/>
              <a:gd name="connsiteX77" fmla="*/ 3430805 w 9662615"/>
              <a:gd name="connsiteY77" fmla="*/ 1542521 h 1621094"/>
              <a:gd name="connsiteX78" fmla="*/ 3292707 w 9662615"/>
              <a:gd name="connsiteY78" fmla="*/ 1520490 h 1621094"/>
              <a:gd name="connsiteX79" fmla="*/ 3187872 w 9662615"/>
              <a:gd name="connsiteY79" fmla="*/ 1519991 h 1621094"/>
              <a:gd name="connsiteX80" fmla="*/ 3148026 w 9662615"/>
              <a:gd name="connsiteY80" fmla="*/ 1524777 h 1621094"/>
              <a:gd name="connsiteX81" fmla="*/ 3092394 w 9662615"/>
              <a:gd name="connsiteY81" fmla="*/ 1528115 h 1621094"/>
              <a:gd name="connsiteX82" fmla="*/ 2994200 w 9662615"/>
              <a:gd name="connsiteY82" fmla="*/ 1537857 h 1621094"/>
              <a:gd name="connsiteX83" fmla="*/ 2862301 w 9662615"/>
              <a:gd name="connsiteY83" fmla="*/ 1544250 h 1621094"/>
              <a:gd name="connsiteX84" fmla="*/ 2766335 w 9662615"/>
              <a:gd name="connsiteY84" fmla="*/ 1527662 h 1621094"/>
              <a:gd name="connsiteX85" fmla="*/ 2757836 w 9662615"/>
              <a:gd name="connsiteY85" fmla="*/ 1531371 h 1621094"/>
              <a:gd name="connsiteX86" fmla="*/ 2691555 w 9662615"/>
              <a:gd name="connsiteY86" fmla="*/ 1530283 h 1621094"/>
              <a:gd name="connsiteX87" fmla="*/ 2491676 w 9662615"/>
              <a:gd name="connsiteY87" fmla="*/ 1500859 h 1621094"/>
              <a:gd name="connsiteX88" fmla="*/ 2378036 w 9662615"/>
              <a:gd name="connsiteY88" fmla="*/ 1520645 h 1621094"/>
              <a:gd name="connsiteX89" fmla="*/ 2284269 w 9662615"/>
              <a:gd name="connsiteY89" fmla="*/ 1503068 h 1621094"/>
              <a:gd name="connsiteX90" fmla="*/ 2207104 w 9662615"/>
              <a:gd name="connsiteY90" fmla="*/ 1508888 h 1621094"/>
              <a:gd name="connsiteX91" fmla="*/ 2149226 w 9662615"/>
              <a:gd name="connsiteY91" fmla="*/ 1523409 h 1621094"/>
              <a:gd name="connsiteX92" fmla="*/ 2084783 w 9662615"/>
              <a:gd name="connsiteY92" fmla="*/ 1524245 h 1621094"/>
              <a:gd name="connsiteX93" fmla="*/ 2070075 w 9662615"/>
              <a:gd name="connsiteY93" fmla="*/ 1511285 h 1621094"/>
              <a:gd name="connsiteX94" fmla="*/ 2001057 w 9662615"/>
              <a:gd name="connsiteY94" fmla="*/ 1516449 h 1621094"/>
              <a:gd name="connsiteX95" fmla="*/ 1896330 w 9662615"/>
              <a:gd name="connsiteY95" fmla="*/ 1525725 h 1621094"/>
              <a:gd name="connsiteX96" fmla="*/ 1835994 w 9662615"/>
              <a:gd name="connsiteY96" fmla="*/ 1527678 h 1621094"/>
              <a:gd name="connsiteX97" fmla="*/ 1671119 w 9662615"/>
              <a:gd name="connsiteY97" fmla="*/ 1536701 h 1621094"/>
              <a:gd name="connsiteX98" fmla="*/ 1601337 w 9662615"/>
              <a:gd name="connsiteY98" fmla="*/ 1548552 h 1621094"/>
              <a:gd name="connsiteX99" fmla="*/ 1407755 w 9662615"/>
              <a:gd name="connsiteY99" fmla="*/ 1571444 h 1621094"/>
              <a:gd name="connsiteX100" fmla="*/ 1271994 w 9662615"/>
              <a:gd name="connsiteY100" fmla="*/ 1579471 h 1621094"/>
              <a:gd name="connsiteX101" fmla="*/ 1249226 w 9662615"/>
              <a:gd name="connsiteY101" fmla="*/ 1583140 h 1621094"/>
              <a:gd name="connsiteX102" fmla="*/ 1217719 w 9662615"/>
              <a:gd name="connsiteY102" fmla="*/ 1580863 h 1621094"/>
              <a:gd name="connsiteX103" fmla="*/ 1091432 w 9662615"/>
              <a:gd name="connsiteY103" fmla="*/ 1571003 h 1621094"/>
              <a:gd name="connsiteX104" fmla="*/ 992039 w 9662615"/>
              <a:gd name="connsiteY104" fmla="*/ 1556662 h 1621094"/>
              <a:gd name="connsiteX105" fmla="*/ 868264 w 9662615"/>
              <a:gd name="connsiteY105" fmla="*/ 1566392 h 1621094"/>
              <a:gd name="connsiteX106" fmla="*/ 792765 w 9662615"/>
              <a:gd name="connsiteY106" fmla="*/ 1563102 h 1621094"/>
              <a:gd name="connsiteX107" fmla="*/ 669055 w 9662615"/>
              <a:gd name="connsiteY107" fmla="*/ 1543638 h 1621094"/>
              <a:gd name="connsiteX108" fmla="*/ 506152 w 9662615"/>
              <a:gd name="connsiteY108" fmla="*/ 1549124 h 1621094"/>
              <a:gd name="connsiteX109" fmla="*/ 472797 w 9662615"/>
              <a:gd name="connsiteY109" fmla="*/ 1568904 h 1621094"/>
              <a:gd name="connsiteX110" fmla="*/ 427864 w 9662615"/>
              <a:gd name="connsiteY110" fmla="*/ 1580848 h 1621094"/>
              <a:gd name="connsiteX111" fmla="*/ 408381 w 9662615"/>
              <a:gd name="connsiteY111" fmla="*/ 1552940 h 1621094"/>
              <a:gd name="connsiteX112" fmla="*/ 267163 w 9662615"/>
              <a:gd name="connsiteY112" fmla="*/ 1531913 h 1621094"/>
              <a:gd name="connsiteX113" fmla="*/ 196644 w 9662615"/>
              <a:gd name="connsiteY113" fmla="*/ 1524565 h 1621094"/>
              <a:gd name="connsiteX114" fmla="*/ 86819 w 9662615"/>
              <a:gd name="connsiteY114" fmla="*/ 1519517 h 1621094"/>
              <a:gd name="connsiteX115" fmla="*/ 53369 w 9662615"/>
              <a:gd name="connsiteY115" fmla="*/ 1516853 h 1621094"/>
              <a:gd name="connsiteX116" fmla="*/ 2359 w 9662615"/>
              <a:gd name="connsiteY116" fmla="*/ 1515247 h 1621094"/>
              <a:gd name="connsiteX117" fmla="*/ 0 w 9662615"/>
              <a:gd name="connsiteY117" fmla="*/ 1514932 h 1621094"/>
              <a:gd name="connsiteX118" fmla="*/ 0 w 9662615"/>
              <a:gd name="connsiteY118" fmla="*/ 0 h 1621094"/>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1303 w 9662615"/>
              <a:gd name="connsiteY54" fmla="*/ 1575379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5334 w 9662615"/>
              <a:gd name="connsiteY60" fmla="*/ 158177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422155 w 9662615"/>
              <a:gd name="connsiteY65" fmla="*/ 1542059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5334 w 9662615"/>
              <a:gd name="connsiteY60" fmla="*/ 158177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422155 w 9662615"/>
              <a:gd name="connsiteY65" fmla="*/ 1542059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97680"/>
              <a:gd name="connsiteX1" fmla="*/ 9662615 w 9662615"/>
              <a:gd name="connsiteY1" fmla="*/ 0 h 1597680"/>
              <a:gd name="connsiteX2" fmla="*/ 9662615 w 9662615"/>
              <a:gd name="connsiteY2" fmla="*/ 1280346 h 1597680"/>
              <a:gd name="connsiteX3" fmla="*/ 9658420 w 9662615"/>
              <a:gd name="connsiteY3" fmla="*/ 1280106 h 1597680"/>
              <a:gd name="connsiteX4" fmla="*/ 9469546 w 9662615"/>
              <a:gd name="connsiteY4" fmla="*/ 1289837 h 1597680"/>
              <a:gd name="connsiteX5" fmla="*/ 9385895 w 9662615"/>
              <a:gd name="connsiteY5" fmla="*/ 1269203 h 1597680"/>
              <a:gd name="connsiteX6" fmla="*/ 9144767 w 9662615"/>
              <a:gd name="connsiteY6" fmla="*/ 1264120 h 1597680"/>
              <a:gd name="connsiteX7" fmla="*/ 8837252 w 9662615"/>
              <a:gd name="connsiteY7" fmla="*/ 1350515 h 1597680"/>
              <a:gd name="connsiteX8" fmla="*/ 8705466 w 9662615"/>
              <a:gd name="connsiteY8" fmla="*/ 1342419 h 1597680"/>
              <a:gd name="connsiteX9" fmla="*/ 8652221 w 9662615"/>
              <a:gd name="connsiteY9" fmla="*/ 1326906 h 1597680"/>
              <a:gd name="connsiteX10" fmla="*/ 8632312 w 9662615"/>
              <a:gd name="connsiteY10" fmla="*/ 1326025 h 1597680"/>
              <a:gd name="connsiteX11" fmla="*/ 8591582 w 9662615"/>
              <a:gd name="connsiteY11" fmla="*/ 1341666 h 1597680"/>
              <a:gd name="connsiteX12" fmla="*/ 8537336 w 9662615"/>
              <a:gd name="connsiteY12" fmla="*/ 1341684 h 1597680"/>
              <a:gd name="connsiteX13" fmla="*/ 8472508 w 9662615"/>
              <a:gd name="connsiteY13" fmla="*/ 1363109 h 1597680"/>
              <a:gd name="connsiteX14" fmla="*/ 8258477 w 9662615"/>
              <a:gd name="connsiteY14" fmla="*/ 1370666 h 1597680"/>
              <a:gd name="connsiteX15" fmla="*/ 8197961 w 9662615"/>
              <a:gd name="connsiteY15" fmla="*/ 1392804 h 1597680"/>
              <a:gd name="connsiteX16" fmla="*/ 8171196 w 9662615"/>
              <a:gd name="connsiteY16" fmla="*/ 1397216 h 1597680"/>
              <a:gd name="connsiteX17" fmla="*/ 8127667 w 9662615"/>
              <a:gd name="connsiteY17" fmla="*/ 1418254 h 1597680"/>
              <a:gd name="connsiteX18" fmla="*/ 7974579 w 9662615"/>
              <a:gd name="connsiteY18" fmla="*/ 1383439 h 1597680"/>
              <a:gd name="connsiteX19" fmla="*/ 7768351 w 9662615"/>
              <a:gd name="connsiteY19" fmla="*/ 1395051 h 1597680"/>
              <a:gd name="connsiteX20" fmla="*/ 7635985 w 9662615"/>
              <a:gd name="connsiteY20" fmla="*/ 1386363 h 1597680"/>
              <a:gd name="connsiteX21" fmla="*/ 7466069 w 9662615"/>
              <a:gd name="connsiteY21" fmla="*/ 1377654 h 1597680"/>
              <a:gd name="connsiteX22" fmla="*/ 7355642 w 9662615"/>
              <a:gd name="connsiteY22" fmla="*/ 1407761 h 1597680"/>
              <a:gd name="connsiteX23" fmla="*/ 7151610 w 9662615"/>
              <a:gd name="connsiteY23" fmla="*/ 1397856 h 1597680"/>
              <a:gd name="connsiteX24" fmla="*/ 7082147 w 9662615"/>
              <a:gd name="connsiteY24" fmla="*/ 1406113 h 1597680"/>
              <a:gd name="connsiteX25" fmla="*/ 7014958 w 9662615"/>
              <a:gd name="connsiteY25" fmla="*/ 1396883 h 1597680"/>
              <a:gd name="connsiteX26" fmla="*/ 6907567 w 9662615"/>
              <a:gd name="connsiteY26" fmla="*/ 1419149 h 1597680"/>
              <a:gd name="connsiteX27" fmla="*/ 6748428 w 9662615"/>
              <a:gd name="connsiteY27" fmla="*/ 1420308 h 1597680"/>
              <a:gd name="connsiteX28" fmla="*/ 6654257 w 9662615"/>
              <a:gd name="connsiteY28" fmla="*/ 1424143 h 1597680"/>
              <a:gd name="connsiteX29" fmla="*/ 6620123 w 9662615"/>
              <a:gd name="connsiteY29" fmla="*/ 1430535 h 1597680"/>
              <a:gd name="connsiteX30" fmla="*/ 6571355 w 9662615"/>
              <a:gd name="connsiteY30" fmla="*/ 1436144 h 1597680"/>
              <a:gd name="connsiteX31" fmla="*/ 6486557 w 9662615"/>
              <a:gd name="connsiteY31" fmla="*/ 1449861 h 1597680"/>
              <a:gd name="connsiteX32" fmla="*/ 6370419 w 9662615"/>
              <a:gd name="connsiteY32" fmla="*/ 1461649 h 1597680"/>
              <a:gd name="connsiteX33" fmla="*/ 6278839 w 9662615"/>
              <a:gd name="connsiteY33" fmla="*/ 1449160 h 1597680"/>
              <a:gd name="connsiteX34" fmla="*/ 6272455 w 9662615"/>
              <a:gd name="connsiteY34" fmla="*/ 1453191 h 1597680"/>
              <a:gd name="connsiteX35" fmla="*/ 6212659 w 9662615"/>
              <a:gd name="connsiteY35" fmla="*/ 1454850 h 1597680"/>
              <a:gd name="connsiteX36" fmla="*/ 6069317 w 9662615"/>
              <a:gd name="connsiteY36" fmla="*/ 1445838 h 1597680"/>
              <a:gd name="connsiteX37" fmla="*/ 5878477 w 9662615"/>
              <a:gd name="connsiteY37" fmla="*/ 1439180 h 1597680"/>
              <a:gd name="connsiteX38" fmla="*/ 5838387 w 9662615"/>
              <a:gd name="connsiteY38" fmla="*/ 1444679 h 1597680"/>
              <a:gd name="connsiteX39" fmla="*/ 5771136 w 9662615"/>
              <a:gd name="connsiteY39" fmla="*/ 1453639 h 1597680"/>
              <a:gd name="connsiteX40" fmla="*/ 5724081 w 9662615"/>
              <a:gd name="connsiteY40" fmla="*/ 1470431 h 1597680"/>
              <a:gd name="connsiteX41" fmla="*/ 5666577 w 9662615"/>
              <a:gd name="connsiteY41" fmla="*/ 1473921 h 1597680"/>
              <a:gd name="connsiteX42" fmla="*/ 5649068 w 9662615"/>
              <a:gd name="connsiteY42" fmla="*/ 1461676 h 1597680"/>
              <a:gd name="connsiteX43" fmla="*/ 5588902 w 9662615"/>
              <a:gd name="connsiteY43" fmla="*/ 1469647 h 1597680"/>
              <a:gd name="connsiteX44" fmla="*/ 5498090 w 9662615"/>
              <a:gd name="connsiteY44" fmla="*/ 1483173 h 1597680"/>
              <a:gd name="connsiteX45" fmla="*/ 5444641 w 9662615"/>
              <a:gd name="connsiteY45" fmla="*/ 1487602 h 1597680"/>
              <a:gd name="connsiteX46" fmla="*/ 5299812 w 9662615"/>
              <a:gd name="connsiteY46" fmla="*/ 1503362 h 1597680"/>
              <a:gd name="connsiteX47" fmla="*/ 5213947 w 9662615"/>
              <a:gd name="connsiteY47" fmla="*/ 1516637 h 1597680"/>
              <a:gd name="connsiteX48" fmla="*/ 5090342 w 9662615"/>
              <a:gd name="connsiteY48" fmla="*/ 1546680 h 1597680"/>
              <a:gd name="connsiteX49" fmla="*/ 5129812 w 9662615"/>
              <a:gd name="connsiteY49" fmla="*/ 1521277 h 1597680"/>
              <a:gd name="connsiteX50" fmla="*/ 5059484 w 9662615"/>
              <a:gd name="connsiteY50" fmla="*/ 1546802 h 1597680"/>
              <a:gd name="connsiteX51" fmla="*/ 5038524 w 9662615"/>
              <a:gd name="connsiteY51" fmla="*/ 1545675 h 1597680"/>
              <a:gd name="connsiteX52" fmla="*/ 5026564 w 9662615"/>
              <a:gd name="connsiteY52" fmla="*/ 1545376 h 1597680"/>
              <a:gd name="connsiteX53" fmla="*/ 4969433 w 9662615"/>
              <a:gd name="connsiteY53" fmla="*/ 1550865 h 1597680"/>
              <a:gd name="connsiteX54" fmla="*/ 4929254 w 9662615"/>
              <a:gd name="connsiteY54" fmla="*/ 1563452 h 1597680"/>
              <a:gd name="connsiteX55" fmla="*/ 4871726 w 9662615"/>
              <a:gd name="connsiteY55" fmla="*/ 1570584 h 1597680"/>
              <a:gd name="connsiteX56" fmla="*/ 4843267 w 9662615"/>
              <a:gd name="connsiteY56" fmla="*/ 1561459 h 1597680"/>
              <a:gd name="connsiteX57" fmla="*/ 4821058 w 9662615"/>
              <a:gd name="connsiteY57" fmla="*/ 1553078 h 1597680"/>
              <a:gd name="connsiteX58" fmla="*/ 4791466 w 9662615"/>
              <a:gd name="connsiteY58" fmla="*/ 1561324 h 1597680"/>
              <a:gd name="connsiteX59" fmla="*/ 4784247 w 9662615"/>
              <a:gd name="connsiteY59" fmla="*/ 1562342 h 1597680"/>
              <a:gd name="connsiteX60" fmla="*/ 4743285 w 9662615"/>
              <a:gd name="connsiteY60" fmla="*/ 1597680 h 1597680"/>
              <a:gd name="connsiteX61" fmla="*/ 4697562 w 9662615"/>
              <a:gd name="connsiteY61" fmla="*/ 1551206 h 1597680"/>
              <a:gd name="connsiteX62" fmla="*/ 4662664 w 9662615"/>
              <a:gd name="connsiteY62" fmla="*/ 1573162 h 1597680"/>
              <a:gd name="connsiteX63" fmla="*/ 4603028 w 9662615"/>
              <a:gd name="connsiteY63" fmla="*/ 1568821 h 1597680"/>
              <a:gd name="connsiteX64" fmla="*/ 4541612 w 9662615"/>
              <a:gd name="connsiteY64" fmla="*/ 1545262 h 1597680"/>
              <a:gd name="connsiteX65" fmla="*/ 4422155 w 9662615"/>
              <a:gd name="connsiteY65" fmla="*/ 1542059 h 1597680"/>
              <a:gd name="connsiteX66" fmla="*/ 4221826 w 9662615"/>
              <a:gd name="connsiteY66" fmla="*/ 1508923 h 1597680"/>
              <a:gd name="connsiteX67" fmla="*/ 4096601 w 9662615"/>
              <a:gd name="connsiteY67" fmla="*/ 1521563 h 1597680"/>
              <a:gd name="connsiteX68" fmla="*/ 3970635 w 9662615"/>
              <a:gd name="connsiteY68" fmla="*/ 1544815 h 1597680"/>
              <a:gd name="connsiteX69" fmla="*/ 3833906 w 9662615"/>
              <a:gd name="connsiteY69" fmla="*/ 1516637 h 1597680"/>
              <a:gd name="connsiteX70" fmla="*/ 3696258 w 9662615"/>
              <a:gd name="connsiteY70" fmla="*/ 1537563 h 1597680"/>
              <a:gd name="connsiteX71" fmla="*/ 3594070 w 9662615"/>
              <a:gd name="connsiteY71" fmla="*/ 1509422 h 1597680"/>
              <a:gd name="connsiteX72" fmla="*/ 3565233 w 9662615"/>
              <a:gd name="connsiteY72" fmla="*/ 1515122 h 1597680"/>
              <a:gd name="connsiteX73" fmla="*/ 3560267 w 9662615"/>
              <a:gd name="connsiteY73" fmla="*/ 1516288 h 1597680"/>
              <a:gd name="connsiteX74" fmla="*/ 3540258 w 9662615"/>
              <a:gd name="connsiteY74" fmla="*/ 1516976 h 1597680"/>
              <a:gd name="connsiteX75" fmla="*/ 3534780 w 9662615"/>
              <a:gd name="connsiteY75" fmla="*/ 1522141 h 1597680"/>
              <a:gd name="connsiteX76" fmla="*/ 3504783 w 9662615"/>
              <a:gd name="connsiteY76" fmla="*/ 1526739 h 1597680"/>
              <a:gd name="connsiteX77" fmla="*/ 3430805 w 9662615"/>
              <a:gd name="connsiteY77" fmla="*/ 1542521 h 1597680"/>
              <a:gd name="connsiteX78" fmla="*/ 3292707 w 9662615"/>
              <a:gd name="connsiteY78" fmla="*/ 1520490 h 1597680"/>
              <a:gd name="connsiteX79" fmla="*/ 3187872 w 9662615"/>
              <a:gd name="connsiteY79" fmla="*/ 1519991 h 1597680"/>
              <a:gd name="connsiteX80" fmla="*/ 3148026 w 9662615"/>
              <a:gd name="connsiteY80" fmla="*/ 1524777 h 1597680"/>
              <a:gd name="connsiteX81" fmla="*/ 3092394 w 9662615"/>
              <a:gd name="connsiteY81" fmla="*/ 1528115 h 1597680"/>
              <a:gd name="connsiteX82" fmla="*/ 2994200 w 9662615"/>
              <a:gd name="connsiteY82" fmla="*/ 1537857 h 1597680"/>
              <a:gd name="connsiteX83" fmla="*/ 2862301 w 9662615"/>
              <a:gd name="connsiteY83" fmla="*/ 1544250 h 1597680"/>
              <a:gd name="connsiteX84" fmla="*/ 2766335 w 9662615"/>
              <a:gd name="connsiteY84" fmla="*/ 1527662 h 1597680"/>
              <a:gd name="connsiteX85" fmla="*/ 2757836 w 9662615"/>
              <a:gd name="connsiteY85" fmla="*/ 1531371 h 1597680"/>
              <a:gd name="connsiteX86" fmla="*/ 2691555 w 9662615"/>
              <a:gd name="connsiteY86" fmla="*/ 1530283 h 1597680"/>
              <a:gd name="connsiteX87" fmla="*/ 2491676 w 9662615"/>
              <a:gd name="connsiteY87" fmla="*/ 1500859 h 1597680"/>
              <a:gd name="connsiteX88" fmla="*/ 2378036 w 9662615"/>
              <a:gd name="connsiteY88" fmla="*/ 1520645 h 1597680"/>
              <a:gd name="connsiteX89" fmla="*/ 2284269 w 9662615"/>
              <a:gd name="connsiteY89" fmla="*/ 1503068 h 1597680"/>
              <a:gd name="connsiteX90" fmla="*/ 2207104 w 9662615"/>
              <a:gd name="connsiteY90" fmla="*/ 1508888 h 1597680"/>
              <a:gd name="connsiteX91" fmla="*/ 2149226 w 9662615"/>
              <a:gd name="connsiteY91" fmla="*/ 1523409 h 1597680"/>
              <a:gd name="connsiteX92" fmla="*/ 2084783 w 9662615"/>
              <a:gd name="connsiteY92" fmla="*/ 1524245 h 1597680"/>
              <a:gd name="connsiteX93" fmla="*/ 2070075 w 9662615"/>
              <a:gd name="connsiteY93" fmla="*/ 1511285 h 1597680"/>
              <a:gd name="connsiteX94" fmla="*/ 2001057 w 9662615"/>
              <a:gd name="connsiteY94" fmla="*/ 1516449 h 1597680"/>
              <a:gd name="connsiteX95" fmla="*/ 1896330 w 9662615"/>
              <a:gd name="connsiteY95" fmla="*/ 1525725 h 1597680"/>
              <a:gd name="connsiteX96" fmla="*/ 1835994 w 9662615"/>
              <a:gd name="connsiteY96" fmla="*/ 1527678 h 1597680"/>
              <a:gd name="connsiteX97" fmla="*/ 1671119 w 9662615"/>
              <a:gd name="connsiteY97" fmla="*/ 1536701 h 1597680"/>
              <a:gd name="connsiteX98" fmla="*/ 1601337 w 9662615"/>
              <a:gd name="connsiteY98" fmla="*/ 1548552 h 1597680"/>
              <a:gd name="connsiteX99" fmla="*/ 1407755 w 9662615"/>
              <a:gd name="connsiteY99" fmla="*/ 1571444 h 1597680"/>
              <a:gd name="connsiteX100" fmla="*/ 1271994 w 9662615"/>
              <a:gd name="connsiteY100" fmla="*/ 1579471 h 1597680"/>
              <a:gd name="connsiteX101" fmla="*/ 1249226 w 9662615"/>
              <a:gd name="connsiteY101" fmla="*/ 1583140 h 1597680"/>
              <a:gd name="connsiteX102" fmla="*/ 1217719 w 9662615"/>
              <a:gd name="connsiteY102" fmla="*/ 1580863 h 1597680"/>
              <a:gd name="connsiteX103" fmla="*/ 1091432 w 9662615"/>
              <a:gd name="connsiteY103" fmla="*/ 1571003 h 1597680"/>
              <a:gd name="connsiteX104" fmla="*/ 992039 w 9662615"/>
              <a:gd name="connsiteY104" fmla="*/ 1556662 h 1597680"/>
              <a:gd name="connsiteX105" fmla="*/ 868264 w 9662615"/>
              <a:gd name="connsiteY105" fmla="*/ 1566392 h 1597680"/>
              <a:gd name="connsiteX106" fmla="*/ 792765 w 9662615"/>
              <a:gd name="connsiteY106" fmla="*/ 1563102 h 1597680"/>
              <a:gd name="connsiteX107" fmla="*/ 669055 w 9662615"/>
              <a:gd name="connsiteY107" fmla="*/ 1543638 h 1597680"/>
              <a:gd name="connsiteX108" fmla="*/ 506152 w 9662615"/>
              <a:gd name="connsiteY108" fmla="*/ 1549124 h 1597680"/>
              <a:gd name="connsiteX109" fmla="*/ 472797 w 9662615"/>
              <a:gd name="connsiteY109" fmla="*/ 1568904 h 1597680"/>
              <a:gd name="connsiteX110" fmla="*/ 427864 w 9662615"/>
              <a:gd name="connsiteY110" fmla="*/ 1580848 h 1597680"/>
              <a:gd name="connsiteX111" fmla="*/ 408381 w 9662615"/>
              <a:gd name="connsiteY111" fmla="*/ 1552940 h 1597680"/>
              <a:gd name="connsiteX112" fmla="*/ 267163 w 9662615"/>
              <a:gd name="connsiteY112" fmla="*/ 1531913 h 1597680"/>
              <a:gd name="connsiteX113" fmla="*/ 196644 w 9662615"/>
              <a:gd name="connsiteY113" fmla="*/ 1524565 h 1597680"/>
              <a:gd name="connsiteX114" fmla="*/ 86819 w 9662615"/>
              <a:gd name="connsiteY114" fmla="*/ 1519517 h 1597680"/>
              <a:gd name="connsiteX115" fmla="*/ 53369 w 9662615"/>
              <a:gd name="connsiteY115" fmla="*/ 1516853 h 1597680"/>
              <a:gd name="connsiteX116" fmla="*/ 2359 w 9662615"/>
              <a:gd name="connsiteY116" fmla="*/ 1515247 h 1597680"/>
              <a:gd name="connsiteX117" fmla="*/ 0 w 9662615"/>
              <a:gd name="connsiteY117" fmla="*/ 1514932 h 1597680"/>
              <a:gd name="connsiteX118" fmla="*/ 0 w 9662615"/>
              <a:gd name="connsiteY118" fmla="*/ 0 h 1597680"/>
              <a:gd name="connsiteX0" fmla="*/ 0 w 9662615"/>
              <a:gd name="connsiteY0" fmla="*/ 0 h 1603753"/>
              <a:gd name="connsiteX1" fmla="*/ 9662615 w 9662615"/>
              <a:gd name="connsiteY1" fmla="*/ 0 h 1603753"/>
              <a:gd name="connsiteX2" fmla="*/ 9662615 w 9662615"/>
              <a:gd name="connsiteY2" fmla="*/ 1280346 h 1603753"/>
              <a:gd name="connsiteX3" fmla="*/ 9658420 w 9662615"/>
              <a:gd name="connsiteY3" fmla="*/ 1280106 h 1603753"/>
              <a:gd name="connsiteX4" fmla="*/ 9469546 w 9662615"/>
              <a:gd name="connsiteY4" fmla="*/ 1289837 h 1603753"/>
              <a:gd name="connsiteX5" fmla="*/ 9385895 w 9662615"/>
              <a:gd name="connsiteY5" fmla="*/ 1269203 h 1603753"/>
              <a:gd name="connsiteX6" fmla="*/ 9144767 w 9662615"/>
              <a:gd name="connsiteY6" fmla="*/ 1264120 h 1603753"/>
              <a:gd name="connsiteX7" fmla="*/ 8837252 w 9662615"/>
              <a:gd name="connsiteY7" fmla="*/ 1350515 h 1603753"/>
              <a:gd name="connsiteX8" fmla="*/ 8705466 w 9662615"/>
              <a:gd name="connsiteY8" fmla="*/ 1342419 h 1603753"/>
              <a:gd name="connsiteX9" fmla="*/ 8652221 w 9662615"/>
              <a:gd name="connsiteY9" fmla="*/ 1326906 h 1603753"/>
              <a:gd name="connsiteX10" fmla="*/ 8632312 w 9662615"/>
              <a:gd name="connsiteY10" fmla="*/ 1326025 h 1603753"/>
              <a:gd name="connsiteX11" fmla="*/ 8591582 w 9662615"/>
              <a:gd name="connsiteY11" fmla="*/ 1341666 h 1603753"/>
              <a:gd name="connsiteX12" fmla="*/ 8537336 w 9662615"/>
              <a:gd name="connsiteY12" fmla="*/ 1341684 h 1603753"/>
              <a:gd name="connsiteX13" fmla="*/ 8472508 w 9662615"/>
              <a:gd name="connsiteY13" fmla="*/ 1363109 h 1603753"/>
              <a:gd name="connsiteX14" fmla="*/ 8258477 w 9662615"/>
              <a:gd name="connsiteY14" fmla="*/ 1370666 h 1603753"/>
              <a:gd name="connsiteX15" fmla="*/ 8197961 w 9662615"/>
              <a:gd name="connsiteY15" fmla="*/ 1392804 h 1603753"/>
              <a:gd name="connsiteX16" fmla="*/ 8171196 w 9662615"/>
              <a:gd name="connsiteY16" fmla="*/ 1397216 h 1603753"/>
              <a:gd name="connsiteX17" fmla="*/ 8127667 w 9662615"/>
              <a:gd name="connsiteY17" fmla="*/ 1418254 h 1603753"/>
              <a:gd name="connsiteX18" fmla="*/ 7974579 w 9662615"/>
              <a:gd name="connsiteY18" fmla="*/ 1383439 h 1603753"/>
              <a:gd name="connsiteX19" fmla="*/ 7768351 w 9662615"/>
              <a:gd name="connsiteY19" fmla="*/ 1395051 h 1603753"/>
              <a:gd name="connsiteX20" fmla="*/ 7635985 w 9662615"/>
              <a:gd name="connsiteY20" fmla="*/ 1386363 h 1603753"/>
              <a:gd name="connsiteX21" fmla="*/ 7466069 w 9662615"/>
              <a:gd name="connsiteY21" fmla="*/ 1377654 h 1603753"/>
              <a:gd name="connsiteX22" fmla="*/ 7355642 w 9662615"/>
              <a:gd name="connsiteY22" fmla="*/ 1407761 h 1603753"/>
              <a:gd name="connsiteX23" fmla="*/ 7151610 w 9662615"/>
              <a:gd name="connsiteY23" fmla="*/ 1397856 h 1603753"/>
              <a:gd name="connsiteX24" fmla="*/ 7082147 w 9662615"/>
              <a:gd name="connsiteY24" fmla="*/ 1406113 h 1603753"/>
              <a:gd name="connsiteX25" fmla="*/ 7014958 w 9662615"/>
              <a:gd name="connsiteY25" fmla="*/ 1396883 h 1603753"/>
              <a:gd name="connsiteX26" fmla="*/ 6907567 w 9662615"/>
              <a:gd name="connsiteY26" fmla="*/ 1419149 h 1603753"/>
              <a:gd name="connsiteX27" fmla="*/ 6748428 w 9662615"/>
              <a:gd name="connsiteY27" fmla="*/ 1420308 h 1603753"/>
              <a:gd name="connsiteX28" fmla="*/ 6654257 w 9662615"/>
              <a:gd name="connsiteY28" fmla="*/ 1424143 h 1603753"/>
              <a:gd name="connsiteX29" fmla="*/ 6620123 w 9662615"/>
              <a:gd name="connsiteY29" fmla="*/ 1430535 h 1603753"/>
              <a:gd name="connsiteX30" fmla="*/ 6571355 w 9662615"/>
              <a:gd name="connsiteY30" fmla="*/ 1436144 h 1603753"/>
              <a:gd name="connsiteX31" fmla="*/ 6486557 w 9662615"/>
              <a:gd name="connsiteY31" fmla="*/ 1449861 h 1603753"/>
              <a:gd name="connsiteX32" fmla="*/ 6370419 w 9662615"/>
              <a:gd name="connsiteY32" fmla="*/ 1461649 h 1603753"/>
              <a:gd name="connsiteX33" fmla="*/ 6278839 w 9662615"/>
              <a:gd name="connsiteY33" fmla="*/ 1449160 h 1603753"/>
              <a:gd name="connsiteX34" fmla="*/ 6272455 w 9662615"/>
              <a:gd name="connsiteY34" fmla="*/ 1453191 h 1603753"/>
              <a:gd name="connsiteX35" fmla="*/ 6212659 w 9662615"/>
              <a:gd name="connsiteY35" fmla="*/ 1454850 h 1603753"/>
              <a:gd name="connsiteX36" fmla="*/ 6069317 w 9662615"/>
              <a:gd name="connsiteY36" fmla="*/ 1445838 h 1603753"/>
              <a:gd name="connsiteX37" fmla="*/ 5878477 w 9662615"/>
              <a:gd name="connsiteY37" fmla="*/ 1439180 h 1603753"/>
              <a:gd name="connsiteX38" fmla="*/ 5838387 w 9662615"/>
              <a:gd name="connsiteY38" fmla="*/ 1444679 h 1603753"/>
              <a:gd name="connsiteX39" fmla="*/ 5771136 w 9662615"/>
              <a:gd name="connsiteY39" fmla="*/ 1453639 h 1603753"/>
              <a:gd name="connsiteX40" fmla="*/ 5724081 w 9662615"/>
              <a:gd name="connsiteY40" fmla="*/ 1470431 h 1603753"/>
              <a:gd name="connsiteX41" fmla="*/ 5666577 w 9662615"/>
              <a:gd name="connsiteY41" fmla="*/ 1473921 h 1603753"/>
              <a:gd name="connsiteX42" fmla="*/ 5649068 w 9662615"/>
              <a:gd name="connsiteY42" fmla="*/ 1461676 h 1603753"/>
              <a:gd name="connsiteX43" fmla="*/ 5588902 w 9662615"/>
              <a:gd name="connsiteY43" fmla="*/ 1469647 h 1603753"/>
              <a:gd name="connsiteX44" fmla="*/ 5498090 w 9662615"/>
              <a:gd name="connsiteY44" fmla="*/ 1483173 h 1603753"/>
              <a:gd name="connsiteX45" fmla="*/ 5444641 w 9662615"/>
              <a:gd name="connsiteY45" fmla="*/ 1487602 h 1603753"/>
              <a:gd name="connsiteX46" fmla="*/ 5299812 w 9662615"/>
              <a:gd name="connsiteY46" fmla="*/ 1503362 h 1603753"/>
              <a:gd name="connsiteX47" fmla="*/ 5213947 w 9662615"/>
              <a:gd name="connsiteY47" fmla="*/ 1516637 h 1603753"/>
              <a:gd name="connsiteX48" fmla="*/ 5090342 w 9662615"/>
              <a:gd name="connsiteY48" fmla="*/ 1546680 h 1603753"/>
              <a:gd name="connsiteX49" fmla="*/ 5129812 w 9662615"/>
              <a:gd name="connsiteY49" fmla="*/ 1521277 h 1603753"/>
              <a:gd name="connsiteX50" fmla="*/ 5059484 w 9662615"/>
              <a:gd name="connsiteY50" fmla="*/ 1546802 h 1603753"/>
              <a:gd name="connsiteX51" fmla="*/ 5038524 w 9662615"/>
              <a:gd name="connsiteY51" fmla="*/ 1545675 h 1603753"/>
              <a:gd name="connsiteX52" fmla="*/ 5026564 w 9662615"/>
              <a:gd name="connsiteY52" fmla="*/ 1545376 h 1603753"/>
              <a:gd name="connsiteX53" fmla="*/ 4969433 w 9662615"/>
              <a:gd name="connsiteY53" fmla="*/ 1550865 h 1603753"/>
              <a:gd name="connsiteX54" fmla="*/ 4929254 w 9662615"/>
              <a:gd name="connsiteY54" fmla="*/ 1563452 h 1603753"/>
              <a:gd name="connsiteX55" fmla="*/ 4871726 w 9662615"/>
              <a:gd name="connsiteY55" fmla="*/ 1570584 h 1603753"/>
              <a:gd name="connsiteX56" fmla="*/ 4843267 w 9662615"/>
              <a:gd name="connsiteY56" fmla="*/ 1561459 h 1603753"/>
              <a:gd name="connsiteX57" fmla="*/ 4821058 w 9662615"/>
              <a:gd name="connsiteY57" fmla="*/ 1553078 h 1603753"/>
              <a:gd name="connsiteX58" fmla="*/ 4791466 w 9662615"/>
              <a:gd name="connsiteY58" fmla="*/ 1561324 h 1603753"/>
              <a:gd name="connsiteX59" fmla="*/ 4784247 w 9662615"/>
              <a:gd name="connsiteY59" fmla="*/ 1562342 h 1603753"/>
              <a:gd name="connsiteX60" fmla="*/ 4743285 w 9662615"/>
              <a:gd name="connsiteY60" fmla="*/ 1597680 h 1603753"/>
              <a:gd name="connsiteX61" fmla="*/ 4697562 w 9662615"/>
              <a:gd name="connsiteY61" fmla="*/ 1551206 h 1603753"/>
              <a:gd name="connsiteX62" fmla="*/ 4662664 w 9662615"/>
              <a:gd name="connsiteY62" fmla="*/ 1573162 h 1603753"/>
              <a:gd name="connsiteX63" fmla="*/ 4603028 w 9662615"/>
              <a:gd name="connsiteY63" fmla="*/ 1568821 h 1603753"/>
              <a:gd name="connsiteX64" fmla="*/ 4541612 w 9662615"/>
              <a:gd name="connsiteY64" fmla="*/ 1545262 h 1603753"/>
              <a:gd name="connsiteX65" fmla="*/ 4422155 w 9662615"/>
              <a:gd name="connsiteY65" fmla="*/ 1542059 h 1603753"/>
              <a:gd name="connsiteX66" fmla="*/ 4221826 w 9662615"/>
              <a:gd name="connsiteY66" fmla="*/ 1508923 h 1603753"/>
              <a:gd name="connsiteX67" fmla="*/ 4096601 w 9662615"/>
              <a:gd name="connsiteY67" fmla="*/ 1521563 h 1603753"/>
              <a:gd name="connsiteX68" fmla="*/ 3970635 w 9662615"/>
              <a:gd name="connsiteY68" fmla="*/ 1544815 h 1603753"/>
              <a:gd name="connsiteX69" fmla="*/ 3833906 w 9662615"/>
              <a:gd name="connsiteY69" fmla="*/ 1516637 h 1603753"/>
              <a:gd name="connsiteX70" fmla="*/ 3696258 w 9662615"/>
              <a:gd name="connsiteY70" fmla="*/ 1537563 h 1603753"/>
              <a:gd name="connsiteX71" fmla="*/ 3594070 w 9662615"/>
              <a:gd name="connsiteY71" fmla="*/ 1509422 h 1603753"/>
              <a:gd name="connsiteX72" fmla="*/ 3565233 w 9662615"/>
              <a:gd name="connsiteY72" fmla="*/ 1515122 h 1603753"/>
              <a:gd name="connsiteX73" fmla="*/ 3560267 w 9662615"/>
              <a:gd name="connsiteY73" fmla="*/ 1516288 h 1603753"/>
              <a:gd name="connsiteX74" fmla="*/ 3540258 w 9662615"/>
              <a:gd name="connsiteY74" fmla="*/ 1516976 h 1603753"/>
              <a:gd name="connsiteX75" fmla="*/ 3534780 w 9662615"/>
              <a:gd name="connsiteY75" fmla="*/ 1522141 h 1603753"/>
              <a:gd name="connsiteX76" fmla="*/ 3504783 w 9662615"/>
              <a:gd name="connsiteY76" fmla="*/ 1526739 h 1603753"/>
              <a:gd name="connsiteX77" fmla="*/ 3430805 w 9662615"/>
              <a:gd name="connsiteY77" fmla="*/ 1542521 h 1603753"/>
              <a:gd name="connsiteX78" fmla="*/ 3292707 w 9662615"/>
              <a:gd name="connsiteY78" fmla="*/ 1520490 h 1603753"/>
              <a:gd name="connsiteX79" fmla="*/ 3187872 w 9662615"/>
              <a:gd name="connsiteY79" fmla="*/ 1519991 h 1603753"/>
              <a:gd name="connsiteX80" fmla="*/ 3148026 w 9662615"/>
              <a:gd name="connsiteY80" fmla="*/ 1524777 h 1603753"/>
              <a:gd name="connsiteX81" fmla="*/ 3092394 w 9662615"/>
              <a:gd name="connsiteY81" fmla="*/ 1528115 h 1603753"/>
              <a:gd name="connsiteX82" fmla="*/ 2994200 w 9662615"/>
              <a:gd name="connsiteY82" fmla="*/ 1537857 h 1603753"/>
              <a:gd name="connsiteX83" fmla="*/ 2862301 w 9662615"/>
              <a:gd name="connsiteY83" fmla="*/ 1544250 h 1603753"/>
              <a:gd name="connsiteX84" fmla="*/ 2766335 w 9662615"/>
              <a:gd name="connsiteY84" fmla="*/ 1527662 h 1603753"/>
              <a:gd name="connsiteX85" fmla="*/ 2757836 w 9662615"/>
              <a:gd name="connsiteY85" fmla="*/ 1531371 h 1603753"/>
              <a:gd name="connsiteX86" fmla="*/ 2691555 w 9662615"/>
              <a:gd name="connsiteY86" fmla="*/ 1530283 h 1603753"/>
              <a:gd name="connsiteX87" fmla="*/ 2491676 w 9662615"/>
              <a:gd name="connsiteY87" fmla="*/ 1500859 h 1603753"/>
              <a:gd name="connsiteX88" fmla="*/ 2378036 w 9662615"/>
              <a:gd name="connsiteY88" fmla="*/ 1520645 h 1603753"/>
              <a:gd name="connsiteX89" fmla="*/ 2284269 w 9662615"/>
              <a:gd name="connsiteY89" fmla="*/ 1503068 h 1603753"/>
              <a:gd name="connsiteX90" fmla="*/ 2207104 w 9662615"/>
              <a:gd name="connsiteY90" fmla="*/ 1508888 h 1603753"/>
              <a:gd name="connsiteX91" fmla="*/ 2149226 w 9662615"/>
              <a:gd name="connsiteY91" fmla="*/ 1523409 h 1603753"/>
              <a:gd name="connsiteX92" fmla="*/ 2084783 w 9662615"/>
              <a:gd name="connsiteY92" fmla="*/ 1524245 h 1603753"/>
              <a:gd name="connsiteX93" fmla="*/ 2070075 w 9662615"/>
              <a:gd name="connsiteY93" fmla="*/ 1511285 h 1603753"/>
              <a:gd name="connsiteX94" fmla="*/ 2001057 w 9662615"/>
              <a:gd name="connsiteY94" fmla="*/ 1516449 h 1603753"/>
              <a:gd name="connsiteX95" fmla="*/ 1896330 w 9662615"/>
              <a:gd name="connsiteY95" fmla="*/ 1525725 h 1603753"/>
              <a:gd name="connsiteX96" fmla="*/ 1835994 w 9662615"/>
              <a:gd name="connsiteY96" fmla="*/ 1527678 h 1603753"/>
              <a:gd name="connsiteX97" fmla="*/ 1671119 w 9662615"/>
              <a:gd name="connsiteY97" fmla="*/ 1536701 h 1603753"/>
              <a:gd name="connsiteX98" fmla="*/ 1601337 w 9662615"/>
              <a:gd name="connsiteY98" fmla="*/ 1548552 h 1603753"/>
              <a:gd name="connsiteX99" fmla="*/ 1407755 w 9662615"/>
              <a:gd name="connsiteY99" fmla="*/ 1571444 h 1603753"/>
              <a:gd name="connsiteX100" fmla="*/ 1271994 w 9662615"/>
              <a:gd name="connsiteY100" fmla="*/ 1579471 h 1603753"/>
              <a:gd name="connsiteX101" fmla="*/ 1249226 w 9662615"/>
              <a:gd name="connsiteY101" fmla="*/ 1583140 h 1603753"/>
              <a:gd name="connsiteX102" fmla="*/ 1217719 w 9662615"/>
              <a:gd name="connsiteY102" fmla="*/ 1580863 h 1603753"/>
              <a:gd name="connsiteX103" fmla="*/ 1091432 w 9662615"/>
              <a:gd name="connsiteY103" fmla="*/ 1571003 h 1603753"/>
              <a:gd name="connsiteX104" fmla="*/ 992039 w 9662615"/>
              <a:gd name="connsiteY104" fmla="*/ 1556662 h 1603753"/>
              <a:gd name="connsiteX105" fmla="*/ 868264 w 9662615"/>
              <a:gd name="connsiteY105" fmla="*/ 1566392 h 1603753"/>
              <a:gd name="connsiteX106" fmla="*/ 792765 w 9662615"/>
              <a:gd name="connsiteY106" fmla="*/ 1563102 h 1603753"/>
              <a:gd name="connsiteX107" fmla="*/ 669055 w 9662615"/>
              <a:gd name="connsiteY107" fmla="*/ 1543638 h 1603753"/>
              <a:gd name="connsiteX108" fmla="*/ 506152 w 9662615"/>
              <a:gd name="connsiteY108" fmla="*/ 1549124 h 1603753"/>
              <a:gd name="connsiteX109" fmla="*/ 472797 w 9662615"/>
              <a:gd name="connsiteY109" fmla="*/ 1568904 h 1603753"/>
              <a:gd name="connsiteX110" fmla="*/ 427864 w 9662615"/>
              <a:gd name="connsiteY110" fmla="*/ 1580848 h 1603753"/>
              <a:gd name="connsiteX111" fmla="*/ 408381 w 9662615"/>
              <a:gd name="connsiteY111" fmla="*/ 1552940 h 1603753"/>
              <a:gd name="connsiteX112" fmla="*/ 267163 w 9662615"/>
              <a:gd name="connsiteY112" fmla="*/ 1531913 h 1603753"/>
              <a:gd name="connsiteX113" fmla="*/ 196644 w 9662615"/>
              <a:gd name="connsiteY113" fmla="*/ 1524565 h 1603753"/>
              <a:gd name="connsiteX114" fmla="*/ 86819 w 9662615"/>
              <a:gd name="connsiteY114" fmla="*/ 1519517 h 1603753"/>
              <a:gd name="connsiteX115" fmla="*/ 53369 w 9662615"/>
              <a:gd name="connsiteY115" fmla="*/ 1516853 h 1603753"/>
              <a:gd name="connsiteX116" fmla="*/ 2359 w 9662615"/>
              <a:gd name="connsiteY116" fmla="*/ 1515247 h 1603753"/>
              <a:gd name="connsiteX117" fmla="*/ 0 w 9662615"/>
              <a:gd name="connsiteY117" fmla="*/ 1514932 h 1603753"/>
              <a:gd name="connsiteX118" fmla="*/ 0 w 9662615"/>
              <a:gd name="connsiteY118" fmla="*/ 0 h 1603753"/>
              <a:gd name="connsiteX0" fmla="*/ 0 w 9662615"/>
              <a:gd name="connsiteY0" fmla="*/ 0 h 1603753"/>
              <a:gd name="connsiteX1" fmla="*/ 9662615 w 9662615"/>
              <a:gd name="connsiteY1" fmla="*/ 0 h 1603753"/>
              <a:gd name="connsiteX2" fmla="*/ 9662615 w 9662615"/>
              <a:gd name="connsiteY2" fmla="*/ 1280346 h 1603753"/>
              <a:gd name="connsiteX3" fmla="*/ 9658420 w 9662615"/>
              <a:gd name="connsiteY3" fmla="*/ 1280106 h 1603753"/>
              <a:gd name="connsiteX4" fmla="*/ 9469546 w 9662615"/>
              <a:gd name="connsiteY4" fmla="*/ 1289837 h 1603753"/>
              <a:gd name="connsiteX5" fmla="*/ 9385895 w 9662615"/>
              <a:gd name="connsiteY5" fmla="*/ 1269203 h 1603753"/>
              <a:gd name="connsiteX6" fmla="*/ 9144767 w 9662615"/>
              <a:gd name="connsiteY6" fmla="*/ 1264120 h 1603753"/>
              <a:gd name="connsiteX7" fmla="*/ 8837252 w 9662615"/>
              <a:gd name="connsiteY7" fmla="*/ 1350515 h 1603753"/>
              <a:gd name="connsiteX8" fmla="*/ 8705466 w 9662615"/>
              <a:gd name="connsiteY8" fmla="*/ 1342419 h 1603753"/>
              <a:gd name="connsiteX9" fmla="*/ 8652221 w 9662615"/>
              <a:gd name="connsiteY9" fmla="*/ 1326906 h 1603753"/>
              <a:gd name="connsiteX10" fmla="*/ 8632312 w 9662615"/>
              <a:gd name="connsiteY10" fmla="*/ 1326025 h 1603753"/>
              <a:gd name="connsiteX11" fmla="*/ 8591582 w 9662615"/>
              <a:gd name="connsiteY11" fmla="*/ 1341666 h 1603753"/>
              <a:gd name="connsiteX12" fmla="*/ 8537336 w 9662615"/>
              <a:gd name="connsiteY12" fmla="*/ 1341684 h 1603753"/>
              <a:gd name="connsiteX13" fmla="*/ 8472508 w 9662615"/>
              <a:gd name="connsiteY13" fmla="*/ 1363109 h 1603753"/>
              <a:gd name="connsiteX14" fmla="*/ 8258477 w 9662615"/>
              <a:gd name="connsiteY14" fmla="*/ 1370666 h 1603753"/>
              <a:gd name="connsiteX15" fmla="*/ 8197961 w 9662615"/>
              <a:gd name="connsiteY15" fmla="*/ 1392804 h 1603753"/>
              <a:gd name="connsiteX16" fmla="*/ 8171196 w 9662615"/>
              <a:gd name="connsiteY16" fmla="*/ 1397216 h 1603753"/>
              <a:gd name="connsiteX17" fmla="*/ 8127667 w 9662615"/>
              <a:gd name="connsiteY17" fmla="*/ 1418254 h 1603753"/>
              <a:gd name="connsiteX18" fmla="*/ 7974579 w 9662615"/>
              <a:gd name="connsiteY18" fmla="*/ 1383439 h 1603753"/>
              <a:gd name="connsiteX19" fmla="*/ 7768351 w 9662615"/>
              <a:gd name="connsiteY19" fmla="*/ 1395051 h 1603753"/>
              <a:gd name="connsiteX20" fmla="*/ 7635985 w 9662615"/>
              <a:gd name="connsiteY20" fmla="*/ 1386363 h 1603753"/>
              <a:gd name="connsiteX21" fmla="*/ 7466069 w 9662615"/>
              <a:gd name="connsiteY21" fmla="*/ 1377654 h 1603753"/>
              <a:gd name="connsiteX22" fmla="*/ 7355642 w 9662615"/>
              <a:gd name="connsiteY22" fmla="*/ 1407761 h 1603753"/>
              <a:gd name="connsiteX23" fmla="*/ 7151610 w 9662615"/>
              <a:gd name="connsiteY23" fmla="*/ 1397856 h 1603753"/>
              <a:gd name="connsiteX24" fmla="*/ 7082147 w 9662615"/>
              <a:gd name="connsiteY24" fmla="*/ 1406113 h 1603753"/>
              <a:gd name="connsiteX25" fmla="*/ 7014958 w 9662615"/>
              <a:gd name="connsiteY25" fmla="*/ 1396883 h 1603753"/>
              <a:gd name="connsiteX26" fmla="*/ 6907567 w 9662615"/>
              <a:gd name="connsiteY26" fmla="*/ 1419149 h 1603753"/>
              <a:gd name="connsiteX27" fmla="*/ 6748428 w 9662615"/>
              <a:gd name="connsiteY27" fmla="*/ 1420308 h 1603753"/>
              <a:gd name="connsiteX28" fmla="*/ 6654257 w 9662615"/>
              <a:gd name="connsiteY28" fmla="*/ 1424143 h 1603753"/>
              <a:gd name="connsiteX29" fmla="*/ 6620123 w 9662615"/>
              <a:gd name="connsiteY29" fmla="*/ 1430535 h 1603753"/>
              <a:gd name="connsiteX30" fmla="*/ 6571355 w 9662615"/>
              <a:gd name="connsiteY30" fmla="*/ 1436144 h 1603753"/>
              <a:gd name="connsiteX31" fmla="*/ 6486557 w 9662615"/>
              <a:gd name="connsiteY31" fmla="*/ 1449861 h 1603753"/>
              <a:gd name="connsiteX32" fmla="*/ 6370419 w 9662615"/>
              <a:gd name="connsiteY32" fmla="*/ 1461649 h 1603753"/>
              <a:gd name="connsiteX33" fmla="*/ 6278839 w 9662615"/>
              <a:gd name="connsiteY33" fmla="*/ 1449160 h 1603753"/>
              <a:gd name="connsiteX34" fmla="*/ 6272455 w 9662615"/>
              <a:gd name="connsiteY34" fmla="*/ 1453191 h 1603753"/>
              <a:gd name="connsiteX35" fmla="*/ 6212659 w 9662615"/>
              <a:gd name="connsiteY35" fmla="*/ 1454850 h 1603753"/>
              <a:gd name="connsiteX36" fmla="*/ 6069317 w 9662615"/>
              <a:gd name="connsiteY36" fmla="*/ 1445838 h 1603753"/>
              <a:gd name="connsiteX37" fmla="*/ 5878477 w 9662615"/>
              <a:gd name="connsiteY37" fmla="*/ 1439180 h 1603753"/>
              <a:gd name="connsiteX38" fmla="*/ 5838387 w 9662615"/>
              <a:gd name="connsiteY38" fmla="*/ 1444679 h 1603753"/>
              <a:gd name="connsiteX39" fmla="*/ 5771136 w 9662615"/>
              <a:gd name="connsiteY39" fmla="*/ 1453639 h 1603753"/>
              <a:gd name="connsiteX40" fmla="*/ 5724081 w 9662615"/>
              <a:gd name="connsiteY40" fmla="*/ 1470431 h 1603753"/>
              <a:gd name="connsiteX41" fmla="*/ 5666577 w 9662615"/>
              <a:gd name="connsiteY41" fmla="*/ 1473921 h 1603753"/>
              <a:gd name="connsiteX42" fmla="*/ 5649068 w 9662615"/>
              <a:gd name="connsiteY42" fmla="*/ 1461676 h 1603753"/>
              <a:gd name="connsiteX43" fmla="*/ 5588902 w 9662615"/>
              <a:gd name="connsiteY43" fmla="*/ 1469647 h 1603753"/>
              <a:gd name="connsiteX44" fmla="*/ 5498090 w 9662615"/>
              <a:gd name="connsiteY44" fmla="*/ 1483173 h 1603753"/>
              <a:gd name="connsiteX45" fmla="*/ 5444641 w 9662615"/>
              <a:gd name="connsiteY45" fmla="*/ 1487602 h 1603753"/>
              <a:gd name="connsiteX46" fmla="*/ 5299812 w 9662615"/>
              <a:gd name="connsiteY46" fmla="*/ 1503362 h 1603753"/>
              <a:gd name="connsiteX47" fmla="*/ 5213947 w 9662615"/>
              <a:gd name="connsiteY47" fmla="*/ 1516637 h 1603753"/>
              <a:gd name="connsiteX48" fmla="*/ 5090342 w 9662615"/>
              <a:gd name="connsiteY48" fmla="*/ 1546680 h 1603753"/>
              <a:gd name="connsiteX49" fmla="*/ 5129812 w 9662615"/>
              <a:gd name="connsiteY49" fmla="*/ 1521277 h 1603753"/>
              <a:gd name="connsiteX50" fmla="*/ 5059484 w 9662615"/>
              <a:gd name="connsiteY50" fmla="*/ 1546802 h 1603753"/>
              <a:gd name="connsiteX51" fmla="*/ 5038524 w 9662615"/>
              <a:gd name="connsiteY51" fmla="*/ 1545675 h 1603753"/>
              <a:gd name="connsiteX52" fmla="*/ 5026564 w 9662615"/>
              <a:gd name="connsiteY52" fmla="*/ 1545376 h 1603753"/>
              <a:gd name="connsiteX53" fmla="*/ 4969433 w 9662615"/>
              <a:gd name="connsiteY53" fmla="*/ 1550865 h 1603753"/>
              <a:gd name="connsiteX54" fmla="*/ 4929254 w 9662615"/>
              <a:gd name="connsiteY54" fmla="*/ 1563452 h 1603753"/>
              <a:gd name="connsiteX55" fmla="*/ 4871726 w 9662615"/>
              <a:gd name="connsiteY55" fmla="*/ 1570584 h 1603753"/>
              <a:gd name="connsiteX56" fmla="*/ 4843267 w 9662615"/>
              <a:gd name="connsiteY56" fmla="*/ 1561459 h 1603753"/>
              <a:gd name="connsiteX57" fmla="*/ 4821058 w 9662615"/>
              <a:gd name="connsiteY57" fmla="*/ 1553078 h 1603753"/>
              <a:gd name="connsiteX58" fmla="*/ 4791466 w 9662615"/>
              <a:gd name="connsiteY58" fmla="*/ 1561324 h 1603753"/>
              <a:gd name="connsiteX59" fmla="*/ 4784247 w 9662615"/>
              <a:gd name="connsiteY59" fmla="*/ 1562342 h 1603753"/>
              <a:gd name="connsiteX60" fmla="*/ 4743285 w 9662615"/>
              <a:gd name="connsiteY60" fmla="*/ 1597680 h 1603753"/>
              <a:gd name="connsiteX61" fmla="*/ 4697562 w 9662615"/>
              <a:gd name="connsiteY61" fmla="*/ 1551206 h 1603753"/>
              <a:gd name="connsiteX62" fmla="*/ 4662664 w 9662615"/>
              <a:gd name="connsiteY62" fmla="*/ 1573162 h 1603753"/>
              <a:gd name="connsiteX63" fmla="*/ 4603028 w 9662615"/>
              <a:gd name="connsiteY63" fmla="*/ 1568821 h 1603753"/>
              <a:gd name="connsiteX64" fmla="*/ 4541612 w 9662615"/>
              <a:gd name="connsiteY64" fmla="*/ 1545262 h 1603753"/>
              <a:gd name="connsiteX65" fmla="*/ 4422155 w 9662615"/>
              <a:gd name="connsiteY65" fmla="*/ 1542059 h 1603753"/>
              <a:gd name="connsiteX66" fmla="*/ 4221826 w 9662615"/>
              <a:gd name="connsiteY66" fmla="*/ 1508923 h 1603753"/>
              <a:gd name="connsiteX67" fmla="*/ 4096601 w 9662615"/>
              <a:gd name="connsiteY67" fmla="*/ 1521563 h 1603753"/>
              <a:gd name="connsiteX68" fmla="*/ 3970635 w 9662615"/>
              <a:gd name="connsiteY68" fmla="*/ 1544815 h 1603753"/>
              <a:gd name="connsiteX69" fmla="*/ 3833906 w 9662615"/>
              <a:gd name="connsiteY69" fmla="*/ 1516637 h 1603753"/>
              <a:gd name="connsiteX70" fmla="*/ 3696258 w 9662615"/>
              <a:gd name="connsiteY70" fmla="*/ 1537563 h 1603753"/>
              <a:gd name="connsiteX71" fmla="*/ 3594070 w 9662615"/>
              <a:gd name="connsiteY71" fmla="*/ 1509422 h 1603753"/>
              <a:gd name="connsiteX72" fmla="*/ 3565233 w 9662615"/>
              <a:gd name="connsiteY72" fmla="*/ 1515122 h 1603753"/>
              <a:gd name="connsiteX73" fmla="*/ 3560267 w 9662615"/>
              <a:gd name="connsiteY73" fmla="*/ 1516288 h 1603753"/>
              <a:gd name="connsiteX74" fmla="*/ 3540258 w 9662615"/>
              <a:gd name="connsiteY74" fmla="*/ 1516976 h 1603753"/>
              <a:gd name="connsiteX75" fmla="*/ 3534780 w 9662615"/>
              <a:gd name="connsiteY75" fmla="*/ 1522141 h 1603753"/>
              <a:gd name="connsiteX76" fmla="*/ 3504783 w 9662615"/>
              <a:gd name="connsiteY76" fmla="*/ 1526739 h 1603753"/>
              <a:gd name="connsiteX77" fmla="*/ 3430805 w 9662615"/>
              <a:gd name="connsiteY77" fmla="*/ 1542521 h 1603753"/>
              <a:gd name="connsiteX78" fmla="*/ 3292707 w 9662615"/>
              <a:gd name="connsiteY78" fmla="*/ 1520490 h 1603753"/>
              <a:gd name="connsiteX79" fmla="*/ 3187872 w 9662615"/>
              <a:gd name="connsiteY79" fmla="*/ 1519991 h 1603753"/>
              <a:gd name="connsiteX80" fmla="*/ 3148026 w 9662615"/>
              <a:gd name="connsiteY80" fmla="*/ 1524777 h 1603753"/>
              <a:gd name="connsiteX81" fmla="*/ 3092394 w 9662615"/>
              <a:gd name="connsiteY81" fmla="*/ 1528115 h 1603753"/>
              <a:gd name="connsiteX82" fmla="*/ 2994200 w 9662615"/>
              <a:gd name="connsiteY82" fmla="*/ 1537857 h 1603753"/>
              <a:gd name="connsiteX83" fmla="*/ 2862301 w 9662615"/>
              <a:gd name="connsiteY83" fmla="*/ 1544250 h 1603753"/>
              <a:gd name="connsiteX84" fmla="*/ 2766335 w 9662615"/>
              <a:gd name="connsiteY84" fmla="*/ 1527662 h 1603753"/>
              <a:gd name="connsiteX85" fmla="*/ 2757836 w 9662615"/>
              <a:gd name="connsiteY85" fmla="*/ 1531371 h 1603753"/>
              <a:gd name="connsiteX86" fmla="*/ 2691555 w 9662615"/>
              <a:gd name="connsiteY86" fmla="*/ 1530283 h 1603753"/>
              <a:gd name="connsiteX87" fmla="*/ 2491676 w 9662615"/>
              <a:gd name="connsiteY87" fmla="*/ 1500859 h 1603753"/>
              <a:gd name="connsiteX88" fmla="*/ 2378036 w 9662615"/>
              <a:gd name="connsiteY88" fmla="*/ 1520645 h 1603753"/>
              <a:gd name="connsiteX89" fmla="*/ 2284269 w 9662615"/>
              <a:gd name="connsiteY89" fmla="*/ 1503068 h 1603753"/>
              <a:gd name="connsiteX90" fmla="*/ 2207104 w 9662615"/>
              <a:gd name="connsiteY90" fmla="*/ 1508888 h 1603753"/>
              <a:gd name="connsiteX91" fmla="*/ 2149226 w 9662615"/>
              <a:gd name="connsiteY91" fmla="*/ 1523409 h 1603753"/>
              <a:gd name="connsiteX92" fmla="*/ 2084783 w 9662615"/>
              <a:gd name="connsiteY92" fmla="*/ 1524245 h 1603753"/>
              <a:gd name="connsiteX93" fmla="*/ 2070075 w 9662615"/>
              <a:gd name="connsiteY93" fmla="*/ 1511285 h 1603753"/>
              <a:gd name="connsiteX94" fmla="*/ 2001057 w 9662615"/>
              <a:gd name="connsiteY94" fmla="*/ 1516449 h 1603753"/>
              <a:gd name="connsiteX95" fmla="*/ 1896330 w 9662615"/>
              <a:gd name="connsiteY95" fmla="*/ 1525725 h 1603753"/>
              <a:gd name="connsiteX96" fmla="*/ 1835994 w 9662615"/>
              <a:gd name="connsiteY96" fmla="*/ 1527678 h 1603753"/>
              <a:gd name="connsiteX97" fmla="*/ 1671119 w 9662615"/>
              <a:gd name="connsiteY97" fmla="*/ 1536701 h 1603753"/>
              <a:gd name="connsiteX98" fmla="*/ 1601337 w 9662615"/>
              <a:gd name="connsiteY98" fmla="*/ 1548552 h 1603753"/>
              <a:gd name="connsiteX99" fmla="*/ 1407755 w 9662615"/>
              <a:gd name="connsiteY99" fmla="*/ 1571444 h 1603753"/>
              <a:gd name="connsiteX100" fmla="*/ 1271994 w 9662615"/>
              <a:gd name="connsiteY100" fmla="*/ 1579471 h 1603753"/>
              <a:gd name="connsiteX101" fmla="*/ 1249226 w 9662615"/>
              <a:gd name="connsiteY101" fmla="*/ 1583140 h 1603753"/>
              <a:gd name="connsiteX102" fmla="*/ 1217719 w 9662615"/>
              <a:gd name="connsiteY102" fmla="*/ 1580863 h 1603753"/>
              <a:gd name="connsiteX103" fmla="*/ 1091432 w 9662615"/>
              <a:gd name="connsiteY103" fmla="*/ 1571003 h 1603753"/>
              <a:gd name="connsiteX104" fmla="*/ 992039 w 9662615"/>
              <a:gd name="connsiteY104" fmla="*/ 1556662 h 1603753"/>
              <a:gd name="connsiteX105" fmla="*/ 868264 w 9662615"/>
              <a:gd name="connsiteY105" fmla="*/ 1566392 h 1603753"/>
              <a:gd name="connsiteX106" fmla="*/ 792765 w 9662615"/>
              <a:gd name="connsiteY106" fmla="*/ 1563102 h 1603753"/>
              <a:gd name="connsiteX107" fmla="*/ 669055 w 9662615"/>
              <a:gd name="connsiteY107" fmla="*/ 1543638 h 1603753"/>
              <a:gd name="connsiteX108" fmla="*/ 506152 w 9662615"/>
              <a:gd name="connsiteY108" fmla="*/ 1549124 h 1603753"/>
              <a:gd name="connsiteX109" fmla="*/ 472797 w 9662615"/>
              <a:gd name="connsiteY109" fmla="*/ 1568904 h 1603753"/>
              <a:gd name="connsiteX110" fmla="*/ 427864 w 9662615"/>
              <a:gd name="connsiteY110" fmla="*/ 1580848 h 1603753"/>
              <a:gd name="connsiteX111" fmla="*/ 408381 w 9662615"/>
              <a:gd name="connsiteY111" fmla="*/ 1552940 h 1603753"/>
              <a:gd name="connsiteX112" fmla="*/ 267163 w 9662615"/>
              <a:gd name="connsiteY112" fmla="*/ 1531913 h 1603753"/>
              <a:gd name="connsiteX113" fmla="*/ 196644 w 9662615"/>
              <a:gd name="connsiteY113" fmla="*/ 1524565 h 1603753"/>
              <a:gd name="connsiteX114" fmla="*/ 86819 w 9662615"/>
              <a:gd name="connsiteY114" fmla="*/ 1519517 h 1603753"/>
              <a:gd name="connsiteX115" fmla="*/ 53369 w 9662615"/>
              <a:gd name="connsiteY115" fmla="*/ 1516853 h 1603753"/>
              <a:gd name="connsiteX116" fmla="*/ 2359 w 9662615"/>
              <a:gd name="connsiteY116" fmla="*/ 1515247 h 1603753"/>
              <a:gd name="connsiteX117" fmla="*/ 0 w 9662615"/>
              <a:gd name="connsiteY117" fmla="*/ 1514932 h 1603753"/>
              <a:gd name="connsiteX118" fmla="*/ 0 w 9662615"/>
              <a:gd name="connsiteY118" fmla="*/ 0 h 1603753"/>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422155 w 9662615"/>
              <a:gd name="connsiteY65" fmla="*/ 1542059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595077 w 9662615"/>
              <a:gd name="connsiteY63" fmla="*/ 1552918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595077 w 9662615"/>
              <a:gd name="connsiteY63" fmla="*/ 1552918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66659 w 9662615"/>
              <a:gd name="connsiteY68" fmla="*/ 1528913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96499"/>
              <a:gd name="connsiteX1" fmla="*/ 9662615 w 9662615"/>
              <a:gd name="connsiteY1" fmla="*/ 0 h 1596499"/>
              <a:gd name="connsiteX2" fmla="*/ 9662615 w 9662615"/>
              <a:gd name="connsiteY2" fmla="*/ 1280346 h 1596499"/>
              <a:gd name="connsiteX3" fmla="*/ 9658420 w 9662615"/>
              <a:gd name="connsiteY3" fmla="*/ 1280106 h 1596499"/>
              <a:gd name="connsiteX4" fmla="*/ 9469546 w 9662615"/>
              <a:gd name="connsiteY4" fmla="*/ 1289837 h 1596499"/>
              <a:gd name="connsiteX5" fmla="*/ 9385895 w 9662615"/>
              <a:gd name="connsiteY5" fmla="*/ 1269203 h 1596499"/>
              <a:gd name="connsiteX6" fmla="*/ 9144767 w 9662615"/>
              <a:gd name="connsiteY6" fmla="*/ 1264120 h 1596499"/>
              <a:gd name="connsiteX7" fmla="*/ 8837252 w 9662615"/>
              <a:gd name="connsiteY7" fmla="*/ 1350515 h 1596499"/>
              <a:gd name="connsiteX8" fmla="*/ 8705466 w 9662615"/>
              <a:gd name="connsiteY8" fmla="*/ 1342419 h 1596499"/>
              <a:gd name="connsiteX9" fmla="*/ 8652221 w 9662615"/>
              <a:gd name="connsiteY9" fmla="*/ 1326906 h 1596499"/>
              <a:gd name="connsiteX10" fmla="*/ 8632312 w 9662615"/>
              <a:gd name="connsiteY10" fmla="*/ 1326025 h 1596499"/>
              <a:gd name="connsiteX11" fmla="*/ 8591582 w 9662615"/>
              <a:gd name="connsiteY11" fmla="*/ 1341666 h 1596499"/>
              <a:gd name="connsiteX12" fmla="*/ 8537336 w 9662615"/>
              <a:gd name="connsiteY12" fmla="*/ 1341684 h 1596499"/>
              <a:gd name="connsiteX13" fmla="*/ 8472508 w 9662615"/>
              <a:gd name="connsiteY13" fmla="*/ 1363109 h 1596499"/>
              <a:gd name="connsiteX14" fmla="*/ 8258477 w 9662615"/>
              <a:gd name="connsiteY14" fmla="*/ 1370666 h 1596499"/>
              <a:gd name="connsiteX15" fmla="*/ 8197961 w 9662615"/>
              <a:gd name="connsiteY15" fmla="*/ 1392804 h 1596499"/>
              <a:gd name="connsiteX16" fmla="*/ 8171196 w 9662615"/>
              <a:gd name="connsiteY16" fmla="*/ 1397216 h 1596499"/>
              <a:gd name="connsiteX17" fmla="*/ 8127667 w 9662615"/>
              <a:gd name="connsiteY17" fmla="*/ 1418254 h 1596499"/>
              <a:gd name="connsiteX18" fmla="*/ 7974579 w 9662615"/>
              <a:gd name="connsiteY18" fmla="*/ 1383439 h 1596499"/>
              <a:gd name="connsiteX19" fmla="*/ 7768351 w 9662615"/>
              <a:gd name="connsiteY19" fmla="*/ 1395051 h 1596499"/>
              <a:gd name="connsiteX20" fmla="*/ 7635985 w 9662615"/>
              <a:gd name="connsiteY20" fmla="*/ 1386363 h 1596499"/>
              <a:gd name="connsiteX21" fmla="*/ 7466069 w 9662615"/>
              <a:gd name="connsiteY21" fmla="*/ 1377654 h 1596499"/>
              <a:gd name="connsiteX22" fmla="*/ 7355642 w 9662615"/>
              <a:gd name="connsiteY22" fmla="*/ 1407761 h 1596499"/>
              <a:gd name="connsiteX23" fmla="*/ 7151610 w 9662615"/>
              <a:gd name="connsiteY23" fmla="*/ 1397856 h 1596499"/>
              <a:gd name="connsiteX24" fmla="*/ 7082147 w 9662615"/>
              <a:gd name="connsiteY24" fmla="*/ 1406113 h 1596499"/>
              <a:gd name="connsiteX25" fmla="*/ 7014958 w 9662615"/>
              <a:gd name="connsiteY25" fmla="*/ 1396883 h 1596499"/>
              <a:gd name="connsiteX26" fmla="*/ 6907567 w 9662615"/>
              <a:gd name="connsiteY26" fmla="*/ 1419149 h 1596499"/>
              <a:gd name="connsiteX27" fmla="*/ 6748428 w 9662615"/>
              <a:gd name="connsiteY27" fmla="*/ 1420308 h 1596499"/>
              <a:gd name="connsiteX28" fmla="*/ 6654257 w 9662615"/>
              <a:gd name="connsiteY28" fmla="*/ 1424143 h 1596499"/>
              <a:gd name="connsiteX29" fmla="*/ 6620123 w 9662615"/>
              <a:gd name="connsiteY29" fmla="*/ 1430535 h 1596499"/>
              <a:gd name="connsiteX30" fmla="*/ 6571355 w 9662615"/>
              <a:gd name="connsiteY30" fmla="*/ 1436144 h 1596499"/>
              <a:gd name="connsiteX31" fmla="*/ 6486557 w 9662615"/>
              <a:gd name="connsiteY31" fmla="*/ 1449861 h 1596499"/>
              <a:gd name="connsiteX32" fmla="*/ 6370419 w 9662615"/>
              <a:gd name="connsiteY32" fmla="*/ 1461649 h 1596499"/>
              <a:gd name="connsiteX33" fmla="*/ 6278839 w 9662615"/>
              <a:gd name="connsiteY33" fmla="*/ 1449160 h 1596499"/>
              <a:gd name="connsiteX34" fmla="*/ 6272455 w 9662615"/>
              <a:gd name="connsiteY34" fmla="*/ 1453191 h 1596499"/>
              <a:gd name="connsiteX35" fmla="*/ 6212659 w 9662615"/>
              <a:gd name="connsiteY35" fmla="*/ 1454850 h 1596499"/>
              <a:gd name="connsiteX36" fmla="*/ 6069317 w 9662615"/>
              <a:gd name="connsiteY36" fmla="*/ 1445838 h 1596499"/>
              <a:gd name="connsiteX37" fmla="*/ 5878477 w 9662615"/>
              <a:gd name="connsiteY37" fmla="*/ 1439180 h 1596499"/>
              <a:gd name="connsiteX38" fmla="*/ 5838387 w 9662615"/>
              <a:gd name="connsiteY38" fmla="*/ 1444679 h 1596499"/>
              <a:gd name="connsiteX39" fmla="*/ 5771136 w 9662615"/>
              <a:gd name="connsiteY39" fmla="*/ 1453639 h 1596499"/>
              <a:gd name="connsiteX40" fmla="*/ 5724081 w 9662615"/>
              <a:gd name="connsiteY40" fmla="*/ 1470431 h 1596499"/>
              <a:gd name="connsiteX41" fmla="*/ 5666577 w 9662615"/>
              <a:gd name="connsiteY41" fmla="*/ 1473921 h 1596499"/>
              <a:gd name="connsiteX42" fmla="*/ 5649068 w 9662615"/>
              <a:gd name="connsiteY42" fmla="*/ 1461676 h 1596499"/>
              <a:gd name="connsiteX43" fmla="*/ 5588902 w 9662615"/>
              <a:gd name="connsiteY43" fmla="*/ 1469647 h 1596499"/>
              <a:gd name="connsiteX44" fmla="*/ 5498090 w 9662615"/>
              <a:gd name="connsiteY44" fmla="*/ 1483173 h 1596499"/>
              <a:gd name="connsiteX45" fmla="*/ 5444641 w 9662615"/>
              <a:gd name="connsiteY45" fmla="*/ 1487602 h 1596499"/>
              <a:gd name="connsiteX46" fmla="*/ 5299812 w 9662615"/>
              <a:gd name="connsiteY46" fmla="*/ 1503362 h 1596499"/>
              <a:gd name="connsiteX47" fmla="*/ 5213947 w 9662615"/>
              <a:gd name="connsiteY47" fmla="*/ 1516637 h 1596499"/>
              <a:gd name="connsiteX48" fmla="*/ 5090342 w 9662615"/>
              <a:gd name="connsiteY48" fmla="*/ 1546680 h 1596499"/>
              <a:gd name="connsiteX49" fmla="*/ 5129812 w 9662615"/>
              <a:gd name="connsiteY49" fmla="*/ 1521277 h 1596499"/>
              <a:gd name="connsiteX50" fmla="*/ 5059484 w 9662615"/>
              <a:gd name="connsiteY50" fmla="*/ 1546802 h 1596499"/>
              <a:gd name="connsiteX51" fmla="*/ 5038524 w 9662615"/>
              <a:gd name="connsiteY51" fmla="*/ 1545675 h 1596499"/>
              <a:gd name="connsiteX52" fmla="*/ 5026564 w 9662615"/>
              <a:gd name="connsiteY52" fmla="*/ 1545376 h 1596499"/>
              <a:gd name="connsiteX53" fmla="*/ 4969433 w 9662615"/>
              <a:gd name="connsiteY53" fmla="*/ 1550865 h 1596499"/>
              <a:gd name="connsiteX54" fmla="*/ 4929254 w 9662615"/>
              <a:gd name="connsiteY54" fmla="*/ 1563452 h 1596499"/>
              <a:gd name="connsiteX55" fmla="*/ 4871726 w 9662615"/>
              <a:gd name="connsiteY55" fmla="*/ 1570584 h 1596499"/>
              <a:gd name="connsiteX56" fmla="*/ 4843267 w 9662615"/>
              <a:gd name="connsiteY56" fmla="*/ 1561459 h 1596499"/>
              <a:gd name="connsiteX57" fmla="*/ 4821058 w 9662615"/>
              <a:gd name="connsiteY57" fmla="*/ 1553078 h 1596499"/>
              <a:gd name="connsiteX58" fmla="*/ 4791466 w 9662615"/>
              <a:gd name="connsiteY58" fmla="*/ 1561324 h 1596499"/>
              <a:gd name="connsiteX59" fmla="*/ 4784247 w 9662615"/>
              <a:gd name="connsiteY59" fmla="*/ 1562342 h 1596499"/>
              <a:gd name="connsiteX60" fmla="*/ 4739309 w 9662615"/>
              <a:gd name="connsiteY60" fmla="*/ 1553948 h 1596499"/>
              <a:gd name="connsiteX61" fmla="*/ 4697562 w 9662615"/>
              <a:gd name="connsiteY61" fmla="*/ 1551206 h 1596499"/>
              <a:gd name="connsiteX62" fmla="*/ 4650737 w 9662615"/>
              <a:gd name="connsiteY62" fmla="*/ 1537381 h 1596499"/>
              <a:gd name="connsiteX63" fmla="*/ 4583150 w 9662615"/>
              <a:gd name="connsiteY63" fmla="*/ 1529064 h 1596499"/>
              <a:gd name="connsiteX64" fmla="*/ 4521734 w 9662615"/>
              <a:gd name="connsiteY64" fmla="*/ 1529359 h 1596499"/>
              <a:gd name="connsiteX65" fmla="*/ 4382398 w 9662615"/>
              <a:gd name="connsiteY65" fmla="*/ 1534108 h 1596499"/>
              <a:gd name="connsiteX66" fmla="*/ 4221826 w 9662615"/>
              <a:gd name="connsiteY66" fmla="*/ 1500972 h 1596499"/>
              <a:gd name="connsiteX67" fmla="*/ 4096601 w 9662615"/>
              <a:gd name="connsiteY67" fmla="*/ 1521563 h 1596499"/>
              <a:gd name="connsiteX68" fmla="*/ 3978586 w 9662615"/>
              <a:gd name="connsiteY68" fmla="*/ 1596499 h 1596499"/>
              <a:gd name="connsiteX69" fmla="*/ 3833906 w 9662615"/>
              <a:gd name="connsiteY69" fmla="*/ 1516637 h 1596499"/>
              <a:gd name="connsiteX70" fmla="*/ 3696258 w 9662615"/>
              <a:gd name="connsiteY70" fmla="*/ 1537563 h 1596499"/>
              <a:gd name="connsiteX71" fmla="*/ 3594070 w 9662615"/>
              <a:gd name="connsiteY71" fmla="*/ 1509422 h 1596499"/>
              <a:gd name="connsiteX72" fmla="*/ 3565233 w 9662615"/>
              <a:gd name="connsiteY72" fmla="*/ 1515122 h 1596499"/>
              <a:gd name="connsiteX73" fmla="*/ 3560267 w 9662615"/>
              <a:gd name="connsiteY73" fmla="*/ 1516288 h 1596499"/>
              <a:gd name="connsiteX74" fmla="*/ 3540258 w 9662615"/>
              <a:gd name="connsiteY74" fmla="*/ 1516976 h 1596499"/>
              <a:gd name="connsiteX75" fmla="*/ 3534780 w 9662615"/>
              <a:gd name="connsiteY75" fmla="*/ 1522141 h 1596499"/>
              <a:gd name="connsiteX76" fmla="*/ 3504783 w 9662615"/>
              <a:gd name="connsiteY76" fmla="*/ 1526739 h 1596499"/>
              <a:gd name="connsiteX77" fmla="*/ 3430805 w 9662615"/>
              <a:gd name="connsiteY77" fmla="*/ 1542521 h 1596499"/>
              <a:gd name="connsiteX78" fmla="*/ 3292707 w 9662615"/>
              <a:gd name="connsiteY78" fmla="*/ 1520490 h 1596499"/>
              <a:gd name="connsiteX79" fmla="*/ 3187872 w 9662615"/>
              <a:gd name="connsiteY79" fmla="*/ 1519991 h 1596499"/>
              <a:gd name="connsiteX80" fmla="*/ 3148026 w 9662615"/>
              <a:gd name="connsiteY80" fmla="*/ 1524777 h 1596499"/>
              <a:gd name="connsiteX81" fmla="*/ 3092394 w 9662615"/>
              <a:gd name="connsiteY81" fmla="*/ 1528115 h 1596499"/>
              <a:gd name="connsiteX82" fmla="*/ 2994200 w 9662615"/>
              <a:gd name="connsiteY82" fmla="*/ 1537857 h 1596499"/>
              <a:gd name="connsiteX83" fmla="*/ 2862301 w 9662615"/>
              <a:gd name="connsiteY83" fmla="*/ 1544250 h 1596499"/>
              <a:gd name="connsiteX84" fmla="*/ 2766335 w 9662615"/>
              <a:gd name="connsiteY84" fmla="*/ 1527662 h 1596499"/>
              <a:gd name="connsiteX85" fmla="*/ 2757836 w 9662615"/>
              <a:gd name="connsiteY85" fmla="*/ 1531371 h 1596499"/>
              <a:gd name="connsiteX86" fmla="*/ 2691555 w 9662615"/>
              <a:gd name="connsiteY86" fmla="*/ 1530283 h 1596499"/>
              <a:gd name="connsiteX87" fmla="*/ 2491676 w 9662615"/>
              <a:gd name="connsiteY87" fmla="*/ 1500859 h 1596499"/>
              <a:gd name="connsiteX88" fmla="*/ 2378036 w 9662615"/>
              <a:gd name="connsiteY88" fmla="*/ 1520645 h 1596499"/>
              <a:gd name="connsiteX89" fmla="*/ 2284269 w 9662615"/>
              <a:gd name="connsiteY89" fmla="*/ 1503068 h 1596499"/>
              <a:gd name="connsiteX90" fmla="*/ 2207104 w 9662615"/>
              <a:gd name="connsiteY90" fmla="*/ 1508888 h 1596499"/>
              <a:gd name="connsiteX91" fmla="*/ 2149226 w 9662615"/>
              <a:gd name="connsiteY91" fmla="*/ 1523409 h 1596499"/>
              <a:gd name="connsiteX92" fmla="*/ 2084783 w 9662615"/>
              <a:gd name="connsiteY92" fmla="*/ 1524245 h 1596499"/>
              <a:gd name="connsiteX93" fmla="*/ 2070075 w 9662615"/>
              <a:gd name="connsiteY93" fmla="*/ 1511285 h 1596499"/>
              <a:gd name="connsiteX94" fmla="*/ 2001057 w 9662615"/>
              <a:gd name="connsiteY94" fmla="*/ 1516449 h 1596499"/>
              <a:gd name="connsiteX95" fmla="*/ 1896330 w 9662615"/>
              <a:gd name="connsiteY95" fmla="*/ 1525725 h 1596499"/>
              <a:gd name="connsiteX96" fmla="*/ 1835994 w 9662615"/>
              <a:gd name="connsiteY96" fmla="*/ 1527678 h 1596499"/>
              <a:gd name="connsiteX97" fmla="*/ 1671119 w 9662615"/>
              <a:gd name="connsiteY97" fmla="*/ 1536701 h 1596499"/>
              <a:gd name="connsiteX98" fmla="*/ 1601337 w 9662615"/>
              <a:gd name="connsiteY98" fmla="*/ 1548552 h 1596499"/>
              <a:gd name="connsiteX99" fmla="*/ 1407755 w 9662615"/>
              <a:gd name="connsiteY99" fmla="*/ 1571444 h 1596499"/>
              <a:gd name="connsiteX100" fmla="*/ 1271994 w 9662615"/>
              <a:gd name="connsiteY100" fmla="*/ 1579471 h 1596499"/>
              <a:gd name="connsiteX101" fmla="*/ 1249226 w 9662615"/>
              <a:gd name="connsiteY101" fmla="*/ 1583140 h 1596499"/>
              <a:gd name="connsiteX102" fmla="*/ 1217719 w 9662615"/>
              <a:gd name="connsiteY102" fmla="*/ 1580863 h 1596499"/>
              <a:gd name="connsiteX103" fmla="*/ 1091432 w 9662615"/>
              <a:gd name="connsiteY103" fmla="*/ 1571003 h 1596499"/>
              <a:gd name="connsiteX104" fmla="*/ 992039 w 9662615"/>
              <a:gd name="connsiteY104" fmla="*/ 1556662 h 1596499"/>
              <a:gd name="connsiteX105" fmla="*/ 868264 w 9662615"/>
              <a:gd name="connsiteY105" fmla="*/ 1566392 h 1596499"/>
              <a:gd name="connsiteX106" fmla="*/ 792765 w 9662615"/>
              <a:gd name="connsiteY106" fmla="*/ 1563102 h 1596499"/>
              <a:gd name="connsiteX107" fmla="*/ 669055 w 9662615"/>
              <a:gd name="connsiteY107" fmla="*/ 1543638 h 1596499"/>
              <a:gd name="connsiteX108" fmla="*/ 506152 w 9662615"/>
              <a:gd name="connsiteY108" fmla="*/ 1549124 h 1596499"/>
              <a:gd name="connsiteX109" fmla="*/ 472797 w 9662615"/>
              <a:gd name="connsiteY109" fmla="*/ 1568904 h 1596499"/>
              <a:gd name="connsiteX110" fmla="*/ 427864 w 9662615"/>
              <a:gd name="connsiteY110" fmla="*/ 1580848 h 1596499"/>
              <a:gd name="connsiteX111" fmla="*/ 408381 w 9662615"/>
              <a:gd name="connsiteY111" fmla="*/ 1552940 h 1596499"/>
              <a:gd name="connsiteX112" fmla="*/ 267163 w 9662615"/>
              <a:gd name="connsiteY112" fmla="*/ 1531913 h 1596499"/>
              <a:gd name="connsiteX113" fmla="*/ 196644 w 9662615"/>
              <a:gd name="connsiteY113" fmla="*/ 1524565 h 1596499"/>
              <a:gd name="connsiteX114" fmla="*/ 86819 w 9662615"/>
              <a:gd name="connsiteY114" fmla="*/ 1519517 h 1596499"/>
              <a:gd name="connsiteX115" fmla="*/ 53369 w 9662615"/>
              <a:gd name="connsiteY115" fmla="*/ 1516853 h 1596499"/>
              <a:gd name="connsiteX116" fmla="*/ 2359 w 9662615"/>
              <a:gd name="connsiteY116" fmla="*/ 1515247 h 1596499"/>
              <a:gd name="connsiteX117" fmla="*/ 0 w 9662615"/>
              <a:gd name="connsiteY117" fmla="*/ 1514932 h 1596499"/>
              <a:gd name="connsiteX118" fmla="*/ 0 w 9662615"/>
              <a:gd name="connsiteY118" fmla="*/ 0 h 1596499"/>
              <a:gd name="connsiteX0" fmla="*/ 0 w 9662615"/>
              <a:gd name="connsiteY0" fmla="*/ 0 h 1600474"/>
              <a:gd name="connsiteX1" fmla="*/ 9662615 w 9662615"/>
              <a:gd name="connsiteY1" fmla="*/ 0 h 1600474"/>
              <a:gd name="connsiteX2" fmla="*/ 9662615 w 9662615"/>
              <a:gd name="connsiteY2" fmla="*/ 1280346 h 1600474"/>
              <a:gd name="connsiteX3" fmla="*/ 9658420 w 9662615"/>
              <a:gd name="connsiteY3" fmla="*/ 1280106 h 1600474"/>
              <a:gd name="connsiteX4" fmla="*/ 9469546 w 9662615"/>
              <a:gd name="connsiteY4" fmla="*/ 1289837 h 1600474"/>
              <a:gd name="connsiteX5" fmla="*/ 9385895 w 9662615"/>
              <a:gd name="connsiteY5" fmla="*/ 1269203 h 1600474"/>
              <a:gd name="connsiteX6" fmla="*/ 9144767 w 9662615"/>
              <a:gd name="connsiteY6" fmla="*/ 1264120 h 1600474"/>
              <a:gd name="connsiteX7" fmla="*/ 8837252 w 9662615"/>
              <a:gd name="connsiteY7" fmla="*/ 1350515 h 1600474"/>
              <a:gd name="connsiteX8" fmla="*/ 8705466 w 9662615"/>
              <a:gd name="connsiteY8" fmla="*/ 1342419 h 1600474"/>
              <a:gd name="connsiteX9" fmla="*/ 8652221 w 9662615"/>
              <a:gd name="connsiteY9" fmla="*/ 1326906 h 1600474"/>
              <a:gd name="connsiteX10" fmla="*/ 8632312 w 9662615"/>
              <a:gd name="connsiteY10" fmla="*/ 1326025 h 1600474"/>
              <a:gd name="connsiteX11" fmla="*/ 8591582 w 9662615"/>
              <a:gd name="connsiteY11" fmla="*/ 1341666 h 1600474"/>
              <a:gd name="connsiteX12" fmla="*/ 8537336 w 9662615"/>
              <a:gd name="connsiteY12" fmla="*/ 1341684 h 1600474"/>
              <a:gd name="connsiteX13" fmla="*/ 8472508 w 9662615"/>
              <a:gd name="connsiteY13" fmla="*/ 1363109 h 1600474"/>
              <a:gd name="connsiteX14" fmla="*/ 8258477 w 9662615"/>
              <a:gd name="connsiteY14" fmla="*/ 1370666 h 1600474"/>
              <a:gd name="connsiteX15" fmla="*/ 8197961 w 9662615"/>
              <a:gd name="connsiteY15" fmla="*/ 1392804 h 1600474"/>
              <a:gd name="connsiteX16" fmla="*/ 8171196 w 9662615"/>
              <a:gd name="connsiteY16" fmla="*/ 1397216 h 1600474"/>
              <a:gd name="connsiteX17" fmla="*/ 8127667 w 9662615"/>
              <a:gd name="connsiteY17" fmla="*/ 1418254 h 1600474"/>
              <a:gd name="connsiteX18" fmla="*/ 7974579 w 9662615"/>
              <a:gd name="connsiteY18" fmla="*/ 1383439 h 1600474"/>
              <a:gd name="connsiteX19" fmla="*/ 7768351 w 9662615"/>
              <a:gd name="connsiteY19" fmla="*/ 1395051 h 1600474"/>
              <a:gd name="connsiteX20" fmla="*/ 7635985 w 9662615"/>
              <a:gd name="connsiteY20" fmla="*/ 1386363 h 1600474"/>
              <a:gd name="connsiteX21" fmla="*/ 7466069 w 9662615"/>
              <a:gd name="connsiteY21" fmla="*/ 1377654 h 1600474"/>
              <a:gd name="connsiteX22" fmla="*/ 7355642 w 9662615"/>
              <a:gd name="connsiteY22" fmla="*/ 1407761 h 1600474"/>
              <a:gd name="connsiteX23" fmla="*/ 7151610 w 9662615"/>
              <a:gd name="connsiteY23" fmla="*/ 1397856 h 1600474"/>
              <a:gd name="connsiteX24" fmla="*/ 7082147 w 9662615"/>
              <a:gd name="connsiteY24" fmla="*/ 1406113 h 1600474"/>
              <a:gd name="connsiteX25" fmla="*/ 7014958 w 9662615"/>
              <a:gd name="connsiteY25" fmla="*/ 1396883 h 1600474"/>
              <a:gd name="connsiteX26" fmla="*/ 6907567 w 9662615"/>
              <a:gd name="connsiteY26" fmla="*/ 1419149 h 1600474"/>
              <a:gd name="connsiteX27" fmla="*/ 6748428 w 9662615"/>
              <a:gd name="connsiteY27" fmla="*/ 1420308 h 1600474"/>
              <a:gd name="connsiteX28" fmla="*/ 6654257 w 9662615"/>
              <a:gd name="connsiteY28" fmla="*/ 1424143 h 1600474"/>
              <a:gd name="connsiteX29" fmla="*/ 6620123 w 9662615"/>
              <a:gd name="connsiteY29" fmla="*/ 1430535 h 1600474"/>
              <a:gd name="connsiteX30" fmla="*/ 6571355 w 9662615"/>
              <a:gd name="connsiteY30" fmla="*/ 1436144 h 1600474"/>
              <a:gd name="connsiteX31" fmla="*/ 6486557 w 9662615"/>
              <a:gd name="connsiteY31" fmla="*/ 1449861 h 1600474"/>
              <a:gd name="connsiteX32" fmla="*/ 6370419 w 9662615"/>
              <a:gd name="connsiteY32" fmla="*/ 1461649 h 1600474"/>
              <a:gd name="connsiteX33" fmla="*/ 6278839 w 9662615"/>
              <a:gd name="connsiteY33" fmla="*/ 1449160 h 1600474"/>
              <a:gd name="connsiteX34" fmla="*/ 6272455 w 9662615"/>
              <a:gd name="connsiteY34" fmla="*/ 1453191 h 1600474"/>
              <a:gd name="connsiteX35" fmla="*/ 6212659 w 9662615"/>
              <a:gd name="connsiteY35" fmla="*/ 1454850 h 1600474"/>
              <a:gd name="connsiteX36" fmla="*/ 6069317 w 9662615"/>
              <a:gd name="connsiteY36" fmla="*/ 1445838 h 1600474"/>
              <a:gd name="connsiteX37" fmla="*/ 5878477 w 9662615"/>
              <a:gd name="connsiteY37" fmla="*/ 1439180 h 1600474"/>
              <a:gd name="connsiteX38" fmla="*/ 5838387 w 9662615"/>
              <a:gd name="connsiteY38" fmla="*/ 1444679 h 1600474"/>
              <a:gd name="connsiteX39" fmla="*/ 5771136 w 9662615"/>
              <a:gd name="connsiteY39" fmla="*/ 1453639 h 1600474"/>
              <a:gd name="connsiteX40" fmla="*/ 5724081 w 9662615"/>
              <a:gd name="connsiteY40" fmla="*/ 1470431 h 1600474"/>
              <a:gd name="connsiteX41" fmla="*/ 5666577 w 9662615"/>
              <a:gd name="connsiteY41" fmla="*/ 1473921 h 1600474"/>
              <a:gd name="connsiteX42" fmla="*/ 5649068 w 9662615"/>
              <a:gd name="connsiteY42" fmla="*/ 1461676 h 1600474"/>
              <a:gd name="connsiteX43" fmla="*/ 5588902 w 9662615"/>
              <a:gd name="connsiteY43" fmla="*/ 1469647 h 1600474"/>
              <a:gd name="connsiteX44" fmla="*/ 5498090 w 9662615"/>
              <a:gd name="connsiteY44" fmla="*/ 1483173 h 1600474"/>
              <a:gd name="connsiteX45" fmla="*/ 5444641 w 9662615"/>
              <a:gd name="connsiteY45" fmla="*/ 1487602 h 1600474"/>
              <a:gd name="connsiteX46" fmla="*/ 5299812 w 9662615"/>
              <a:gd name="connsiteY46" fmla="*/ 1503362 h 1600474"/>
              <a:gd name="connsiteX47" fmla="*/ 5213947 w 9662615"/>
              <a:gd name="connsiteY47" fmla="*/ 1516637 h 1600474"/>
              <a:gd name="connsiteX48" fmla="*/ 5090342 w 9662615"/>
              <a:gd name="connsiteY48" fmla="*/ 1546680 h 1600474"/>
              <a:gd name="connsiteX49" fmla="*/ 5129812 w 9662615"/>
              <a:gd name="connsiteY49" fmla="*/ 1521277 h 1600474"/>
              <a:gd name="connsiteX50" fmla="*/ 5059484 w 9662615"/>
              <a:gd name="connsiteY50" fmla="*/ 1546802 h 1600474"/>
              <a:gd name="connsiteX51" fmla="*/ 5038524 w 9662615"/>
              <a:gd name="connsiteY51" fmla="*/ 1545675 h 1600474"/>
              <a:gd name="connsiteX52" fmla="*/ 5026564 w 9662615"/>
              <a:gd name="connsiteY52" fmla="*/ 1545376 h 1600474"/>
              <a:gd name="connsiteX53" fmla="*/ 4969433 w 9662615"/>
              <a:gd name="connsiteY53" fmla="*/ 1550865 h 1600474"/>
              <a:gd name="connsiteX54" fmla="*/ 4929254 w 9662615"/>
              <a:gd name="connsiteY54" fmla="*/ 1563452 h 1600474"/>
              <a:gd name="connsiteX55" fmla="*/ 4871726 w 9662615"/>
              <a:gd name="connsiteY55" fmla="*/ 1570584 h 1600474"/>
              <a:gd name="connsiteX56" fmla="*/ 4843267 w 9662615"/>
              <a:gd name="connsiteY56" fmla="*/ 1561459 h 1600474"/>
              <a:gd name="connsiteX57" fmla="*/ 4821058 w 9662615"/>
              <a:gd name="connsiteY57" fmla="*/ 1553078 h 1600474"/>
              <a:gd name="connsiteX58" fmla="*/ 4791466 w 9662615"/>
              <a:gd name="connsiteY58" fmla="*/ 1561324 h 1600474"/>
              <a:gd name="connsiteX59" fmla="*/ 4784247 w 9662615"/>
              <a:gd name="connsiteY59" fmla="*/ 1562342 h 1600474"/>
              <a:gd name="connsiteX60" fmla="*/ 4739309 w 9662615"/>
              <a:gd name="connsiteY60" fmla="*/ 1553948 h 1600474"/>
              <a:gd name="connsiteX61" fmla="*/ 4697562 w 9662615"/>
              <a:gd name="connsiteY61" fmla="*/ 1551206 h 1600474"/>
              <a:gd name="connsiteX62" fmla="*/ 4650737 w 9662615"/>
              <a:gd name="connsiteY62" fmla="*/ 1537381 h 1600474"/>
              <a:gd name="connsiteX63" fmla="*/ 4583150 w 9662615"/>
              <a:gd name="connsiteY63" fmla="*/ 1529064 h 1600474"/>
              <a:gd name="connsiteX64" fmla="*/ 4521734 w 9662615"/>
              <a:gd name="connsiteY64" fmla="*/ 1529359 h 1600474"/>
              <a:gd name="connsiteX65" fmla="*/ 4382398 w 9662615"/>
              <a:gd name="connsiteY65" fmla="*/ 1534108 h 1600474"/>
              <a:gd name="connsiteX66" fmla="*/ 4221826 w 9662615"/>
              <a:gd name="connsiteY66" fmla="*/ 1500972 h 1600474"/>
              <a:gd name="connsiteX67" fmla="*/ 4096601 w 9662615"/>
              <a:gd name="connsiteY67" fmla="*/ 1521563 h 1600474"/>
              <a:gd name="connsiteX68" fmla="*/ 4046172 w 9662615"/>
              <a:gd name="connsiteY68" fmla="*/ 1600474 h 1600474"/>
              <a:gd name="connsiteX69" fmla="*/ 3833906 w 9662615"/>
              <a:gd name="connsiteY69" fmla="*/ 1516637 h 1600474"/>
              <a:gd name="connsiteX70" fmla="*/ 3696258 w 9662615"/>
              <a:gd name="connsiteY70" fmla="*/ 1537563 h 1600474"/>
              <a:gd name="connsiteX71" fmla="*/ 3594070 w 9662615"/>
              <a:gd name="connsiteY71" fmla="*/ 1509422 h 1600474"/>
              <a:gd name="connsiteX72" fmla="*/ 3565233 w 9662615"/>
              <a:gd name="connsiteY72" fmla="*/ 1515122 h 1600474"/>
              <a:gd name="connsiteX73" fmla="*/ 3560267 w 9662615"/>
              <a:gd name="connsiteY73" fmla="*/ 1516288 h 1600474"/>
              <a:gd name="connsiteX74" fmla="*/ 3540258 w 9662615"/>
              <a:gd name="connsiteY74" fmla="*/ 1516976 h 1600474"/>
              <a:gd name="connsiteX75" fmla="*/ 3534780 w 9662615"/>
              <a:gd name="connsiteY75" fmla="*/ 1522141 h 1600474"/>
              <a:gd name="connsiteX76" fmla="*/ 3504783 w 9662615"/>
              <a:gd name="connsiteY76" fmla="*/ 1526739 h 1600474"/>
              <a:gd name="connsiteX77" fmla="*/ 3430805 w 9662615"/>
              <a:gd name="connsiteY77" fmla="*/ 1542521 h 1600474"/>
              <a:gd name="connsiteX78" fmla="*/ 3292707 w 9662615"/>
              <a:gd name="connsiteY78" fmla="*/ 1520490 h 1600474"/>
              <a:gd name="connsiteX79" fmla="*/ 3187872 w 9662615"/>
              <a:gd name="connsiteY79" fmla="*/ 1519991 h 1600474"/>
              <a:gd name="connsiteX80" fmla="*/ 3148026 w 9662615"/>
              <a:gd name="connsiteY80" fmla="*/ 1524777 h 1600474"/>
              <a:gd name="connsiteX81" fmla="*/ 3092394 w 9662615"/>
              <a:gd name="connsiteY81" fmla="*/ 1528115 h 1600474"/>
              <a:gd name="connsiteX82" fmla="*/ 2994200 w 9662615"/>
              <a:gd name="connsiteY82" fmla="*/ 1537857 h 1600474"/>
              <a:gd name="connsiteX83" fmla="*/ 2862301 w 9662615"/>
              <a:gd name="connsiteY83" fmla="*/ 1544250 h 1600474"/>
              <a:gd name="connsiteX84" fmla="*/ 2766335 w 9662615"/>
              <a:gd name="connsiteY84" fmla="*/ 1527662 h 1600474"/>
              <a:gd name="connsiteX85" fmla="*/ 2757836 w 9662615"/>
              <a:gd name="connsiteY85" fmla="*/ 1531371 h 1600474"/>
              <a:gd name="connsiteX86" fmla="*/ 2691555 w 9662615"/>
              <a:gd name="connsiteY86" fmla="*/ 1530283 h 1600474"/>
              <a:gd name="connsiteX87" fmla="*/ 2491676 w 9662615"/>
              <a:gd name="connsiteY87" fmla="*/ 1500859 h 1600474"/>
              <a:gd name="connsiteX88" fmla="*/ 2378036 w 9662615"/>
              <a:gd name="connsiteY88" fmla="*/ 1520645 h 1600474"/>
              <a:gd name="connsiteX89" fmla="*/ 2284269 w 9662615"/>
              <a:gd name="connsiteY89" fmla="*/ 1503068 h 1600474"/>
              <a:gd name="connsiteX90" fmla="*/ 2207104 w 9662615"/>
              <a:gd name="connsiteY90" fmla="*/ 1508888 h 1600474"/>
              <a:gd name="connsiteX91" fmla="*/ 2149226 w 9662615"/>
              <a:gd name="connsiteY91" fmla="*/ 1523409 h 1600474"/>
              <a:gd name="connsiteX92" fmla="*/ 2084783 w 9662615"/>
              <a:gd name="connsiteY92" fmla="*/ 1524245 h 1600474"/>
              <a:gd name="connsiteX93" fmla="*/ 2070075 w 9662615"/>
              <a:gd name="connsiteY93" fmla="*/ 1511285 h 1600474"/>
              <a:gd name="connsiteX94" fmla="*/ 2001057 w 9662615"/>
              <a:gd name="connsiteY94" fmla="*/ 1516449 h 1600474"/>
              <a:gd name="connsiteX95" fmla="*/ 1896330 w 9662615"/>
              <a:gd name="connsiteY95" fmla="*/ 1525725 h 1600474"/>
              <a:gd name="connsiteX96" fmla="*/ 1835994 w 9662615"/>
              <a:gd name="connsiteY96" fmla="*/ 1527678 h 1600474"/>
              <a:gd name="connsiteX97" fmla="*/ 1671119 w 9662615"/>
              <a:gd name="connsiteY97" fmla="*/ 1536701 h 1600474"/>
              <a:gd name="connsiteX98" fmla="*/ 1601337 w 9662615"/>
              <a:gd name="connsiteY98" fmla="*/ 1548552 h 1600474"/>
              <a:gd name="connsiteX99" fmla="*/ 1407755 w 9662615"/>
              <a:gd name="connsiteY99" fmla="*/ 1571444 h 1600474"/>
              <a:gd name="connsiteX100" fmla="*/ 1271994 w 9662615"/>
              <a:gd name="connsiteY100" fmla="*/ 1579471 h 1600474"/>
              <a:gd name="connsiteX101" fmla="*/ 1249226 w 9662615"/>
              <a:gd name="connsiteY101" fmla="*/ 1583140 h 1600474"/>
              <a:gd name="connsiteX102" fmla="*/ 1217719 w 9662615"/>
              <a:gd name="connsiteY102" fmla="*/ 1580863 h 1600474"/>
              <a:gd name="connsiteX103" fmla="*/ 1091432 w 9662615"/>
              <a:gd name="connsiteY103" fmla="*/ 1571003 h 1600474"/>
              <a:gd name="connsiteX104" fmla="*/ 992039 w 9662615"/>
              <a:gd name="connsiteY104" fmla="*/ 1556662 h 1600474"/>
              <a:gd name="connsiteX105" fmla="*/ 868264 w 9662615"/>
              <a:gd name="connsiteY105" fmla="*/ 1566392 h 1600474"/>
              <a:gd name="connsiteX106" fmla="*/ 792765 w 9662615"/>
              <a:gd name="connsiteY106" fmla="*/ 1563102 h 1600474"/>
              <a:gd name="connsiteX107" fmla="*/ 669055 w 9662615"/>
              <a:gd name="connsiteY107" fmla="*/ 1543638 h 1600474"/>
              <a:gd name="connsiteX108" fmla="*/ 506152 w 9662615"/>
              <a:gd name="connsiteY108" fmla="*/ 1549124 h 1600474"/>
              <a:gd name="connsiteX109" fmla="*/ 472797 w 9662615"/>
              <a:gd name="connsiteY109" fmla="*/ 1568904 h 1600474"/>
              <a:gd name="connsiteX110" fmla="*/ 427864 w 9662615"/>
              <a:gd name="connsiteY110" fmla="*/ 1580848 h 1600474"/>
              <a:gd name="connsiteX111" fmla="*/ 408381 w 9662615"/>
              <a:gd name="connsiteY111" fmla="*/ 1552940 h 1600474"/>
              <a:gd name="connsiteX112" fmla="*/ 267163 w 9662615"/>
              <a:gd name="connsiteY112" fmla="*/ 1531913 h 1600474"/>
              <a:gd name="connsiteX113" fmla="*/ 196644 w 9662615"/>
              <a:gd name="connsiteY113" fmla="*/ 1524565 h 1600474"/>
              <a:gd name="connsiteX114" fmla="*/ 86819 w 9662615"/>
              <a:gd name="connsiteY114" fmla="*/ 1519517 h 1600474"/>
              <a:gd name="connsiteX115" fmla="*/ 53369 w 9662615"/>
              <a:gd name="connsiteY115" fmla="*/ 1516853 h 1600474"/>
              <a:gd name="connsiteX116" fmla="*/ 2359 w 9662615"/>
              <a:gd name="connsiteY116" fmla="*/ 1515247 h 1600474"/>
              <a:gd name="connsiteX117" fmla="*/ 0 w 9662615"/>
              <a:gd name="connsiteY117" fmla="*/ 1514932 h 1600474"/>
              <a:gd name="connsiteX118" fmla="*/ 0 w 9662615"/>
              <a:gd name="connsiteY118" fmla="*/ 0 h 1600474"/>
              <a:gd name="connsiteX0" fmla="*/ 0 w 9662615"/>
              <a:gd name="connsiteY0" fmla="*/ 0 h 1679987"/>
              <a:gd name="connsiteX1" fmla="*/ 9662615 w 9662615"/>
              <a:gd name="connsiteY1" fmla="*/ 0 h 1679987"/>
              <a:gd name="connsiteX2" fmla="*/ 9662615 w 9662615"/>
              <a:gd name="connsiteY2" fmla="*/ 1280346 h 1679987"/>
              <a:gd name="connsiteX3" fmla="*/ 9658420 w 9662615"/>
              <a:gd name="connsiteY3" fmla="*/ 1280106 h 1679987"/>
              <a:gd name="connsiteX4" fmla="*/ 9469546 w 9662615"/>
              <a:gd name="connsiteY4" fmla="*/ 1289837 h 1679987"/>
              <a:gd name="connsiteX5" fmla="*/ 9385895 w 9662615"/>
              <a:gd name="connsiteY5" fmla="*/ 1269203 h 1679987"/>
              <a:gd name="connsiteX6" fmla="*/ 9144767 w 9662615"/>
              <a:gd name="connsiteY6" fmla="*/ 1264120 h 1679987"/>
              <a:gd name="connsiteX7" fmla="*/ 8837252 w 9662615"/>
              <a:gd name="connsiteY7" fmla="*/ 1350515 h 1679987"/>
              <a:gd name="connsiteX8" fmla="*/ 8705466 w 9662615"/>
              <a:gd name="connsiteY8" fmla="*/ 1342419 h 1679987"/>
              <a:gd name="connsiteX9" fmla="*/ 8652221 w 9662615"/>
              <a:gd name="connsiteY9" fmla="*/ 1326906 h 1679987"/>
              <a:gd name="connsiteX10" fmla="*/ 8632312 w 9662615"/>
              <a:gd name="connsiteY10" fmla="*/ 1326025 h 1679987"/>
              <a:gd name="connsiteX11" fmla="*/ 8591582 w 9662615"/>
              <a:gd name="connsiteY11" fmla="*/ 1341666 h 1679987"/>
              <a:gd name="connsiteX12" fmla="*/ 8537336 w 9662615"/>
              <a:gd name="connsiteY12" fmla="*/ 1341684 h 1679987"/>
              <a:gd name="connsiteX13" fmla="*/ 8472508 w 9662615"/>
              <a:gd name="connsiteY13" fmla="*/ 1363109 h 1679987"/>
              <a:gd name="connsiteX14" fmla="*/ 8258477 w 9662615"/>
              <a:gd name="connsiteY14" fmla="*/ 1370666 h 1679987"/>
              <a:gd name="connsiteX15" fmla="*/ 8197961 w 9662615"/>
              <a:gd name="connsiteY15" fmla="*/ 1392804 h 1679987"/>
              <a:gd name="connsiteX16" fmla="*/ 8171196 w 9662615"/>
              <a:gd name="connsiteY16" fmla="*/ 1397216 h 1679987"/>
              <a:gd name="connsiteX17" fmla="*/ 8127667 w 9662615"/>
              <a:gd name="connsiteY17" fmla="*/ 1418254 h 1679987"/>
              <a:gd name="connsiteX18" fmla="*/ 7974579 w 9662615"/>
              <a:gd name="connsiteY18" fmla="*/ 1383439 h 1679987"/>
              <a:gd name="connsiteX19" fmla="*/ 7768351 w 9662615"/>
              <a:gd name="connsiteY19" fmla="*/ 1395051 h 1679987"/>
              <a:gd name="connsiteX20" fmla="*/ 7635985 w 9662615"/>
              <a:gd name="connsiteY20" fmla="*/ 1386363 h 1679987"/>
              <a:gd name="connsiteX21" fmla="*/ 7466069 w 9662615"/>
              <a:gd name="connsiteY21" fmla="*/ 1377654 h 1679987"/>
              <a:gd name="connsiteX22" fmla="*/ 7355642 w 9662615"/>
              <a:gd name="connsiteY22" fmla="*/ 1407761 h 1679987"/>
              <a:gd name="connsiteX23" fmla="*/ 7151610 w 9662615"/>
              <a:gd name="connsiteY23" fmla="*/ 1397856 h 1679987"/>
              <a:gd name="connsiteX24" fmla="*/ 7082147 w 9662615"/>
              <a:gd name="connsiteY24" fmla="*/ 1406113 h 1679987"/>
              <a:gd name="connsiteX25" fmla="*/ 7014958 w 9662615"/>
              <a:gd name="connsiteY25" fmla="*/ 1396883 h 1679987"/>
              <a:gd name="connsiteX26" fmla="*/ 6907567 w 9662615"/>
              <a:gd name="connsiteY26" fmla="*/ 1419149 h 1679987"/>
              <a:gd name="connsiteX27" fmla="*/ 6748428 w 9662615"/>
              <a:gd name="connsiteY27" fmla="*/ 1420308 h 1679987"/>
              <a:gd name="connsiteX28" fmla="*/ 6654257 w 9662615"/>
              <a:gd name="connsiteY28" fmla="*/ 1424143 h 1679987"/>
              <a:gd name="connsiteX29" fmla="*/ 6620123 w 9662615"/>
              <a:gd name="connsiteY29" fmla="*/ 1430535 h 1679987"/>
              <a:gd name="connsiteX30" fmla="*/ 6571355 w 9662615"/>
              <a:gd name="connsiteY30" fmla="*/ 1436144 h 1679987"/>
              <a:gd name="connsiteX31" fmla="*/ 6486557 w 9662615"/>
              <a:gd name="connsiteY31" fmla="*/ 1449861 h 1679987"/>
              <a:gd name="connsiteX32" fmla="*/ 6370419 w 9662615"/>
              <a:gd name="connsiteY32" fmla="*/ 1461649 h 1679987"/>
              <a:gd name="connsiteX33" fmla="*/ 6278839 w 9662615"/>
              <a:gd name="connsiteY33" fmla="*/ 1449160 h 1679987"/>
              <a:gd name="connsiteX34" fmla="*/ 6272455 w 9662615"/>
              <a:gd name="connsiteY34" fmla="*/ 1453191 h 1679987"/>
              <a:gd name="connsiteX35" fmla="*/ 6212659 w 9662615"/>
              <a:gd name="connsiteY35" fmla="*/ 1454850 h 1679987"/>
              <a:gd name="connsiteX36" fmla="*/ 6069317 w 9662615"/>
              <a:gd name="connsiteY36" fmla="*/ 1445838 h 1679987"/>
              <a:gd name="connsiteX37" fmla="*/ 5878477 w 9662615"/>
              <a:gd name="connsiteY37" fmla="*/ 1439180 h 1679987"/>
              <a:gd name="connsiteX38" fmla="*/ 5838387 w 9662615"/>
              <a:gd name="connsiteY38" fmla="*/ 1444679 h 1679987"/>
              <a:gd name="connsiteX39" fmla="*/ 5771136 w 9662615"/>
              <a:gd name="connsiteY39" fmla="*/ 1453639 h 1679987"/>
              <a:gd name="connsiteX40" fmla="*/ 5724081 w 9662615"/>
              <a:gd name="connsiteY40" fmla="*/ 1470431 h 1679987"/>
              <a:gd name="connsiteX41" fmla="*/ 5666577 w 9662615"/>
              <a:gd name="connsiteY41" fmla="*/ 1473921 h 1679987"/>
              <a:gd name="connsiteX42" fmla="*/ 5649068 w 9662615"/>
              <a:gd name="connsiteY42" fmla="*/ 1461676 h 1679987"/>
              <a:gd name="connsiteX43" fmla="*/ 5588902 w 9662615"/>
              <a:gd name="connsiteY43" fmla="*/ 1469647 h 1679987"/>
              <a:gd name="connsiteX44" fmla="*/ 5498090 w 9662615"/>
              <a:gd name="connsiteY44" fmla="*/ 1483173 h 1679987"/>
              <a:gd name="connsiteX45" fmla="*/ 5444641 w 9662615"/>
              <a:gd name="connsiteY45" fmla="*/ 1487602 h 1679987"/>
              <a:gd name="connsiteX46" fmla="*/ 5299812 w 9662615"/>
              <a:gd name="connsiteY46" fmla="*/ 1503362 h 1679987"/>
              <a:gd name="connsiteX47" fmla="*/ 5213947 w 9662615"/>
              <a:gd name="connsiteY47" fmla="*/ 1516637 h 1679987"/>
              <a:gd name="connsiteX48" fmla="*/ 5090342 w 9662615"/>
              <a:gd name="connsiteY48" fmla="*/ 1546680 h 1679987"/>
              <a:gd name="connsiteX49" fmla="*/ 5129812 w 9662615"/>
              <a:gd name="connsiteY49" fmla="*/ 1521277 h 1679987"/>
              <a:gd name="connsiteX50" fmla="*/ 5059484 w 9662615"/>
              <a:gd name="connsiteY50" fmla="*/ 1546802 h 1679987"/>
              <a:gd name="connsiteX51" fmla="*/ 5038524 w 9662615"/>
              <a:gd name="connsiteY51" fmla="*/ 1545675 h 1679987"/>
              <a:gd name="connsiteX52" fmla="*/ 5026564 w 9662615"/>
              <a:gd name="connsiteY52" fmla="*/ 1545376 h 1679987"/>
              <a:gd name="connsiteX53" fmla="*/ 4969433 w 9662615"/>
              <a:gd name="connsiteY53" fmla="*/ 1550865 h 1679987"/>
              <a:gd name="connsiteX54" fmla="*/ 4929254 w 9662615"/>
              <a:gd name="connsiteY54" fmla="*/ 1563452 h 1679987"/>
              <a:gd name="connsiteX55" fmla="*/ 4871726 w 9662615"/>
              <a:gd name="connsiteY55" fmla="*/ 1570584 h 1679987"/>
              <a:gd name="connsiteX56" fmla="*/ 4843267 w 9662615"/>
              <a:gd name="connsiteY56" fmla="*/ 1561459 h 1679987"/>
              <a:gd name="connsiteX57" fmla="*/ 4821058 w 9662615"/>
              <a:gd name="connsiteY57" fmla="*/ 1553078 h 1679987"/>
              <a:gd name="connsiteX58" fmla="*/ 4791466 w 9662615"/>
              <a:gd name="connsiteY58" fmla="*/ 1561324 h 1679987"/>
              <a:gd name="connsiteX59" fmla="*/ 4784247 w 9662615"/>
              <a:gd name="connsiteY59" fmla="*/ 1562342 h 1679987"/>
              <a:gd name="connsiteX60" fmla="*/ 4739309 w 9662615"/>
              <a:gd name="connsiteY60" fmla="*/ 1553948 h 1679987"/>
              <a:gd name="connsiteX61" fmla="*/ 4697562 w 9662615"/>
              <a:gd name="connsiteY61" fmla="*/ 1551206 h 1679987"/>
              <a:gd name="connsiteX62" fmla="*/ 4650737 w 9662615"/>
              <a:gd name="connsiteY62" fmla="*/ 1537381 h 1679987"/>
              <a:gd name="connsiteX63" fmla="*/ 4583150 w 9662615"/>
              <a:gd name="connsiteY63" fmla="*/ 1529064 h 1679987"/>
              <a:gd name="connsiteX64" fmla="*/ 4521734 w 9662615"/>
              <a:gd name="connsiteY64" fmla="*/ 1529359 h 1679987"/>
              <a:gd name="connsiteX65" fmla="*/ 4382398 w 9662615"/>
              <a:gd name="connsiteY65" fmla="*/ 1534108 h 1679987"/>
              <a:gd name="connsiteX66" fmla="*/ 4221826 w 9662615"/>
              <a:gd name="connsiteY66" fmla="*/ 1500972 h 1679987"/>
              <a:gd name="connsiteX67" fmla="*/ 4096601 w 9662615"/>
              <a:gd name="connsiteY67" fmla="*/ 1521563 h 1679987"/>
              <a:gd name="connsiteX68" fmla="*/ 3879195 w 9662615"/>
              <a:gd name="connsiteY68" fmla="*/ 1679987 h 1679987"/>
              <a:gd name="connsiteX69" fmla="*/ 3833906 w 9662615"/>
              <a:gd name="connsiteY69" fmla="*/ 1516637 h 1679987"/>
              <a:gd name="connsiteX70" fmla="*/ 3696258 w 9662615"/>
              <a:gd name="connsiteY70" fmla="*/ 1537563 h 1679987"/>
              <a:gd name="connsiteX71" fmla="*/ 3594070 w 9662615"/>
              <a:gd name="connsiteY71" fmla="*/ 1509422 h 1679987"/>
              <a:gd name="connsiteX72" fmla="*/ 3565233 w 9662615"/>
              <a:gd name="connsiteY72" fmla="*/ 1515122 h 1679987"/>
              <a:gd name="connsiteX73" fmla="*/ 3560267 w 9662615"/>
              <a:gd name="connsiteY73" fmla="*/ 1516288 h 1679987"/>
              <a:gd name="connsiteX74" fmla="*/ 3540258 w 9662615"/>
              <a:gd name="connsiteY74" fmla="*/ 1516976 h 1679987"/>
              <a:gd name="connsiteX75" fmla="*/ 3534780 w 9662615"/>
              <a:gd name="connsiteY75" fmla="*/ 1522141 h 1679987"/>
              <a:gd name="connsiteX76" fmla="*/ 3504783 w 9662615"/>
              <a:gd name="connsiteY76" fmla="*/ 1526739 h 1679987"/>
              <a:gd name="connsiteX77" fmla="*/ 3430805 w 9662615"/>
              <a:gd name="connsiteY77" fmla="*/ 1542521 h 1679987"/>
              <a:gd name="connsiteX78" fmla="*/ 3292707 w 9662615"/>
              <a:gd name="connsiteY78" fmla="*/ 1520490 h 1679987"/>
              <a:gd name="connsiteX79" fmla="*/ 3187872 w 9662615"/>
              <a:gd name="connsiteY79" fmla="*/ 1519991 h 1679987"/>
              <a:gd name="connsiteX80" fmla="*/ 3148026 w 9662615"/>
              <a:gd name="connsiteY80" fmla="*/ 1524777 h 1679987"/>
              <a:gd name="connsiteX81" fmla="*/ 3092394 w 9662615"/>
              <a:gd name="connsiteY81" fmla="*/ 1528115 h 1679987"/>
              <a:gd name="connsiteX82" fmla="*/ 2994200 w 9662615"/>
              <a:gd name="connsiteY82" fmla="*/ 1537857 h 1679987"/>
              <a:gd name="connsiteX83" fmla="*/ 2862301 w 9662615"/>
              <a:gd name="connsiteY83" fmla="*/ 1544250 h 1679987"/>
              <a:gd name="connsiteX84" fmla="*/ 2766335 w 9662615"/>
              <a:gd name="connsiteY84" fmla="*/ 1527662 h 1679987"/>
              <a:gd name="connsiteX85" fmla="*/ 2757836 w 9662615"/>
              <a:gd name="connsiteY85" fmla="*/ 1531371 h 1679987"/>
              <a:gd name="connsiteX86" fmla="*/ 2691555 w 9662615"/>
              <a:gd name="connsiteY86" fmla="*/ 1530283 h 1679987"/>
              <a:gd name="connsiteX87" fmla="*/ 2491676 w 9662615"/>
              <a:gd name="connsiteY87" fmla="*/ 1500859 h 1679987"/>
              <a:gd name="connsiteX88" fmla="*/ 2378036 w 9662615"/>
              <a:gd name="connsiteY88" fmla="*/ 1520645 h 1679987"/>
              <a:gd name="connsiteX89" fmla="*/ 2284269 w 9662615"/>
              <a:gd name="connsiteY89" fmla="*/ 1503068 h 1679987"/>
              <a:gd name="connsiteX90" fmla="*/ 2207104 w 9662615"/>
              <a:gd name="connsiteY90" fmla="*/ 1508888 h 1679987"/>
              <a:gd name="connsiteX91" fmla="*/ 2149226 w 9662615"/>
              <a:gd name="connsiteY91" fmla="*/ 1523409 h 1679987"/>
              <a:gd name="connsiteX92" fmla="*/ 2084783 w 9662615"/>
              <a:gd name="connsiteY92" fmla="*/ 1524245 h 1679987"/>
              <a:gd name="connsiteX93" fmla="*/ 2070075 w 9662615"/>
              <a:gd name="connsiteY93" fmla="*/ 1511285 h 1679987"/>
              <a:gd name="connsiteX94" fmla="*/ 2001057 w 9662615"/>
              <a:gd name="connsiteY94" fmla="*/ 1516449 h 1679987"/>
              <a:gd name="connsiteX95" fmla="*/ 1896330 w 9662615"/>
              <a:gd name="connsiteY95" fmla="*/ 1525725 h 1679987"/>
              <a:gd name="connsiteX96" fmla="*/ 1835994 w 9662615"/>
              <a:gd name="connsiteY96" fmla="*/ 1527678 h 1679987"/>
              <a:gd name="connsiteX97" fmla="*/ 1671119 w 9662615"/>
              <a:gd name="connsiteY97" fmla="*/ 1536701 h 1679987"/>
              <a:gd name="connsiteX98" fmla="*/ 1601337 w 9662615"/>
              <a:gd name="connsiteY98" fmla="*/ 1548552 h 1679987"/>
              <a:gd name="connsiteX99" fmla="*/ 1407755 w 9662615"/>
              <a:gd name="connsiteY99" fmla="*/ 1571444 h 1679987"/>
              <a:gd name="connsiteX100" fmla="*/ 1271994 w 9662615"/>
              <a:gd name="connsiteY100" fmla="*/ 1579471 h 1679987"/>
              <a:gd name="connsiteX101" fmla="*/ 1249226 w 9662615"/>
              <a:gd name="connsiteY101" fmla="*/ 1583140 h 1679987"/>
              <a:gd name="connsiteX102" fmla="*/ 1217719 w 9662615"/>
              <a:gd name="connsiteY102" fmla="*/ 1580863 h 1679987"/>
              <a:gd name="connsiteX103" fmla="*/ 1091432 w 9662615"/>
              <a:gd name="connsiteY103" fmla="*/ 1571003 h 1679987"/>
              <a:gd name="connsiteX104" fmla="*/ 992039 w 9662615"/>
              <a:gd name="connsiteY104" fmla="*/ 1556662 h 1679987"/>
              <a:gd name="connsiteX105" fmla="*/ 868264 w 9662615"/>
              <a:gd name="connsiteY105" fmla="*/ 1566392 h 1679987"/>
              <a:gd name="connsiteX106" fmla="*/ 792765 w 9662615"/>
              <a:gd name="connsiteY106" fmla="*/ 1563102 h 1679987"/>
              <a:gd name="connsiteX107" fmla="*/ 669055 w 9662615"/>
              <a:gd name="connsiteY107" fmla="*/ 1543638 h 1679987"/>
              <a:gd name="connsiteX108" fmla="*/ 506152 w 9662615"/>
              <a:gd name="connsiteY108" fmla="*/ 1549124 h 1679987"/>
              <a:gd name="connsiteX109" fmla="*/ 472797 w 9662615"/>
              <a:gd name="connsiteY109" fmla="*/ 1568904 h 1679987"/>
              <a:gd name="connsiteX110" fmla="*/ 427864 w 9662615"/>
              <a:gd name="connsiteY110" fmla="*/ 1580848 h 1679987"/>
              <a:gd name="connsiteX111" fmla="*/ 408381 w 9662615"/>
              <a:gd name="connsiteY111" fmla="*/ 1552940 h 1679987"/>
              <a:gd name="connsiteX112" fmla="*/ 267163 w 9662615"/>
              <a:gd name="connsiteY112" fmla="*/ 1531913 h 1679987"/>
              <a:gd name="connsiteX113" fmla="*/ 196644 w 9662615"/>
              <a:gd name="connsiteY113" fmla="*/ 1524565 h 1679987"/>
              <a:gd name="connsiteX114" fmla="*/ 86819 w 9662615"/>
              <a:gd name="connsiteY114" fmla="*/ 1519517 h 1679987"/>
              <a:gd name="connsiteX115" fmla="*/ 53369 w 9662615"/>
              <a:gd name="connsiteY115" fmla="*/ 1516853 h 1679987"/>
              <a:gd name="connsiteX116" fmla="*/ 2359 w 9662615"/>
              <a:gd name="connsiteY116" fmla="*/ 1515247 h 1679987"/>
              <a:gd name="connsiteX117" fmla="*/ 0 w 9662615"/>
              <a:gd name="connsiteY117" fmla="*/ 1514932 h 1679987"/>
              <a:gd name="connsiteX118" fmla="*/ 0 w 9662615"/>
              <a:gd name="connsiteY118" fmla="*/ 0 h 1679987"/>
              <a:gd name="connsiteX0" fmla="*/ 0 w 9662615"/>
              <a:gd name="connsiteY0" fmla="*/ 0 h 1648182"/>
              <a:gd name="connsiteX1" fmla="*/ 9662615 w 9662615"/>
              <a:gd name="connsiteY1" fmla="*/ 0 h 1648182"/>
              <a:gd name="connsiteX2" fmla="*/ 9662615 w 9662615"/>
              <a:gd name="connsiteY2" fmla="*/ 1280346 h 1648182"/>
              <a:gd name="connsiteX3" fmla="*/ 9658420 w 9662615"/>
              <a:gd name="connsiteY3" fmla="*/ 1280106 h 1648182"/>
              <a:gd name="connsiteX4" fmla="*/ 9469546 w 9662615"/>
              <a:gd name="connsiteY4" fmla="*/ 1289837 h 1648182"/>
              <a:gd name="connsiteX5" fmla="*/ 9385895 w 9662615"/>
              <a:gd name="connsiteY5" fmla="*/ 1269203 h 1648182"/>
              <a:gd name="connsiteX6" fmla="*/ 9144767 w 9662615"/>
              <a:gd name="connsiteY6" fmla="*/ 1264120 h 1648182"/>
              <a:gd name="connsiteX7" fmla="*/ 8837252 w 9662615"/>
              <a:gd name="connsiteY7" fmla="*/ 1350515 h 1648182"/>
              <a:gd name="connsiteX8" fmla="*/ 8705466 w 9662615"/>
              <a:gd name="connsiteY8" fmla="*/ 1342419 h 1648182"/>
              <a:gd name="connsiteX9" fmla="*/ 8652221 w 9662615"/>
              <a:gd name="connsiteY9" fmla="*/ 1326906 h 1648182"/>
              <a:gd name="connsiteX10" fmla="*/ 8632312 w 9662615"/>
              <a:gd name="connsiteY10" fmla="*/ 1326025 h 1648182"/>
              <a:gd name="connsiteX11" fmla="*/ 8591582 w 9662615"/>
              <a:gd name="connsiteY11" fmla="*/ 1341666 h 1648182"/>
              <a:gd name="connsiteX12" fmla="*/ 8537336 w 9662615"/>
              <a:gd name="connsiteY12" fmla="*/ 1341684 h 1648182"/>
              <a:gd name="connsiteX13" fmla="*/ 8472508 w 9662615"/>
              <a:gd name="connsiteY13" fmla="*/ 1363109 h 1648182"/>
              <a:gd name="connsiteX14" fmla="*/ 8258477 w 9662615"/>
              <a:gd name="connsiteY14" fmla="*/ 1370666 h 1648182"/>
              <a:gd name="connsiteX15" fmla="*/ 8197961 w 9662615"/>
              <a:gd name="connsiteY15" fmla="*/ 1392804 h 1648182"/>
              <a:gd name="connsiteX16" fmla="*/ 8171196 w 9662615"/>
              <a:gd name="connsiteY16" fmla="*/ 1397216 h 1648182"/>
              <a:gd name="connsiteX17" fmla="*/ 8127667 w 9662615"/>
              <a:gd name="connsiteY17" fmla="*/ 1418254 h 1648182"/>
              <a:gd name="connsiteX18" fmla="*/ 7974579 w 9662615"/>
              <a:gd name="connsiteY18" fmla="*/ 1383439 h 1648182"/>
              <a:gd name="connsiteX19" fmla="*/ 7768351 w 9662615"/>
              <a:gd name="connsiteY19" fmla="*/ 1395051 h 1648182"/>
              <a:gd name="connsiteX20" fmla="*/ 7635985 w 9662615"/>
              <a:gd name="connsiteY20" fmla="*/ 1386363 h 1648182"/>
              <a:gd name="connsiteX21" fmla="*/ 7466069 w 9662615"/>
              <a:gd name="connsiteY21" fmla="*/ 1377654 h 1648182"/>
              <a:gd name="connsiteX22" fmla="*/ 7355642 w 9662615"/>
              <a:gd name="connsiteY22" fmla="*/ 1407761 h 1648182"/>
              <a:gd name="connsiteX23" fmla="*/ 7151610 w 9662615"/>
              <a:gd name="connsiteY23" fmla="*/ 1397856 h 1648182"/>
              <a:gd name="connsiteX24" fmla="*/ 7082147 w 9662615"/>
              <a:gd name="connsiteY24" fmla="*/ 1406113 h 1648182"/>
              <a:gd name="connsiteX25" fmla="*/ 7014958 w 9662615"/>
              <a:gd name="connsiteY25" fmla="*/ 1396883 h 1648182"/>
              <a:gd name="connsiteX26" fmla="*/ 6907567 w 9662615"/>
              <a:gd name="connsiteY26" fmla="*/ 1419149 h 1648182"/>
              <a:gd name="connsiteX27" fmla="*/ 6748428 w 9662615"/>
              <a:gd name="connsiteY27" fmla="*/ 1420308 h 1648182"/>
              <a:gd name="connsiteX28" fmla="*/ 6654257 w 9662615"/>
              <a:gd name="connsiteY28" fmla="*/ 1424143 h 1648182"/>
              <a:gd name="connsiteX29" fmla="*/ 6620123 w 9662615"/>
              <a:gd name="connsiteY29" fmla="*/ 1430535 h 1648182"/>
              <a:gd name="connsiteX30" fmla="*/ 6571355 w 9662615"/>
              <a:gd name="connsiteY30" fmla="*/ 1436144 h 1648182"/>
              <a:gd name="connsiteX31" fmla="*/ 6486557 w 9662615"/>
              <a:gd name="connsiteY31" fmla="*/ 1449861 h 1648182"/>
              <a:gd name="connsiteX32" fmla="*/ 6370419 w 9662615"/>
              <a:gd name="connsiteY32" fmla="*/ 1461649 h 1648182"/>
              <a:gd name="connsiteX33" fmla="*/ 6278839 w 9662615"/>
              <a:gd name="connsiteY33" fmla="*/ 1449160 h 1648182"/>
              <a:gd name="connsiteX34" fmla="*/ 6272455 w 9662615"/>
              <a:gd name="connsiteY34" fmla="*/ 1453191 h 1648182"/>
              <a:gd name="connsiteX35" fmla="*/ 6212659 w 9662615"/>
              <a:gd name="connsiteY35" fmla="*/ 1454850 h 1648182"/>
              <a:gd name="connsiteX36" fmla="*/ 6069317 w 9662615"/>
              <a:gd name="connsiteY36" fmla="*/ 1445838 h 1648182"/>
              <a:gd name="connsiteX37" fmla="*/ 5878477 w 9662615"/>
              <a:gd name="connsiteY37" fmla="*/ 1439180 h 1648182"/>
              <a:gd name="connsiteX38" fmla="*/ 5838387 w 9662615"/>
              <a:gd name="connsiteY38" fmla="*/ 1444679 h 1648182"/>
              <a:gd name="connsiteX39" fmla="*/ 5771136 w 9662615"/>
              <a:gd name="connsiteY39" fmla="*/ 1453639 h 1648182"/>
              <a:gd name="connsiteX40" fmla="*/ 5724081 w 9662615"/>
              <a:gd name="connsiteY40" fmla="*/ 1470431 h 1648182"/>
              <a:gd name="connsiteX41" fmla="*/ 5666577 w 9662615"/>
              <a:gd name="connsiteY41" fmla="*/ 1473921 h 1648182"/>
              <a:gd name="connsiteX42" fmla="*/ 5649068 w 9662615"/>
              <a:gd name="connsiteY42" fmla="*/ 1461676 h 1648182"/>
              <a:gd name="connsiteX43" fmla="*/ 5588902 w 9662615"/>
              <a:gd name="connsiteY43" fmla="*/ 1469647 h 1648182"/>
              <a:gd name="connsiteX44" fmla="*/ 5498090 w 9662615"/>
              <a:gd name="connsiteY44" fmla="*/ 1483173 h 1648182"/>
              <a:gd name="connsiteX45" fmla="*/ 5444641 w 9662615"/>
              <a:gd name="connsiteY45" fmla="*/ 1487602 h 1648182"/>
              <a:gd name="connsiteX46" fmla="*/ 5299812 w 9662615"/>
              <a:gd name="connsiteY46" fmla="*/ 1503362 h 1648182"/>
              <a:gd name="connsiteX47" fmla="*/ 5213947 w 9662615"/>
              <a:gd name="connsiteY47" fmla="*/ 1516637 h 1648182"/>
              <a:gd name="connsiteX48" fmla="*/ 5090342 w 9662615"/>
              <a:gd name="connsiteY48" fmla="*/ 1546680 h 1648182"/>
              <a:gd name="connsiteX49" fmla="*/ 5129812 w 9662615"/>
              <a:gd name="connsiteY49" fmla="*/ 1521277 h 1648182"/>
              <a:gd name="connsiteX50" fmla="*/ 5059484 w 9662615"/>
              <a:gd name="connsiteY50" fmla="*/ 1546802 h 1648182"/>
              <a:gd name="connsiteX51" fmla="*/ 5038524 w 9662615"/>
              <a:gd name="connsiteY51" fmla="*/ 1545675 h 1648182"/>
              <a:gd name="connsiteX52" fmla="*/ 5026564 w 9662615"/>
              <a:gd name="connsiteY52" fmla="*/ 1545376 h 1648182"/>
              <a:gd name="connsiteX53" fmla="*/ 4969433 w 9662615"/>
              <a:gd name="connsiteY53" fmla="*/ 1550865 h 1648182"/>
              <a:gd name="connsiteX54" fmla="*/ 4929254 w 9662615"/>
              <a:gd name="connsiteY54" fmla="*/ 1563452 h 1648182"/>
              <a:gd name="connsiteX55" fmla="*/ 4871726 w 9662615"/>
              <a:gd name="connsiteY55" fmla="*/ 1570584 h 1648182"/>
              <a:gd name="connsiteX56" fmla="*/ 4843267 w 9662615"/>
              <a:gd name="connsiteY56" fmla="*/ 1561459 h 1648182"/>
              <a:gd name="connsiteX57" fmla="*/ 4821058 w 9662615"/>
              <a:gd name="connsiteY57" fmla="*/ 1553078 h 1648182"/>
              <a:gd name="connsiteX58" fmla="*/ 4791466 w 9662615"/>
              <a:gd name="connsiteY58" fmla="*/ 1561324 h 1648182"/>
              <a:gd name="connsiteX59" fmla="*/ 4784247 w 9662615"/>
              <a:gd name="connsiteY59" fmla="*/ 1562342 h 1648182"/>
              <a:gd name="connsiteX60" fmla="*/ 4739309 w 9662615"/>
              <a:gd name="connsiteY60" fmla="*/ 1553948 h 1648182"/>
              <a:gd name="connsiteX61" fmla="*/ 4697562 w 9662615"/>
              <a:gd name="connsiteY61" fmla="*/ 1551206 h 1648182"/>
              <a:gd name="connsiteX62" fmla="*/ 4650737 w 9662615"/>
              <a:gd name="connsiteY62" fmla="*/ 1537381 h 1648182"/>
              <a:gd name="connsiteX63" fmla="*/ 4583150 w 9662615"/>
              <a:gd name="connsiteY63" fmla="*/ 1529064 h 1648182"/>
              <a:gd name="connsiteX64" fmla="*/ 4521734 w 9662615"/>
              <a:gd name="connsiteY64" fmla="*/ 1529359 h 1648182"/>
              <a:gd name="connsiteX65" fmla="*/ 4382398 w 9662615"/>
              <a:gd name="connsiteY65" fmla="*/ 1534108 h 1648182"/>
              <a:gd name="connsiteX66" fmla="*/ 4221826 w 9662615"/>
              <a:gd name="connsiteY66" fmla="*/ 1500972 h 1648182"/>
              <a:gd name="connsiteX67" fmla="*/ 4096601 w 9662615"/>
              <a:gd name="connsiteY67" fmla="*/ 1521563 h 1648182"/>
              <a:gd name="connsiteX68" fmla="*/ 4058099 w 9662615"/>
              <a:gd name="connsiteY68" fmla="*/ 1648182 h 1648182"/>
              <a:gd name="connsiteX69" fmla="*/ 3833906 w 9662615"/>
              <a:gd name="connsiteY69" fmla="*/ 1516637 h 1648182"/>
              <a:gd name="connsiteX70" fmla="*/ 3696258 w 9662615"/>
              <a:gd name="connsiteY70" fmla="*/ 1537563 h 1648182"/>
              <a:gd name="connsiteX71" fmla="*/ 3594070 w 9662615"/>
              <a:gd name="connsiteY71" fmla="*/ 1509422 h 1648182"/>
              <a:gd name="connsiteX72" fmla="*/ 3565233 w 9662615"/>
              <a:gd name="connsiteY72" fmla="*/ 1515122 h 1648182"/>
              <a:gd name="connsiteX73" fmla="*/ 3560267 w 9662615"/>
              <a:gd name="connsiteY73" fmla="*/ 1516288 h 1648182"/>
              <a:gd name="connsiteX74" fmla="*/ 3540258 w 9662615"/>
              <a:gd name="connsiteY74" fmla="*/ 1516976 h 1648182"/>
              <a:gd name="connsiteX75" fmla="*/ 3534780 w 9662615"/>
              <a:gd name="connsiteY75" fmla="*/ 1522141 h 1648182"/>
              <a:gd name="connsiteX76" fmla="*/ 3504783 w 9662615"/>
              <a:gd name="connsiteY76" fmla="*/ 1526739 h 1648182"/>
              <a:gd name="connsiteX77" fmla="*/ 3430805 w 9662615"/>
              <a:gd name="connsiteY77" fmla="*/ 1542521 h 1648182"/>
              <a:gd name="connsiteX78" fmla="*/ 3292707 w 9662615"/>
              <a:gd name="connsiteY78" fmla="*/ 1520490 h 1648182"/>
              <a:gd name="connsiteX79" fmla="*/ 3187872 w 9662615"/>
              <a:gd name="connsiteY79" fmla="*/ 1519991 h 1648182"/>
              <a:gd name="connsiteX80" fmla="*/ 3148026 w 9662615"/>
              <a:gd name="connsiteY80" fmla="*/ 1524777 h 1648182"/>
              <a:gd name="connsiteX81" fmla="*/ 3092394 w 9662615"/>
              <a:gd name="connsiteY81" fmla="*/ 1528115 h 1648182"/>
              <a:gd name="connsiteX82" fmla="*/ 2994200 w 9662615"/>
              <a:gd name="connsiteY82" fmla="*/ 1537857 h 1648182"/>
              <a:gd name="connsiteX83" fmla="*/ 2862301 w 9662615"/>
              <a:gd name="connsiteY83" fmla="*/ 1544250 h 1648182"/>
              <a:gd name="connsiteX84" fmla="*/ 2766335 w 9662615"/>
              <a:gd name="connsiteY84" fmla="*/ 1527662 h 1648182"/>
              <a:gd name="connsiteX85" fmla="*/ 2757836 w 9662615"/>
              <a:gd name="connsiteY85" fmla="*/ 1531371 h 1648182"/>
              <a:gd name="connsiteX86" fmla="*/ 2691555 w 9662615"/>
              <a:gd name="connsiteY86" fmla="*/ 1530283 h 1648182"/>
              <a:gd name="connsiteX87" fmla="*/ 2491676 w 9662615"/>
              <a:gd name="connsiteY87" fmla="*/ 1500859 h 1648182"/>
              <a:gd name="connsiteX88" fmla="*/ 2378036 w 9662615"/>
              <a:gd name="connsiteY88" fmla="*/ 1520645 h 1648182"/>
              <a:gd name="connsiteX89" fmla="*/ 2284269 w 9662615"/>
              <a:gd name="connsiteY89" fmla="*/ 1503068 h 1648182"/>
              <a:gd name="connsiteX90" fmla="*/ 2207104 w 9662615"/>
              <a:gd name="connsiteY90" fmla="*/ 1508888 h 1648182"/>
              <a:gd name="connsiteX91" fmla="*/ 2149226 w 9662615"/>
              <a:gd name="connsiteY91" fmla="*/ 1523409 h 1648182"/>
              <a:gd name="connsiteX92" fmla="*/ 2084783 w 9662615"/>
              <a:gd name="connsiteY92" fmla="*/ 1524245 h 1648182"/>
              <a:gd name="connsiteX93" fmla="*/ 2070075 w 9662615"/>
              <a:gd name="connsiteY93" fmla="*/ 1511285 h 1648182"/>
              <a:gd name="connsiteX94" fmla="*/ 2001057 w 9662615"/>
              <a:gd name="connsiteY94" fmla="*/ 1516449 h 1648182"/>
              <a:gd name="connsiteX95" fmla="*/ 1896330 w 9662615"/>
              <a:gd name="connsiteY95" fmla="*/ 1525725 h 1648182"/>
              <a:gd name="connsiteX96" fmla="*/ 1835994 w 9662615"/>
              <a:gd name="connsiteY96" fmla="*/ 1527678 h 1648182"/>
              <a:gd name="connsiteX97" fmla="*/ 1671119 w 9662615"/>
              <a:gd name="connsiteY97" fmla="*/ 1536701 h 1648182"/>
              <a:gd name="connsiteX98" fmla="*/ 1601337 w 9662615"/>
              <a:gd name="connsiteY98" fmla="*/ 1548552 h 1648182"/>
              <a:gd name="connsiteX99" fmla="*/ 1407755 w 9662615"/>
              <a:gd name="connsiteY99" fmla="*/ 1571444 h 1648182"/>
              <a:gd name="connsiteX100" fmla="*/ 1271994 w 9662615"/>
              <a:gd name="connsiteY100" fmla="*/ 1579471 h 1648182"/>
              <a:gd name="connsiteX101" fmla="*/ 1249226 w 9662615"/>
              <a:gd name="connsiteY101" fmla="*/ 1583140 h 1648182"/>
              <a:gd name="connsiteX102" fmla="*/ 1217719 w 9662615"/>
              <a:gd name="connsiteY102" fmla="*/ 1580863 h 1648182"/>
              <a:gd name="connsiteX103" fmla="*/ 1091432 w 9662615"/>
              <a:gd name="connsiteY103" fmla="*/ 1571003 h 1648182"/>
              <a:gd name="connsiteX104" fmla="*/ 992039 w 9662615"/>
              <a:gd name="connsiteY104" fmla="*/ 1556662 h 1648182"/>
              <a:gd name="connsiteX105" fmla="*/ 868264 w 9662615"/>
              <a:gd name="connsiteY105" fmla="*/ 1566392 h 1648182"/>
              <a:gd name="connsiteX106" fmla="*/ 792765 w 9662615"/>
              <a:gd name="connsiteY106" fmla="*/ 1563102 h 1648182"/>
              <a:gd name="connsiteX107" fmla="*/ 669055 w 9662615"/>
              <a:gd name="connsiteY107" fmla="*/ 1543638 h 1648182"/>
              <a:gd name="connsiteX108" fmla="*/ 506152 w 9662615"/>
              <a:gd name="connsiteY108" fmla="*/ 1549124 h 1648182"/>
              <a:gd name="connsiteX109" fmla="*/ 472797 w 9662615"/>
              <a:gd name="connsiteY109" fmla="*/ 1568904 h 1648182"/>
              <a:gd name="connsiteX110" fmla="*/ 427864 w 9662615"/>
              <a:gd name="connsiteY110" fmla="*/ 1580848 h 1648182"/>
              <a:gd name="connsiteX111" fmla="*/ 408381 w 9662615"/>
              <a:gd name="connsiteY111" fmla="*/ 1552940 h 1648182"/>
              <a:gd name="connsiteX112" fmla="*/ 267163 w 9662615"/>
              <a:gd name="connsiteY112" fmla="*/ 1531913 h 1648182"/>
              <a:gd name="connsiteX113" fmla="*/ 196644 w 9662615"/>
              <a:gd name="connsiteY113" fmla="*/ 1524565 h 1648182"/>
              <a:gd name="connsiteX114" fmla="*/ 86819 w 9662615"/>
              <a:gd name="connsiteY114" fmla="*/ 1519517 h 1648182"/>
              <a:gd name="connsiteX115" fmla="*/ 53369 w 9662615"/>
              <a:gd name="connsiteY115" fmla="*/ 1516853 h 1648182"/>
              <a:gd name="connsiteX116" fmla="*/ 2359 w 9662615"/>
              <a:gd name="connsiteY116" fmla="*/ 1515247 h 1648182"/>
              <a:gd name="connsiteX117" fmla="*/ 0 w 9662615"/>
              <a:gd name="connsiteY117" fmla="*/ 1514932 h 1648182"/>
              <a:gd name="connsiteX118" fmla="*/ 0 w 9662615"/>
              <a:gd name="connsiteY118" fmla="*/ 0 h 1648182"/>
              <a:gd name="connsiteX0" fmla="*/ 0 w 9662615"/>
              <a:gd name="connsiteY0" fmla="*/ 0 h 1648182"/>
              <a:gd name="connsiteX1" fmla="*/ 9662615 w 9662615"/>
              <a:gd name="connsiteY1" fmla="*/ 0 h 1648182"/>
              <a:gd name="connsiteX2" fmla="*/ 9662615 w 9662615"/>
              <a:gd name="connsiteY2" fmla="*/ 1280346 h 1648182"/>
              <a:gd name="connsiteX3" fmla="*/ 9658420 w 9662615"/>
              <a:gd name="connsiteY3" fmla="*/ 1280106 h 1648182"/>
              <a:gd name="connsiteX4" fmla="*/ 9469546 w 9662615"/>
              <a:gd name="connsiteY4" fmla="*/ 1289837 h 1648182"/>
              <a:gd name="connsiteX5" fmla="*/ 9385895 w 9662615"/>
              <a:gd name="connsiteY5" fmla="*/ 1269203 h 1648182"/>
              <a:gd name="connsiteX6" fmla="*/ 9144767 w 9662615"/>
              <a:gd name="connsiteY6" fmla="*/ 1264120 h 1648182"/>
              <a:gd name="connsiteX7" fmla="*/ 8837252 w 9662615"/>
              <a:gd name="connsiteY7" fmla="*/ 1350515 h 1648182"/>
              <a:gd name="connsiteX8" fmla="*/ 8705466 w 9662615"/>
              <a:gd name="connsiteY8" fmla="*/ 1342419 h 1648182"/>
              <a:gd name="connsiteX9" fmla="*/ 8652221 w 9662615"/>
              <a:gd name="connsiteY9" fmla="*/ 1326906 h 1648182"/>
              <a:gd name="connsiteX10" fmla="*/ 8632312 w 9662615"/>
              <a:gd name="connsiteY10" fmla="*/ 1326025 h 1648182"/>
              <a:gd name="connsiteX11" fmla="*/ 8591582 w 9662615"/>
              <a:gd name="connsiteY11" fmla="*/ 1341666 h 1648182"/>
              <a:gd name="connsiteX12" fmla="*/ 8537336 w 9662615"/>
              <a:gd name="connsiteY12" fmla="*/ 1341684 h 1648182"/>
              <a:gd name="connsiteX13" fmla="*/ 8472508 w 9662615"/>
              <a:gd name="connsiteY13" fmla="*/ 1363109 h 1648182"/>
              <a:gd name="connsiteX14" fmla="*/ 8258477 w 9662615"/>
              <a:gd name="connsiteY14" fmla="*/ 1370666 h 1648182"/>
              <a:gd name="connsiteX15" fmla="*/ 8197961 w 9662615"/>
              <a:gd name="connsiteY15" fmla="*/ 1392804 h 1648182"/>
              <a:gd name="connsiteX16" fmla="*/ 8171196 w 9662615"/>
              <a:gd name="connsiteY16" fmla="*/ 1397216 h 1648182"/>
              <a:gd name="connsiteX17" fmla="*/ 8127667 w 9662615"/>
              <a:gd name="connsiteY17" fmla="*/ 1418254 h 1648182"/>
              <a:gd name="connsiteX18" fmla="*/ 7974579 w 9662615"/>
              <a:gd name="connsiteY18" fmla="*/ 1383439 h 1648182"/>
              <a:gd name="connsiteX19" fmla="*/ 7768351 w 9662615"/>
              <a:gd name="connsiteY19" fmla="*/ 1395051 h 1648182"/>
              <a:gd name="connsiteX20" fmla="*/ 7635985 w 9662615"/>
              <a:gd name="connsiteY20" fmla="*/ 1386363 h 1648182"/>
              <a:gd name="connsiteX21" fmla="*/ 7466069 w 9662615"/>
              <a:gd name="connsiteY21" fmla="*/ 1377654 h 1648182"/>
              <a:gd name="connsiteX22" fmla="*/ 7355642 w 9662615"/>
              <a:gd name="connsiteY22" fmla="*/ 1407761 h 1648182"/>
              <a:gd name="connsiteX23" fmla="*/ 7151610 w 9662615"/>
              <a:gd name="connsiteY23" fmla="*/ 1397856 h 1648182"/>
              <a:gd name="connsiteX24" fmla="*/ 7082147 w 9662615"/>
              <a:gd name="connsiteY24" fmla="*/ 1406113 h 1648182"/>
              <a:gd name="connsiteX25" fmla="*/ 7014958 w 9662615"/>
              <a:gd name="connsiteY25" fmla="*/ 1396883 h 1648182"/>
              <a:gd name="connsiteX26" fmla="*/ 6907567 w 9662615"/>
              <a:gd name="connsiteY26" fmla="*/ 1419149 h 1648182"/>
              <a:gd name="connsiteX27" fmla="*/ 6748428 w 9662615"/>
              <a:gd name="connsiteY27" fmla="*/ 1420308 h 1648182"/>
              <a:gd name="connsiteX28" fmla="*/ 6654257 w 9662615"/>
              <a:gd name="connsiteY28" fmla="*/ 1424143 h 1648182"/>
              <a:gd name="connsiteX29" fmla="*/ 6620123 w 9662615"/>
              <a:gd name="connsiteY29" fmla="*/ 1430535 h 1648182"/>
              <a:gd name="connsiteX30" fmla="*/ 6571355 w 9662615"/>
              <a:gd name="connsiteY30" fmla="*/ 1436144 h 1648182"/>
              <a:gd name="connsiteX31" fmla="*/ 6486557 w 9662615"/>
              <a:gd name="connsiteY31" fmla="*/ 1449861 h 1648182"/>
              <a:gd name="connsiteX32" fmla="*/ 6370419 w 9662615"/>
              <a:gd name="connsiteY32" fmla="*/ 1461649 h 1648182"/>
              <a:gd name="connsiteX33" fmla="*/ 6278839 w 9662615"/>
              <a:gd name="connsiteY33" fmla="*/ 1449160 h 1648182"/>
              <a:gd name="connsiteX34" fmla="*/ 6272455 w 9662615"/>
              <a:gd name="connsiteY34" fmla="*/ 1453191 h 1648182"/>
              <a:gd name="connsiteX35" fmla="*/ 6212659 w 9662615"/>
              <a:gd name="connsiteY35" fmla="*/ 1454850 h 1648182"/>
              <a:gd name="connsiteX36" fmla="*/ 6069317 w 9662615"/>
              <a:gd name="connsiteY36" fmla="*/ 1445838 h 1648182"/>
              <a:gd name="connsiteX37" fmla="*/ 5878477 w 9662615"/>
              <a:gd name="connsiteY37" fmla="*/ 1439180 h 1648182"/>
              <a:gd name="connsiteX38" fmla="*/ 5838387 w 9662615"/>
              <a:gd name="connsiteY38" fmla="*/ 1444679 h 1648182"/>
              <a:gd name="connsiteX39" fmla="*/ 5771136 w 9662615"/>
              <a:gd name="connsiteY39" fmla="*/ 1453639 h 1648182"/>
              <a:gd name="connsiteX40" fmla="*/ 5724081 w 9662615"/>
              <a:gd name="connsiteY40" fmla="*/ 1470431 h 1648182"/>
              <a:gd name="connsiteX41" fmla="*/ 5666577 w 9662615"/>
              <a:gd name="connsiteY41" fmla="*/ 1473921 h 1648182"/>
              <a:gd name="connsiteX42" fmla="*/ 5649068 w 9662615"/>
              <a:gd name="connsiteY42" fmla="*/ 1461676 h 1648182"/>
              <a:gd name="connsiteX43" fmla="*/ 5588902 w 9662615"/>
              <a:gd name="connsiteY43" fmla="*/ 1469647 h 1648182"/>
              <a:gd name="connsiteX44" fmla="*/ 5498090 w 9662615"/>
              <a:gd name="connsiteY44" fmla="*/ 1483173 h 1648182"/>
              <a:gd name="connsiteX45" fmla="*/ 5444641 w 9662615"/>
              <a:gd name="connsiteY45" fmla="*/ 1487602 h 1648182"/>
              <a:gd name="connsiteX46" fmla="*/ 5299812 w 9662615"/>
              <a:gd name="connsiteY46" fmla="*/ 1503362 h 1648182"/>
              <a:gd name="connsiteX47" fmla="*/ 5213947 w 9662615"/>
              <a:gd name="connsiteY47" fmla="*/ 1516637 h 1648182"/>
              <a:gd name="connsiteX48" fmla="*/ 5090342 w 9662615"/>
              <a:gd name="connsiteY48" fmla="*/ 1546680 h 1648182"/>
              <a:gd name="connsiteX49" fmla="*/ 5129812 w 9662615"/>
              <a:gd name="connsiteY49" fmla="*/ 1521277 h 1648182"/>
              <a:gd name="connsiteX50" fmla="*/ 5059484 w 9662615"/>
              <a:gd name="connsiteY50" fmla="*/ 1546802 h 1648182"/>
              <a:gd name="connsiteX51" fmla="*/ 5038524 w 9662615"/>
              <a:gd name="connsiteY51" fmla="*/ 1545675 h 1648182"/>
              <a:gd name="connsiteX52" fmla="*/ 5026564 w 9662615"/>
              <a:gd name="connsiteY52" fmla="*/ 1545376 h 1648182"/>
              <a:gd name="connsiteX53" fmla="*/ 4969433 w 9662615"/>
              <a:gd name="connsiteY53" fmla="*/ 1550865 h 1648182"/>
              <a:gd name="connsiteX54" fmla="*/ 4929254 w 9662615"/>
              <a:gd name="connsiteY54" fmla="*/ 1563452 h 1648182"/>
              <a:gd name="connsiteX55" fmla="*/ 4871726 w 9662615"/>
              <a:gd name="connsiteY55" fmla="*/ 1570584 h 1648182"/>
              <a:gd name="connsiteX56" fmla="*/ 4843267 w 9662615"/>
              <a:gd name="connsiteY56" fmla="*/ 1561459 h 1648182"/>
              <a:gd name="connsiteX57" fmla="*/ 4821058 w 9662615"/>
              <a:gd name="connsiteY57" fmla="*/ 1553078 h 1648182"/>
              <a:gd name="connsiteX58" fmla="*/ 4791466 w 9662615"/>
              <a:gd name="connsiteY58" fmla="*/ 1561324 h 1648182"/>
              <a:gd name="connsiteX59" fmla="*/ 4784247 w 9662615"/>
              <a:gd name="connsiteY59" fmla="*/ 1562342 h 1648182"/>
              <a:gd name="connsiteX60" fmla="*/ 4739309 w 9662615"/>
              <a:gd name="connsiteY60" fmla="*/ 1553948 h 1648182"/>
              <a:gd name="connsiteX61" fmla="*/ 4697562 w 9662615"/>
              <a:gd name="connsiteY61" fmla="*/ 1551206 h 1648182"/>
              <a:gd name="connsiteX62" fmla="*/ 4650737 w 9662615"/>
              <a:gd name="connsiteY62" fmla="*/ 1537381 h 1648182"/>
              <a:gd name="connsiteX63" fmla="*/ 4583150 w 9662615"/>
              <a:gd name="connsiteY63" fmla="*/ 1529064 h 1648182"/>
              <a:gd name="connsiteX64" fmla="*/ 4521734 w 9662615"/>
              <a:gd name="connsiteY64" fmla="*/ 1529359 h 1648182"/>
              <a:gd name="connsiteX65" fmla="*/ 4382398 w 9662615"/>
              <a:gd name="connsiteY65" fmla="*/ 1534108 h 1648182"/>
              <a:gd name="connsiteX66" fmla="*/ 4221826 w 9662615"/>
              <a:gd name="connsiteY66" fmla="*/ 1500972 h 1648182"/>
              <a:gd name="connsiteX67" fmla="*/ 4096601 w 9662615"/>
              <a:gd name="connsiteY67" fmla="*/ 1521563 h 1648182"/>
              <a:gd name="connsiteX68" fmla="*/ 4058099 w 9662615"/>
              <a:gd name="connsiteY68" fmla="*/ 1648182 h 1648182"/>
              <a:gd name="connsiteX69" fmla="*/ 3833906 w 9662615"/>
              <a:gd name="connsiteY69" fmla="*/ 1516637 h 1648182"/>
              <a:gd name="connsiteX70" fmla="*/ 3696258 w 9662615"/>
              <a:gd name="connsiteY70" fmla="*/ 1537563 h 1648182"/>
              <a:gd name="connsiteX71" fmla="*/ 3594070 w 9662615"/>
              <a:gd name="connsiteY71" fmla="*/ 1509422 h 1648182"/>
              <a:gd name="connsiteX72" fmla="*/ 3565233 w 9662615"/>
              <a:gd name="connsiteY72" fmla="*/ 1515122 h 1648182"/>
              <a:gd name="connsiteX73" fmla="*/ 3560267 w 9662615"/>
              <a:gd name="connsiteY73" fmla="*/ 1516288 h 1648182"/>
              <a:gd name="connsiteX74" fmla="*/ 3540258 w 9662615"/>
              <a:gd name="connsiteY74" fmla="*/ 1516976 h 1648182"/>
              <a:gd name="connsiteX75" fmla="*/ 3534780 w 9662615"/>
              <a:gd name="connsiteY75" fmla="*/ 1522141 h 1648182"/>
              <a:gd name="connsiteX76" fmla="*/ 3504783 w 9662615"/>
              <a:gd name="connsiteY76" fmla="*/ 1526739 h 1648182"/>
              <a:gd name="connsiteX77" fmla="*/ 3430805 w 9662615"/>
              <a:gd name="connsiteY77" fmla="*/ 1542521 h 1648182"/>
              <a:gd name="connsiteX78" fmla="*/ 3292707 w 9662615"/>
              <a:gd name="connsiteY78" fmla="*/ 1520490 h 1648182"/>
              <a:gd name="connsiteX79" fmla="*/ 3187872 w 9662615"/>
              <a:gd name="connsiteY79" fmla="*/ 1519991 h 1648182"/>
              <a:gd name="connsiteX80" fmla="*/ 3148026 w 9662615"/>
              <a:gd name="connsiteY80" fmla="*/ 1524777 h 1648182"/>
              <a:gd name="connsiteX81" fmla="*/ 3092394 w 9662615"/>
              <a:gd name="connsiteY81" fmla="*/ 1528115 h 1648182"/>
              <a:gd name="connsiteX82" fmla="*/ 2994200 w 9662615"/>
              <a:gd name="connsiteY82" fmla="*/ 1537857 h 1648182"/>
              <a:gd name="connsiteX83" fmla="*/ 2862301 w 9662615"/>
              <a:gd name="connsiteY83" fmla="*/ 1544250 h 1648182"/>
              <a:gd name="connsiteX84" fmla="*/ 2766335 w 9662615"/>
              <a:gd name="connsiteY84" fmla="*/ 1527662 h 1648182"/>
              <a:gd name="connsiteX85" fmla="*/ 2757836 w 9662615"/>
              <a:gd name="connsiteY85" fmla="*/ 1531371 h 1648182"/>
              <a:gd name="connsiteX86" fmla="*/ 2691555 w 9662615"/>
              <a:gd name="connsiteY86" fmla="*/ 1530283 h 1648182"/>
              <a:gd name="connsiteX87" fmla="*/ 2491676 w 9662615"/>
              <a:gd name="connsiteY87" fmla="*/ 1500859 h 1648182"/>
              <a:gd name="connsiteX88" fmla="*/ 2378036 w 9662615"/>
              <a:gd name="connsiteY88" fmla="*/ 1520645 h 1648182"/>
              <a:gd name="connsiteX89" fmla="*/ 2284269 w 9662615"/>
              <a:gd name="connsiteY89" fmla="*/ 1503068 h 1648182"/>
              <a:gd name="connsiteX90" fmla="*/ 2207104 w 9662615"/>
              <a:gd name="connsiteY90" fmla="*/ 1508888 h 1648182"/>
              <a:gd name="connsiteX91" fmla="*/ 2149226 w 9662615"/>
              <a:gd name="connsiteY91" fmla="*/ 1523409 h 1648182"/>
              <a:gd name="connsiteX92" fmla="*/ 2084783 w 9662615"/>
              <a:gd name="connsiteY92" fmla="*/ 1524245 h 1648182"/>
              <a:gd name="connsiteX93" fmla="*/ 2070075 w 9662615"/>
              <a:gd name="connsiteY93" fmla="*/ 1511285 h 1648182"/>
              <a:gd name="connsiteX94" fmla="*/ 2001057 w 9662615"/>
              <a:gd name="connsiteY94" fmla="*/ 1516449 h 1648182"/>
              <a:gd name="connsiteX95" fmla="*/ 1896330 w 9662615"/>
              <a:gd name="connsiteY95" fmla="*/ 1525725 h 1648182"/>
              <a:gd name="connsiteX96" fmla="*/ 1835994 w 9662615"/>
              <a:gd name="connsiteY96" fmla="*/ 1527678 h 1648182"/>
              <a:gd name="connsiteX97" fmla="*/ 1671119 w 9662615"/>
              <a:gd name="connsiteY97" fmla="*/ 1536701 h 1648182"/>
              <a:gd name="connsiteX98" fmla="*/ 1601337 w 9662615"/>
              <a:gd name="connsiteY98" fmla="*/ 1548552 h 1648182"/>
              <a:gd name="connsiteX99" fmla="*/ 1407755 w 9662615"/>
              <a:gd name="connsiteY99" fmla="*/ 1571444 h 1648182"/>
              <a:gd name="connsiteX100" fmla="*/ 1271994 w 9662615"/>
              <a:gd name="connsiteY100" fmla="*/ 1579471 h 1648182"/>
              <a:gd name="connsiteX101" fmla="*/ 1249226 w 9662615"/>
              <a:gd name="connsiteY101" fmla="*/ 1583140 h 1648182"/>
              <a:gd name="connsiteX102" fmla="*/ 1217719 w 9662615"/>
              <a:gd name="connsiteY102" fmla="*/ 1580863 h 1648182"/>
              <a:gd name="connsiteX103" fmla="*/ 1091432 w 9662615"/>
              <a:gd name="connsiteY103" fmla="*/ 1571003 h 1648182"/>
              <a:gd name="connsiteX104" fmla="*/ 992039 w 9662615"/>
              <a:gd name="connsiteY104" fmla="*/ 1556662 h 1648182"/>
              <a:gd name="connsiteX105" fmla="*/ 868264 w 9662615"/>
              <a:gd name="connsiteY105" fmla="*/ 1566392 h 1648182"/>
              <a:gd name="connsiteX106" fmla="*/ 792765 w 9662615"/>
              <a:gd name="connsiteY106" fmla="*/ 1563102 h 1648182"/>
              <a:gd name="connsiteX107" fmla="*/ 669055 w 9662615"/>
              <a:gd name="connsiteY107" fmla="*/ 1543638 h 1648182"/>
              <a:gd name="connsiteX108" fmla="*/ 506152 w 9662615"/>
              <a:gd name="connsiteY108" fmla="*/ 1549124 h 1648182"/>
              <a:gd name="connsiteX109" fmla="*/ 472797 w 9662615"/>
              <a:gd name="connsiteY109" fmla="*/ 1568904 h 1648182"/>
              <a:gd name="connsiteX110" fmla="*/ 427864 w 9662615"/>
              <a:gd name="connsiteY110" fmla="*/ 1580848 h 1648182"/>
              <a:gd name="connsiteX111" fmla="*/ 408381 w 9662615"/>
              <a:gd name="connsiteY111" fmla="*/ 1552940 h 1648182"/>
              <a:gd name="connsiteX112" fmla="*/ 267163 w 9662615"/>
              <a:gd name="connsiteY112" fmla="*/ 1531913 h 1648182"/>
              <a:gd name="connsiteX113" fmla="*/ 196644 w 9662615"/>
              <a:gd name="connsiteY113" fmla="*/ 1524565 h 1648182"/>
              <a:gd name="connsiteX114" fmla="*/ 86819 w 9662615"/>
              <a:gd name="connsiteY114" fmla="*/ 1519517 h 1648182"/>
              <a:gd name="connsiteX115" fmla="*/ 53369 w 9662615"/>
              <a:gd name="connsiteY115" fmla="*/ 1516853 h 1648182"/>
              <a:gd name="connsiteX116" fmla="*/ 2359 w 9662615"/>
              <a:gd name="connsiteY116" fmla="*/ 1515247 h 1648182"/>
              <a:gd name="connsiteX117" fmla="*/ 0 w 9662615"/>
              <a:gd name="connsiteY117" fmla="*/ 1514932 h 1648182"/>
              <a:gd name="connsiteX118" fmla="*/ 0 w 9662615"/>
              <a:gd name="connsiteY118" fmla="*/ 0 h 1648182"/>
              <a:gd name="connsiteX0" fmla="*/ 0 w 9662615"/>
              <a:gd name="connsiteY0" fmla="*/ 0 h 1723719"/>
              <a:gd name="connsiteX1" fmla="*/ 9662615 w 9662615"/>
              <a:gd name="connsiteY1" fmla="*/ 0 h 1723719"/>
              <a:gd name="connsiteX2" fmla="*/ 9662615 w 9662615"/>
              <a:gd name="connsiteY2" fmla="*/ 1280346 h 1723719"/>
              <a:gd name="connsiteX3" fmla="*/ 9658420 w 9662615"/>
              <a:gd name="connsiteY3" fmla="*/ 1280106 h 1723719"/>
              <a:gd name="connsiteX4" fmla="*/ 9469546 w 9662615"/>
              <a:gd name="connsiteY4" fmla="*/ 1289837 h 1723719"/>
              <a:gd name="connsiteX5" fmla="*/ 9385895 w 9662615"/>
              <a:gd name="connsiteY5" fmla="*/ 1269203 h 1723719"/>
              <a:gd name="connsiteX6" fmla="*/ 9144767 w 9662615"/>
              <a:gd name="connsiteY6" fmla="*/ 1264120 h 1723719"/>
              <a:gd name="connsiteX7" fmla="*/ 8837252 w 9662615"/>
              <a:gd name="connsiteY7" fmla="*/ 1350515 h 1723719"/>
              <a:gd name="connsiteX8" fmla="*/ 8705466 w 9662615"/>
              <a:gd name="connsiteY8" fmla="*/ 1342419 h 1723719"/>
              <a:gd name="connsiteX9" fmla="*/ 8652221 w 9662615"/>
              <a:gd name="connsiteY9" fmla="*/ 1326906 h 1723719"/>
              <a:gd name="connsiteX10" fmla="*/ 8632312 w 9662615"/>
              <a:gd name="connsiteY10" fmla="*/ 1326025 h 1723719"/>
              <a:gd name="connsiteX11" fmla="*/ 8591582 w 9662615"/>
              <a:gd name="connsiteY11" fmla="*/ 1341666 h 1723719"/>
              <a:gd name="connsiteX12" fmla="*/ 8537336 w 9662615"/>
              <a:gd name="connsiteY12" fmla="*/ 1341684 h 1723719"/>
              <a:gd name="connsiteX13" fmla="*/ 8472508 w 9662615"/>
              <a:gd name="connsiteY13" fmla="*/ 1363109 h 1723719"/>
              <a:gd name="connsiteX14" fmla="*/ 8258477 w 9662615"/>
              <a:gd name="connsiteY14" fmla="*/ 1370666 h 1723719"/>
              <a:gd name="connsiteX15" fmla="*/ 8197961 w 9662615"/>
              <a:gd name="connsiteY15" fmla="*/ 1392804 h 1723719"/>
              <a:gd name="connsiteX16" fmla="*/ 8171196 w 9662615"/>
              <a:gd name="connsiteY16" fmla="*/ 1397216 h 1723719"/>
              <a:gd name="connsiteX17" fmla="*/ 8127667 w 9662615"/>
              <a:gd name="connsiteY17" fmla="*/ 1418254 h 1723719"/>
              <a:gd name="connsiteX18" fmla="*/ 7974579 w 9662615"/>
              <a:gd name="connsiteY18" fmla="*/ 1383439 h 1723719"/>
              <a:gd name="connsiteX19" fmla="*/ 7768351 w 9662615"/>
              <a:gd name="connsiteY19" fmla="*/ 1395051 h 1723719"/>
              <a:gd name="connsiteX20" fmla="*/ 7635985 w 9662615"/>
              <a:gd name="connsiteY20" fmla="*/ 1386363 h 1723719"/>
              <a:gd name="connsiteX21" fmla="*/ 7466069 w 9662615"/>
              <a:gd name="connsiteY21" fmla="*/ 1377654 h 1723719"/>
              <a:gd name="connsiteX22" fmla="*/ 7355642 w 9662615"/>
              <a:gd name="connsiteY22" fmla="*/ 1407761 h 1723719"/>
              <a:gd name="connsiteX23" fmla="*/ 7151610 w 9662615"/>
              <a:gd name="connsiteY23" fmla="*/ 1397856 h 1723719"/>
              <a:gd name="connsiteX24" fmla="*/ 7082147 w 9662615"/>
              <a:gd name="connsiteY24" fmla="*/ 1406113 h 1723719"/>
              <a:gd name="connsiteX25" fmla="*/ 7014958 w 9662615"/>
              <a:gd name="connsiteY25" fmla="*/ 1396883 h 1723719"/>
              <a:gd name="connsiteX26" fmla="*/ 6907567 w 9662615"/>
              <a:gd name="connsiteY26" fmla="*/ 1419149 h 1723719"/>
              <a:gd name="connsiteX27" fmla="*/ 6748428 w 9662615"/>
              <a:gd name="connsiteY27" fmla="*/ 1420308 h 1723719"/>
              <a:gd name="connsiteX28" fmla="*/ 6654257 w 9662615"/>
              <a:gd name="connsiteY28" fmla="*/ 1424143 h 1723719"/>
              <a:gd name="connsiteX29" fmla="*/ 6620123 w 9662615"/>
              <a:gd name="connsiteY29" fmla="*/ 1430535 h 1723719"/>
              <a:gd name="connsiteX30" fmla="*/ 6571355 w 9662615"/>
              <a:gd name="connsiteY30" fmla="*/ 1436144 h 1723719"/>
              <a:gd name="connsiteX31" fmla="*/ 6486557 w 9662615"/>
              <a:gd name="connsiteY31" fmla="*/ 1449861 h 1723719"/>
              <a:gd name="connsiteX32" fmla="*/ 6370419 w 9662615"/>
              <a:gd name="connsiteY32" fmla="*/ 1461649 h 1723719"/>
              <a:gd name="connsiteX33" fmla="*/ 6278839 w 9662615"/>
              <a:gd name="connsiteY33" fmla="*/ 1449160 h 1723719"/>
              <a:gd name="connsiteX34" fmla="*/ 6272455 w 9662615"/>
              <a:gd name="connsiteY34" fmla="*/ 1453191 h 1723719"/>
              <a:gd name="connsiteX35" fmla="*/ 6212659 w 9662615"/>
              <a:gd name="connsiteY35" fmla="*/ 1454850 h 1723719"/>
              <a:gd name="connsiteX36" fmla="*/ 6069317 w 9662615"/>
              <a:gd name="connsiteY36" fmla="*/ 1445838 h 1723719"/>
              <a:gd name="connsiteX37" fmla="*/ 5878477 w 9662615"/>
              <a:gd name="connsiteY37" fmla="*/ 1439180 h 1723719"/>
              <a:gd name="connsiteX38" fmla="*/ 5838387 w 9662615"/>
              <a:gd name="connsiteY38" fmla="*/ 1444679 h 1723719"/>
              <a:gd name="connsiteX39" fmla="*/ 5771136 w 9662615"/>
              <a:gd name="connsiteY39" fmla="*/ 1453639 h 1723719"/>
              <a:gd name="connsiteX40" fmla="*/ 5724081 w 9662615"/>
              <a:gd name="connsiteY40" fmla="*/ 1470431 h 1723719"/>
              <a:gd name="connsiteX41" fmla="*/ 5666577 w 9662615"/>
              <a:gd name="connsiteY41" fmla="*/ 1473921 h 1723719"/>
              <a:gd name="connsiteX42" fmla="*/ 5649068 w 9662615"/>
              <a:gd name="connsiteY42" fmla="*/ 1461676 h 1723719"/>
              <a:gd name="connsiteX43" fmla="*/ 5588902 w 9662615"/>
              <a:gd name="connsiteY43" fmla="*/ 1469647 h 1723719"/>
              <a:gd name="connsiteX44" fmla="*/ 5498090 w 9662615"/>
              <a:gd name="connsiteY44" fmla="*/ 1483173 h 1723719"/>
              <a:gd name="connsiteX45" fmla="*/ 5444641 w 9662615"/>
              <a:gd name="connsiteY45" fmla="*/ 1487602 h 1723719"/>
              <a:gd name="connsiteX46" fmla="*/ 5299812 w 9662615"/>
              <a:gd name="connsiteY46" fmla="*/ 1503362 h 1723719"/>
              <a:gd name="connsiteX47" fmla="*/ 5213947 w 9662615"/>
              <a:gd name="connsiteY47" fmla="*/ 1516637 h 1723719"/>
              <a:gd name="connsiteX48" fmla="*/ 5090342 w 9662615"/>
              <a:gd name="connsiteY48" fmla="*/ 1546680 h 1723719"/>
              <a:gd name="connsiteX49" fmla="*/ 5129812 w 9662615"/>
              <a:gd name="connsiteY49" fmla="*/ 1521277 h 1723719"/>
              <a:gd name="connsiteX50" fmla="*/ 5059484 w 9662615"/>
              <a:gd name="connsiteY50" fmla="*/ 1546802 h 1723719"/>
              <a:gd name="connsiteX51" fmla="*/ 5038524 w 9662615"/>
              <a:gd name="connsiteY51" fmla="*/ 1545675 h 1723719"/>
              <a:gd name="connsiteX52" fmla="*/ 5026564 w 9662615"/>
              <a:gd name="connsiteY52" fmla="*/ 1545376 h 1723719"/>
              <a:gd name="connsiteX53" fmla="*/ 4969433 w 9662615"/>
              <a:gd name="connsiteY53" fmla="*/ 1550865 h 1723719"/>
              <a:gd name="connsiteX54" fmla="*/ 4929254 w 9662615"/>
              <a:gd name="connsiteY54" fmla="*/ 1563452 h 1723719"/>
              <a:gd name="connsiteX55" fmla="*/ 4871726 w 9662615"/>
              <a:gd name="connsiteY55" fmla="*/ 1570584 h 1723719"/>
              <a:gd name="connsiteX56" fmla="*/ 4843267 w 9662615"/>
              <a:gd name="connsiteY56" fmla="*/ 1561459 h 1723719"/>
              <a:gd name="connsiteX57" fmla="*/ 4821058 w 9662615"/>
              <a:gd name="connsiteY57" fmla="*/ 1553078 h 1723719"/>
              <a:gd name="connsiteX58" fmla="*/ 4791466 w 9662615"/>
              <a:gd name="connsiteY58" fmla="*/ 1561324 h 1723719"/>
              <a:gd name="connsiteX59" fmla="*/ 4784247 w 9662615"/>
              <a:gd name="connsiteY59" fmla="*/ 1562342 h 1723719"/>
              <a:gd name="connsiteX60" fmla="*/ 4739309 w 9662615"/>
              <a:gd name="connsiteY60" fmla="*/ 1553948 h 1723719"/>
              <a:gd name="connsiteX61" fmla="*/ 4697562 w 9662615"/>
              <a:gd name="connsiteY61" fmla="*/ 1551206 h 1723719"/>
              <a:gd name="connsiteX62" fmla="*/ 4650737 w 9662615"/>
              <a:gd name="connsiteY62" fmla="*/ 1537381 h 1723719"/>
              <a:gd name="connsiteX63" fmla="*/ 4583150 w 9662615"/>
              <a:gd name="connsiteY63" fmla="*/ 1529064 h 1723719"/>
              <a:gd name="connsiteX64" fmla="*/ 4521734 w 9662615"/>
              <a:gd name="connsiteY64" fmla="*/ 1529359 h 1723719"/>
              <a:gd name="connsiteX65" fmla="*/ 4382398 w 9662615"/>
              <a:gd name="connsiteY65" fmla="*/ 1534108 h 1723719"/>
              <a:gd name="connsiteX66" fmla="*/ 4221826 w 9662615"/>
              <a:gd name="connsiteY66" fmla="*/ 1500972 h 1723719"/>
              <a:gd name="connsiteX67" fmla="*/ 4096601 w 9662615"/>
              <a:gd name="connsiteY67" fmla="*/ 1521563 h 1723719"/>
              <a:gd name="connsiteX68" fmla="*/ 3970635 w 9662615"/>
              <a:gd name="connsiteY68" fmla="*/ 1723719 h 1723719"/>
              <a:gd name="connsiteX69" fmla="*/ 3833906 w 9662615"/>
              <a:gd name="connsiteY69" fmla="*/ 1516637 h 1723719"/>
              <a:gd name="connsiteX70" fmla="*/ 3696258 w 9662615"/>
              <a:gd name="connsiteY70" fmla="*/ 1537563 h 1723719"/>
              <a:gd name="connsiteX71" fmla="*/ 3594070 w 9662615"/>
              <a:gd name="connsiteY71" fmla="*/ 1509422 h 1723719"/>
              <a:gd name="connsiteX72" fmla="*/ 3565233 w 9662615"/>
              <a:gd name="connsiteY72" fmla="*/ 1515122 h 1723719"/>
              <a:gd name="connsiteX73" fmla="*/ 3560267 w 9662615"/>
              <a:gd name="connsiteY73" fmla="*/ 1516288 h 1723719"/>
              <a:gd name="connsiteX74" fmla="*/ 3540258 w 9662615"/>
              <a:gd name="connsiteY74" fmla="*/ 1516976 h 1723719"/>
              <a:gd name="connsiteX75" fmla="*/ 3534780 w 9662615"/>
              <a:gd name="connsiteY75" fmla="*/ 1522141 h 1723719"/>
              <a:gd name="connsiteX76" fmla="*/ 3504783 w 9662615"/>
              <a:gd name="connsiteY76" fmla="*/ 1526739 h 1723719"/>
              <a:gd name="connsiteX77" fmla="*/ 3430805 w 9662615"/>
              <a:gd name="connsiteY77" fmla="*/ 1542521 h 1723719"/>
              <a:gd name="connsiteX78" fmla="*/ 3292707 w 9662615"/>
              <a:gd name="connsiteY78" fmla="*/ 1520490 h 1723719"/>
              <a:gd name="connsiteX79" fmla="*/ 3187872 w 9662615"/>
              <a:gd name="connsiteY79" fmla="*/ 1519991 h 1723719"/>
              <a:gd name="connsiteX80" fmla="*/ 3148026 w 9662615"/>
              <a:gd name="connsiteY80" fmla="*/ 1524777 h 1723719"/>
              <a:gd name="connsiteX81" fmla="*/ 3092394 w 9662615"/>
              <a:gd name="connsiteY81" fmla="*/ 1528115 h 1723719"/>
              <a:gd name="connsiteX82" fmla="*/ 2994200 w 9662615"/>
              <a:gd name="connsiteY82" fmla="*/ 1537857 h 1723719"/>
              <a:gd name="connsiteX83" fmla="*/ 2862301 w 9662615"/>
              <a:gd name="connsiteY83" fmla="*/ 1544250 h 1723719"/>
              <a:gd name="connsiteX84" fmla="*/ 2766335 w 9662615"/>
              <a:gd name="connsiteY84" fmla="*/ 1527662 h 1723719"/>
              <a:gd name="connsiteX85" fmla="*/ 2757836 w 9662615"/>
              <a:gd name="connsiteY85" fmla="*/ 1531371 h 1723719"/>
              <a:gd name="connsiteX86" fmla="*/ 2691555 w 9662615"/>
              <a:gd name="connsiteY86" fmla="*/ 1530283 h 1723719"/>
              <a:gd name="connsiteX87" fmla="*/ 2491676 w 9662615"/>
              <a:gd name="connsiteY87" fmla="*/ 1500859 h 1723719"/>
              <a:gd name="connsiteX88" fmla="*/ 2378036 w 9662615"/>
              <a:gd name="connsiteY88" fmla="*/ 1520645 h 1723719"/>
              <a:gd name="connsiteX89" fmla="*/ 2284269 w 9662615"/>
              <a:gd name="connsiteY89" fmla="*/ 1503068 h 1723719"/>
              <a:gd name="connsiteX90" fmla="*/ 2207104 w 9662615"/>
              <a:gd name="connsiteY90" fmla="*/ 1508888 h 1723719"/>
              <a:gd name="connsiteX91" fmla="*/ 2149226 w 9662615"/>
              <a:gd name="connsiteY91" fmla="*/ 1523409 h 1723719"/>
              <a:gd name="connsiteX92" fmla="*/ 2084783 w 9662615"/>
              <a:gd name="connsiteY92" fmla="*/ 1524245 h 1723719"/>
              <a:gd name="connsiteX93" fmla="*/ 2070075 w 9662615"/>
              <a:gd name="connsiteY93" fmla="*/ 1511285 h 1723719"/>
              <a:gd name="connsiteX94" fmla="*/ 2001057 w 9662615"/>
              <a:gd name="connsiteY94" fmla="*/ 1516449 h 1723719"/>
              <a:gd name="connsiteX95" fmla="*/ 1896330 w 9662615"/>
              <a:gd name="connsiteY95" fmla="*/ 1525725 h 1723719"/>
              <a:gd name="connsiteX96" fmla="*/ 1835994 w 9662615"/>
              <a:gd name="connsiteY96" fmla="*/ 1527678 h 1723719"/>
              <a:gd name="connsiteX97" fmla="*/ 1671119 w 9662615"/>
              <a:gd name="connsiteY97" fmla="*/ 1536701 h 1723719"/>
              <a:gd name="connsiteX98" fmla="*/ 1601337 w 9662615"/>
              <a:gd name="connsiteY98" fmla="*/ 1548552 h 1723719"/>
              <a:gd name="connsiteX99" fmla="*/ 1407755 w 9662615"/>
              <a:gd name="connsiteY99" fmla="*/ 1571444 h 1723719"/>
              <a:gd name="connsiteX100" fmla="*/ 1271994 w 9662615"/>
              <a:gd name="connsiteY100" fmla="*/ 1579471 h 1723719"/>
              <a:gd name="connsiteX101" fmla="*/ 1249226 w 9662615"/>
              <a:gd name="connsiteY101" fmla="*/ 1583140 h 1723719"/>
              <a:gd name="connsiteX102" fmla="*/ 1217719 w 9662615"/>
              <a:gd name="connsiteY102" fmla="*/ 1580863 h 1723719"/>
              <a:gd name="connsiteX103" fmla="*/ 1091432 w 9662615"/>
              <a:gd name="connsiteY103" fmla="*/ 1571003 h 1723719"/>
              <a:gd name="connsiteX104" fmla="*/ 992039 w 9662615"/>
              <a:gd name="connsiteY104" fmla="*/ 1556662 h 1723719"/>
              <a:gd name="connsiteX105" fmla="*/ 868264 w 9662615"/>
              <a:gd name="connsiteY105" fmla="*/ 1566392 h 1723719"/>
              <a:gd name="connsiteX106" fmla="*/ 792765 w 9662615"/>
              <a:gd name="connsiteY106" fmla="*/ 1563102 h 1723719"/>
              <a:gd name="connsiteX107" fmla="*/ 669055 w 9662615"/>
              <a:gd name="connsiteY107" fmla="*/ 1543638 h 1723719"/>
              <a:gd name="connsiteX108" fmla="*/ 506152 w 9662615"/>
              <a:gd name="connsiteY108" fmla="*/ 1549124 h 1723719"/>
              <a:gd name="connsiteX109" fmla="*/ 472797 w 9662615"/>
              <a:gd name="connsiteY109" fmla="*/ 1568904 h 1723719"/>
              <a:gd name="connsiteX110" fmla="*/ 427864 w 9662615"/>
              <a:gd name="connsiteY110" fmla="*/ 1580848 h 1723719"/>
              <a:gd name="connsiteX111" fmla="*/ 408381 w 9662615"/>
              <a:gd name="connsiteY111" fmla="*/ 1552940 h 1723719"/>
              <a:gd name="connsiteX112" fmla="*/ 267163 w 9662615"/>
              <a:gd name="connsiteY112" fmla="*/ 1531913 h 1723719"/>
              <a:gd name="connsiteX113" fmla="*/ 196644 w 9662615"/>
              <a:gd name="connsiteY113" fmla="*/ 1524565 h 1723719"/>
              <a:gd name="connsiteX114" fmla="*/ 86819 w 9662615"/>
              <a:gd name="connsiteY114" fmla="*/ 1519517 h 1723719"/>
              <a:gd name="connsiteX115" fmla="*/ 53369 w 9662615"/>
              <a:gd name="connsiteY115" fmla="*/ 1516853 h 1723719"/>
              <a:gd name="connsiteX116" fmla="*/ 2359 w 9662615"/>
              <a:gd name="connsiteY116" fmla="*/ 1515247 h 1723719"/>
              <a:gd name="connsiteX117" fmla="*/ 0 w 9662615"/>
              <a:gd name="connsiteY117" fmla="*/ 1514932 h 1723719"/>
              <a:gd name="connsiteX118" fmla="*/ 0 w 9662615"/>
              <a:gd name="connsiteY118" fmla="*/ 0 h 1723719"/>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37764 w 9662615"/>
              <a:gd name="connsiteY49" fmla="*/ 1481521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177807 w 9662615"/>
              <a:gd name="connsiteY48" fmla="*/ 1526802 h 1583140"/>
              <a:gd name="connsiteX49" fmla="*/ 5137764 w 9662615"/>
              <a:gd name="connsiteY49" fmla="*/ 1481521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18664 w 9662615"/>
              <a:gd name="connsiteY3" fmla="*/ 1331789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06152 w 9662615"/>
              <a:gd name="connsiteY107" fmla="*/ 1549124 h 1583140"/>
              <a:gd name="connsiteX108" fmla="*/ 472797 w 9662615"/>
              <a:gd name="connsiteY108" fmla="*/ 1568904 h 1583140"/>
              <a:gd name="connsiteX109" fmla="*/ 427864 w 9662615"/>
              <a:gd name="connsiteY109" fmla="*/ 1580848 h 1583140"/>
              <a:gd name="connsiteX110" fmla="*/ 408381 w 9662615"/>
              <a:gd name="connsiteY110" fmla="*/ 1552940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06152 w 9662615"/>
              <a:gd name="connsiteY107" fmla="*/ 1549124 h 1583140"/>
              <a:gd name="connsiteX108" fmla="*/ 472797 w 9662615"/>
              <a:gd name="connsiteY108" fmla="*/ 1568904 h 1583140"/>
              <a:gd name="connsiteX109" fmla="*/ 427864 w 9662615"/>
              <a:gd name="connsiteY109" fmla="*/ 1580848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06152 w 9662615"/>
              <a:gd name="connsiteY107" fmla="*/ 1549124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41933 w 9662615"/>
              <a:gd name="connsiteY107" fmla="*/ 1561051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53153 w 9662615"/>
              <a:gd name="connsiteY106" fmla="*/ 1563516 h 1583140"/>
              <a:gd name="connsiteX107" fmla="*/ 541933 w 9662615"/>
              <a:gd name="connsiteY107" fmla="*/ 1561051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40355 w 9662615"/>
              <a:gd name="connsiteY103" fmla="*/ 1560638 h 1583140"/>
              <a:gd name="connsiteX104" fmla="*/ 868264 w 9662615"/>
              <a:gd name="connsiteY104" fmla="*/ 1566392 h 1583140"/>
              <a:gd name="connsiteX105" fmla="*/ 792765 w 9662615"/>
              <a:gd name="connsiteY105" fmla="*/ 1563102 h 1583140"/>
              <a:gd name="connsiteX106" fmla="*/ 653153 w 9662615"/>
              <a:gd name="connsiteY106" fmla="*/ 1563516 h 1583140"/>
              <a:gd name="connsiteX107" fmla="*/ 541933 w 9662615"/>
              <a:gd name="connsiteY107" fmla="*/ 1561051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92811"/>
              <a:gd name="connsiteX1" fmla="*/ 9662615 w 9662615"/>
              <a:gd name="connsiteY1" fmla="*/ 0 h 1592811"/>
              <a:gd name="connsiteX2" fmla="*/ 9662615 w 9662615"/>
              <a:gd name="connsiteY2" fmla="*/ 1280346 h 1592811"/>
              <a:gd name="connsiteX3" fmla="*/ 9551077 w 9662615"/>
              <a:gd name="connsiteY3" fmla="*/ 1292033 h 1592811"/>
              <a:gd name="connsiteX4" fmla="*/ 9469546 w 9662615"/>
              <a:gd name="connsiteY4" fmla="*/ 1289837 h 1592811"/>
              <a:gd name="connsiteX5" fmla="*/ 9326260 w 9662615"/>
              <a:gd name="connsiteY5" fmla="*/ 1277155 h 1592811"/>
              <a:gd name="connsiteX6" fmla="*/ 9144767 w 9662615"/>
              <a:gd name="connsiteY6" fmla="*/ 1264120 h 1592811"/>
              <a:gd name="connsiteX7" fmla="*/ 8976400 w 9662615"/>
              <a:gd name="connsiteY7" fmla="*/ 1326661 h 1592811"/>
              <a:gd name="connsiteX8" fmla="*/ 8828711 w 9662615"/>
              <a:gd name="connsiteY8" fmla="*/ 1346394 h 1592811"/>
              <a:gd name="connsiteX9" fmla="*/ 8695953 w 9662615"/>
              <a:gd name="connsiteY9" fmla="*/ 1346784 h 1592811"/>
              <a:gd name="connsiteX10" fmla="*/ 8652191 w 9662615"/>
              <a:gd name="connsiteY10" fmla="*/ 1345903 h 1592811"/>
              <a:gd name="connsiteX11" fmla="*/ 8591582 w 9662615"/>
              <a:gd name="connsiteY11" fmla="*/ 1341666 h 1592811"/>
              <a:gd name="connsiteX12" fmla="*/ 8537336 w 9662615"/>
              <a:gd name="connsiteY12" fmla="*/ 1341684 h 1592811"/>
              <a:gd name="connsiteX13" fmla="*/ 8416849 w 9662615"/>
              <a:gd name="connsiteY13" fmla="*/ 1367085 h 1592811"/>
              <a:gd name="connsiteX14" fmla="*/ 8278355 w 9662615"/>
              <a:gd name="connsiteY14" fmla="*/ 1386569 h 1592811"/>
              <a:gd name="connsiteX15" fmla="*/ 8197961 w 9662615"/>
              <a:gd name="connsiteY15" fmla="*/ 1392804 h 1592811"/>
              <a:gd name="connsiteX16" fmla="*/ 8171196 w 9662615"/>
              <a:gd name="connsiteY16" fmla="*/ 1397216 h 1592811"/>
              <a:gd name="connsiteX17" fmla="*/ 8087910 w 9662615"/>
              <a:gd name="connsiteY17" fmla="*/ 1386449 h 1592811"/>
              <a:gd name="connsiteX18" fmla="*/ 7974579 w 9662615"/>
              <a:gd name="connsiteY18" fmla="*/ 1383439 h 1592811"/>
              <a:gd name="connsiteX19" fmla="*/ 7768351 w 9662615"/>
              <a:gd name="connsiteY19" fmla="*/ 1395051 h 1592811"/>
              <a:gd name="connsiteX20" fmla="*/ 7635985 w 9662615"/>
              <a:gd name="connsiteY20" fmla="*/ 1386363 h 1592811"/>
              <a:gd name="connsiteX21" fmla="*/ 7466069 w 9662615"/>
              <a:gd name="connsiteY21" fmla="*/ 1377654 h 1592811"/>
              <a:gd name="connsiteX22" fmla="*/ 7355642 w 9662615"/>
              <a:gd name="connsiteY22" fmla="*/ 1407761 h 1592811"/>
              <a:gd name="connsiteX23" fmla="*/ 7215220 w 9662615"/>
              <a:gd name="connsiteY23" fmla="*/ 1397856 h 1592811"/>
              <a:gd name="connsiteX24" fmla="*/ 7082147 w 9662615"/>
              <a:gd name="connsiteY24" fmla="*/ 1406113 h 1592811"/>
              <a:gd name="connsiteX25" fmla="*/ 6987129 w 9662615"/>
              <a:gd name="connsiteY25" fmla="*/ 1404834 h 1592811"/>
              <a:gd name="connsiteX26" fmla="*/ 6907567 w 9662615"/>
              <a:gd name="connsiteY26" fmla="*/ 1419149 h 1592811"/>
              <a:gd name="connsiteX27" fmla="*/ 6748428 w 9662615"/>
              <a:gd name="connsiteY27" fmla="*/ 1420308 h 1592811"/>
              <a:gd name="connsiteX28" fmla="*/ 6654257 w 9662615"/>
              <a:gd name="connsiteY28" fmla="*/ 1424143 h 1592811"/>
              <a:gd name="connsiteX29" fmla="*/ 6620123 w 9662615"/>
              <a:gd name="connsiteY29" fmla="*/ 1430535 h 1592811"/>
              <a:gd name="connsiteX30" fmla="*/ 6571355 w 9662615"/>
              <a:gd name="connsiteY30" fmla="*/ 1436144 h 1592811"/>
              <a:gd name="connsiteX31" fmla="*/ 6486557 w 9662615"/>
              <a:gd name="connsiteY31" fmla="*/ 1449861 h 1592811"/>
              <a:gd name="connsiteX32" fmla="*/ 6370419 w 9662615"/>
              <a:gd name="connsiteY32" fmla="*/ 1461649 h 1592811"/>
              <a:gd name="connsiteX33" fmla="*/ 6278839 w 9662615"/>
              <a:gd name="connsiteY33" fmla="*/ 1449160 h 1592811"/>
              <a:gd name="connsiteX34" fmla="*/ 6272455 w 9662615"/>
              <a:gd name="connsiteY34" fmla="*/ 1453191 h 1592811"/>
              <a:gd name="connsiteX35" fmla="*/ 6212659 w 9662615"/>
              <a:gd name="connsiteY35" fmla="*/ 1454850 h 1592811"/>
              <a:gd name="connsiteX36" fmla="*/ 6069317 w 9662615"/>
              <a:gd name="connsiteY36" fmla="*/ 1445838 h 1592811"/>
              <a:gd name="connsiteX37" fmla="*/ 5878477 w 9662615"/>
              <a:gd name="connsiteY37" fmla="*/ 1439180 h 1592811"/>
              <a:gd name="connsiteX38" fmla="*/ 5838387 w 9662615"/>
              <a:gd name="connsiteY38" fmla="*/ 1444679 h 1592811"/>
              <a:gd name="connsiteX39" fmla="*/ 5771136 w 9662615"/>
              <a:gd name="connsiteY39" fmla="*/ 1453639 h 1592811"/>
              <a:gd name="connsiteX40" fmla="*/ 5724081 w 9662615"/>
              <a:gd name="connsiteY40" fmla="*/ 1470431 h 1592811"/>
              <a:gd name="connsiteX41" fmla="*/ 5666577 w 9662615"/>
              <a:gd name="connsiteY41" fmla="*/ 1473921 h 1592811"/>
              <a:gd name="connsiteX42" fmla="*/ 5649068 w 9662615"/>
              <a:gd name="connsiteY42" fmla="*/ 1461676 h 1592811"/>
              <a:gd name="connsiteX43" fmla="*/ 5588902 w 9662615"/>
              <a:gd name="connsiteY43" fmla="*/ 1469647 h 1592811"/>
              <a:gd name="connsiteX44" fmla="*/ 5498090 w 9662615"/>
              <a:gd name="connsiteY44" fmla="*/ 1483173 h 1592811"/>
              <a:gd name="connsiteX45" fmla="*/ 5444641 w 9662615"/>
              <a:gd name="connsiteY45" fmla="*/ 1487602 h 1592811"/>
              <a:gd name="connsiteX46" fmla="*/ 5299812 w 9662615"/>
              <a:gd name="connsiteY46" fmla="*/ 1503362 h 1592811"/>
              <a:gd name="connsiteX47" fmla="*/ 5245752 w 9662615"/>
              <a:gd name="connsiteY47" fmla="*/ 1520612 h 1592811"/>
              <a:gd name="connsiteX48" fmla="*/ 5177807 w 9662615"/>
              <a:gd name="connsiteY48" fmla="*/ 1526802 h 1592811"/>
              <a:gd name="connsiteX49" fmla="*/ 5113910 w 9662615"/>
              <a:gd name="connsiteY49" fmla="*/ 1533205 h 1592811"/>
              <a:gd name="connsiteX50" fmla="*/ 5059484 w 9662615"/>
              <a:gd name="connsiteY50" fmla="*/ 1546802 h 1592811"/>
              <a:gd name="connsiteX51" fmla="*/ 5038524 w 9662615"/>
              <a:gd name="connsiteY51" fmla="*/ 1545675 h 1592811"/>
              <a:gd name="connsiteX52" fmla="*/ 5026564 w 9662615"/>
              <a:gd name="connsiteY52" fmla="*/ 1545376 h 1592811"/>
              <a:gd name="connsiteX53" fmla="*/ 4969433 w 9662615"/>
              <a:gd name="connsiteY53" fmla="*/ 1550865 h 1592811"/>
              <a:gd name="connsiteX54" fmla="*/ 4871726 w 9662615"/>
              <a:gd name="connsiteY54" fmla="*/ 1570584 h 1592811"/>
              <a:gd name="connsiteX55" fmla="*/ 4843267 w 9662615"/>
              <a:gd name="connsiteY55" fmla="*/ 1561459 h 1592811"/>
              <a:gd name="connsiteX56" fmla="*/ 4821058 w 9662615"/>
              <a:gd name="connsiteY56" fmla="*/ 1553078 h 1592811"/>
              <a:gd name="connsiteX57" fmla="*/ 4791466 w 9662615"/>
              <a:gd name="connsiteY57" fmla="*/ 1561324 h 1592811"/>
              <a:gd name="connsiteX58" fmla="*/ 4784247 w 9662615"/>
              <a:gd name="connsiteY58" fmla="*/ 1562342 h 1592811"/>
              <a:gd name="connsiteX59" fmla="*/ 4739309 w 9662615"/>
              <a:gd name="connsiteY59" fmla="*/ 1553948 h 1592811"/>
              <a:gd name="connsiteX60" fmla="*/ 4697562 w 9662615"/>
              <a:gd name="connsiteY60" fmla="*/ 1551206 h 1592811"/>
              <a:gd name="connsiteX61" fmla="*/ 4650737 w 9662615"/>
              <a:gd name="connsiteY61" fmla="*/ 1537381 h 1592811"/>
              <a:gd name="connsiteX62" fmla="*/ 4583150 w 9662615"/>
              <a:gd name="connsiteY62" fmla="*/ 1529064 h 1592811"/>
              <a:gd name="connsiteX63" fmla="*/ 4521734 w 9662615"/>
              <a:gd name="connsiteY63" fmla="*/ 1529359 h 1592811"/>
              <a:gd name="connsiteX64" fmla="*/ 4382398 w 9662615"/>
              <a:gd name="connsiteY64" fmla="*/ 1534108 h 1592811"/>
              <a:gd name="connsiteX65" fmla="*/ 4221826 w 9662615"/>
              <a:gd name="connsiteY65" fmla="*/ 1500972 h 1592811"/>
              <a:gd name="connsiteX66" fmla="*/ 4096601 w 9662615"/>
              <a:gd name="connsiteY66" fmla="*/ 1521563 h 1592811"/>
              <a:gd name="connsiteX67" fmla="*/ 4002441 w 9662615"/>
              <a:gd name="connsiteY67" fmla="*/ 1528912 h 1592811"/>
              <a:gd name="connsiteX68" fmla="*/ 3833906 w 9662615"/>
              <a:gd name="connsiteY68" fmla="*/ 1516637 h 1592811"/>
              <a:gd name="connsiteX69" fmla="*/ 3763845 w 9662615"/>
              <a:gd name="connsiteY69" fmla="*/ 1501782 h 1592811"/>
              <a:gd name="connsiteX70" fmla="*/ 3641778 w 9662615"/>
              <a:gd name="connsiteY70" fmla="*/ 1505446 h 1592811"/>
              <a:gd name="connsiteX71" fmla="*/ 3565233 w 9662615"/>
              <a:gd name="connsiteY71" fmla="*/ 1515122 h 1592811"/>
              <a:gd name="connsiteX72" fmla="*/ 3560267 w 9662615"/>
              <a:gd name="connsiteY72" fmla="*/ 1516288 h 1592811"/>
              <a:gd name="connsiteX73" fmla="*/ 3540258 w 9662615"/>
              <a:gd name="connsiteY73" fmla="*/ 1516976 h 1592811"/>
              <a:gd name="connsiteX74" fmla="*/ 3534780 w 9662615"/>
              <a:gd name="connsiteY74" fmla="*/ 1522141 h 1592811"/>
              <a:gd name="connsiteX75" fmla="*/ 3504783 w 9662615"/>
              <a:gd name="connsiteY75" fmla="*/ 1526739 h 1592811"/>
              <a:gd name="connsiteX76" fmla="*/ 3430805 w 9662615"/>
              <a:gd name="connsiteY76" fmla="*/ 1542521 h 1592811"/>
              <a:gd name="connsiteX77" fmla="*/ 3292707 w 9662615"/>
              <a:gd name="connsiteY77" fmla="*/ 1520490 h 1592811"/>
              <a:gd name="connsiteX78" fmla="*/ 3187872 w 9662615"/>
              <a:gd name="connsiteY78" fmla="*/ 1519991 h 1592811"/>
              <a:gd name="connsiteX79" fmla="*/ 3148026 w 9662615"/>
              <a:gd name="connsiteY79" fmla="*/ 1524777 h 1592811"/>
              <a:gd name="connsiteX80" fmla="*/ 3092394 w 9662615"/>
              <a:gd name="connsiteY80" fmla="*/ 1528115 h 1592811"/>
              <a:gd name="connsiteX81" fmla="*/ 2994200 w 9662615"/>
              <a:gd name="connsiteY81" fmla="*/ 1537857 h 1592811"/>
              <a:gd name="connsiteX82" fmla="*/ 2862301 w 9662615"/>
              <a:gd name="connsiteY82" fmla="*/ 1544250 h 1592811"/>
              <a:gd name="connsiteX83" fmla="*/ 2766335 w 9662615"/>
              <a:gd name="connsiteY83" fmla="*/ 1527662 h 1592811"/>
              <a:gd name="connsiteX84" fmla="*/ 2757836 w 9662615"/>
              <a:gd name="connsiteY84" fmla="*/ 1531371 h 1592811"/>
              <a:gd name="connsiteX85" fmla="*/ 2691555 w 9662615"/>
              <a:gd name="connsiteY85" fmla="*/ 1530283 h 1592811"/>
              <a:gd name="connsiteX86" fmla="*/ 2491676 w 9662615"/>
              <a:gd name="connsiteY86" fmla="*/ 1500859 h 1592811"/>
              <a:gd name="connsiteX87" fmla="*/ 2378036 w 9662615"/>
              <a:gd name="connsiteY87" fmla="*/ 1520645 h 1592811"/>
              <a:gd name="connsiteX88" fmla="*/ 2284269 w 9662615"/>
              <a:gd name="connsiteY88" fmla="*/ 1503068 h 1592811"/>
              <a:gd name="connsiteX89" fmla="*/ 2207104 w 9662615"/>
              <a:gd name="connsiteY89" fmla="*/ 1508888 h 1592811"/>
              <a:gd name="connsiteX90" fmla="*/ 2149226 w 9662615"/>
              <a:gd name="connsiteY90" fmla="*/ 1523409 h 1592811"/>
              <a:gd name="connsiteX91" fmla="*/ 2084783 w 9662615"/>
              <a:gd name="connsiteY91" fmla="*/ 1524245 h 1592811"/>
              <a:gd name="connsiteX92" fmla="*/ 2070075 w 9662615"/>
              <a:gd name="connsiteY92" fmla="*/ 1511285 h 1592811"/>
              <a:gd name="connsiteX93" fmla="*/ 2001057 w 9662615"/>
              <a:gd name="connsiteY93" fmla="*/ 1516449 h 1592811"/>
              <a:gd name="connsiteX94" fmla="*/ 1896330 w 9662615"/>
              <a:gd name="connsiteY94" fmla="*/ 1525725 h 1592811"/>
              <a:gd name="connsiteX95" fmla="*/ 1835994 w 9662615"/>
              <a:gd name="connsiteY95" fmla="*/ 1527678 h 1592811"/>
              <a:gd name="connsiteX96" fmla="*/ 1671119 w 9662615"/>
              <a:gd name="connsiteY96" fmla="*/ 1536701 h 1592811"/>
              <a:gd name="connsiteX97" fmla="*/ 1601337 w 9662615"/>
              <a:gd name="connsiteY97" fmla="*/ 1548552 h 1592811"/>
              <a:gd name="connsiteX98" fmla="*/ 1407755 w 9662615"/>
              <a:gd name="connsiteY98" fmla="*/ 1571444 h 1592811"/>
              <a:gd name="connsiteX99" fmla="*/ 1271994 w 9662615"/>
              <a:gd name="connsiteY99" fmla="*/ 1579471 h 1592811"/>
              <a:gd name="connsiteX100" fmla="*/ 1249226 w 9662615"/>
              <a:gd name="connsiteY100" fmla="*/ 1583140 h 1592811"/>
              <a:gd name="connsiteX101" fmla="*/ 1181938 w 9662615"/>
              <a:gd name="connsiteY101" fmla="*/ 1592789 h 1592811"/>
              <a:gd name="connsiteX102" fmla="*/ 1091432 w 9662615"/>
              <a:gd name="connsiteY102" fmla="*/ 1571003 h 1592811"/>
              <a:gd name="connsiteX103" fmla="*/ 940355 w 9662615"/>
              <a:gd name="connsiteY103" fmla="*/ 1560638 h 1592811"/>
              <a:gd name="connsiteX104" fmla="*/ 868264 w 9662615"/>
              <a:gd name="connsiteY104" fmla="*/ 1566392 h 1592811"/>
              <a:gd name="connsiteX105" fmla="*/ 792765 w 9662615"/>
              <a:gd name="connsiteY105" fmla="*/ 1563102 h 1592811"/>
              <a:gd name="connsiteX106" fmla="*/ 653153 w 9662615"/>
              <a:gd name="connsiteY106" fmla="*/ 1563516 h 1592811"/>
              <a:gd name="connsiteX107" fmla="*/ 541933 w 9662615"/>
              <a:gd name="connsiteY107" fmla="*/ 1561051 h 1592811"/>
              <a:gd name="connsiteX108" fmla="*/ 472797 w 9662615"/>
              <a:gd name="connsiteY108" fmla="*/ 1568904 h 1592811"/>
              <a:gd name="connsiteX109" fmla="*/ 396059 w 9662615"/>
              <a:gd name="connsiteY109" fmla="*/ 1560970 h 1592811"/>
              <a:gd name="connsiteX110" fmla="*/ 336819 w 9662615"/>
              <a:gd name="connsiteY110" fmla="*/ 1560892 h 1592811"/>
              <a:gd name="connsiteX111" fmla="*/ 267163 w 9662615"/>
              <a:gd name="connsiteY111" fmla="*/ 1531913 h 1592811"/>
              <a:gd name="connsiteX112" fmla="*/ 196644 w 9662615"/>
              <a:gd name="connsiteY112" fmla="*/ 1524565 h 1592811"/>
              <a:gd name="connsiteX113" fmla="*/ 86819 w 9662615"/>
              <a:gd name="connsiteY113" fmla="*/ 1519517 h 1592811"/>
              <a:gd name="connsiteX114" fmla="*/ 53369 w 9662615"/>
              <a:gd name="connsiteY114" fmla="*/ 1516853 h 1592811"/>
              <a:gd name="connsiteX115" fmla="*/ 2359 w 9662615"/>
              <a:gd name="connsiteY115" fmla="*/ 1515247 h 1592811"/>
              <a:gd name="connsiteX116" fmla="*/ 0 w 9662615"/>
              <a:gd name="connsiteY116" fmla="*/ 1514932 h 1592811"/>
              <a:gd name="connsiteX117" fmla="*/ 0 w 9662615"/>
              <a:gd name="connsiteY117" fmla="*/ 0 h 1592811"/>
              <a:gd name="connsiteX0" fmla="*/ 0 w 9662615"/>
              <a:gd name="connsiteY0" fmla="*/ 0 h 1592811"/>
              <a:gd name="connsiteX1" fmla="*/ 9662615 w 9662615"/>
              <a:gd name="connsiteY1" fmla="*/ 0 h 1592811"/>
              <a:gd name="connsiteX2" fmla="*/ 9662615 w 9662615"/>
              <a:gd name="connsiteY2" fmla="*/ 1280346 h 1592811"/>
              <a:gd name="connsiteX3" fmla="*/ 9551077 w 9662615"/>
              <a:gd name="connsiteY3" fmla="*/ 1292033 h 1592811"/>
              <a:gd name="connsiteX4" fmla="*/ 9469546 w 9662615"/>
              <a:gd name="connsiteY4" fmla="*/ 1289837 h 1592811"/>
              <a:gd name="connsiteX5" fmla="*/ 9326260 w 9662615"/>
              <a:gd name="connsiteY5" fmla="*/ 1277155 h 1592811"/>
              <a:gd name="connsiteX6" fmla="*/ 9144767 w 9662615"/>
              <a:gd name="connsiteY6" fmla="*/ 1264120 h 1592811"/>
              <a:gd name="connsiteX7" fmla="*/ 8976400 w 9662615"/>
              <a:gd name="connsiteY7" fmla="*/ 1326661 h 1592811"/>
              <a:gd name="connsiteX8" fmla="*/ 8828711 w 9662615"/>
              <a:gd name="connsiteY8" fmla="*/ 1346394 h 1592811"/>
              <a:gd name="connsiteX9" fmla="*/ 8695953 w 9662615"/>
              <a:gd name="connsiteY9" fmla="*/ 1346784 h 1592811"/>
              <a:gd name="connsiteX10" fmla="*/ 8652191 w 9662615"/>
              <a:gd name="connsiteY10" fmla="*/ 1345903 h 1592811"/>
              <a:gd name="connsiteX11" fmla="*/ 8591582 w 9662615"/>
              <a:gd name="connsiteY11" fmla="*/ 1341666 h 1592811"/>
              <a:gd name="connsiteX12" fmla="*/ 8537336 w 9662615"/>
              <a:gd name="connsiteY12" fmla="*/ 1341684 h 1592811"/>
              <a:gd name="connsiteX13" fmla="*/ 8416849 w 9662615"/>
              <a:gd name="connsiteY13" fmla="*/ 1367085 h 1592811"/>
              <a:gd name="connsiteX14" fmla="*/ 8278355 w 9662615"/>
              <a:gd name="connsiteY14" fmla="*/ 1386569 h 1592811"/>
              <a:gd name="connsiteX15" fmla="*/ 8197961 w 9662615"/>
              <a:gd name="connsiteY15" fmla="*/ 1392804 h 1592811"/>
              <a:gd name="connsiteX16" fmla="*/ 8171196 w 9662615"/>
              <a:gd name="connsiteY16" fmla="*/ 1397216 h 1592811"/>
              <a:gd name="connsiteX17" fmla="*/ 8087910 w 9662615"/>
              <a:gd name="connsiteY17" fmla="*/ 1386449 h 1592811"/>
              <a:gd name="connsiteX18" fmla="*/ 7974579 w 9662615"/>
              <a:gd name="connsiteY18" fmla="*/ 1383439 h 1592811"/>
              <a:gd name="connsiteX19" fmla="*/ 7768351 w 9662615"/>
              <a:gd name="connsiteY19" fmla="*/ 1395051 h 1592811"/>
              <a:gd name="connsiteX20" fmla="*/ 7635985 w 9662615"/>
              <a:gd name="connsiteY20" fmla="*/ 1386363 h 1592811"/>
              <a:gd name="connsiteX21" fmla="*/ 7466069 w 9662615"/>
              <a:gd name="connsiteY21" fmla="*/ 1377654 h 1592811"/>
              <a:gd name="connsiteX22" fmla="*/ 7355642 w 9662615"/>
              <a:gd name="connsiteY22" fmla="*/ 1407761 h 1592811"/>
              <a:gd name="connsiteX23" fmla="*/ 7215220 w 9662615"/>
              <a:gd name="connsiteY23" fmla="*/ 1397856 h 1592811"/>
              <a:gd name="connsiteX24" fmla="*/ 7082147 w 9662615"/>
              <a:gd name="connsiteY24" fmla="*/ 1406113 h 1592811"/>
              <a:gd name="connsiteX25" fmla="*/ 6987129 w 9662615"/>
              <a:gd name="connsiteY25" fmla="*/ 1404834 h 1592811"/>
              <a:gd name="connsiteX26" fmla="*/ 6907567 w 9662615"/>
              <a:gd name="connsiteY26" fmla="*/ 1419149 h 1592811"/>
              <a:gd name="connsiteX27" fmla="*/ 6748428 w 9662615"/>
              <a:gd name="connsiteY27" fmla="*/ 1420308 h 1592811"/>
              <a:gd name="connsiteX28" fmla="*/ 6654257 w 9662615"/>
              <a:gd name="connsiteY28" fmla="*/ 1424143 h 1592811"/>
              <a:gd name="connsiteX29" fmla="*/ 6620123 w 9662615"/>
              <a:gd name="connsiteY29" fmla="*/ 1430535 h 1592811"/>
              <a:gd name="connsiteX30" fmla="*/ 6571355 w 9662615"/>
              <a:gd name="connsiteY30" fmla="*/ 1436144 h 1592811"/>
              <a:gd name="connsiteX31" fmla="*/ 6486557 w 9662615"/>
              <a:gd name="connsiteY31" fmla="*/ 1449861 h 1592811"/>
              <a:gd name="connsiteX32" fmla="*/ 6370419 w 9662615"/>
              <a:gd name="connsiteY32" fmla="*/ 1461649 h 1592811"/>
              <a:gd name="connsiteX33" fmla="*/ 6278839 w 9662615"/>
              <a:gd name="connsiteY33" fmla="*/ 1449160 h 1592811"/>
              <a:gd name="connsiteX34" fmla="*/ 6272455 w 9662615"/>
              <a:gd name="connsiteY34" fmla="*/ 1453191 h 1592811"/>
              <a:gd name="connsiteX35" fmla="*/ 6212659 w 9662615"/>
              <a:gd name="connsiteY35" fmla="*/ 1454850 h 1592811"/>
              <a:gd name="connsiteX36" fmla="*/ 6069317 w 9662615"/>
              <a:gd name="connsiteY36" fmla="*/ 1445838 h 1592811"/>
              <a:gd name="connsiteX37" fmla="*/ 5878477 w 9662615"/>
              <a:gd name="connsiteY37" fmla="*/ 1439180 h 1592811"/>
              <a:gd name="connsiteX38" fmla="*/ 5838387 w 9662615"/>
              <a:gd name="connsiteY38" fmla="*/ 1444679 h 1592811"/>
              <a:gd name="connsiteX39" fmla="*/ 5771136 w 9662615"/>
              <a:gd name="connsiteY39" fmla="*/ 1453639 h 1592811"/>
              <a:gd name="connsiteX40" fmla="*/ 5724081 w 9662615"/>
              <a:gd name="connsiteY40" fmla="*/ 1470431 h 1592811"/>
              <a:gd name="connsiteX41" fmla="*/ 5666577 w 9662615"/>
              <a:gd name="connsiteY41" fmla="*/ 1473921 h 1592811"/>
              <a:gd name="connsiteX42" fmla="*/ 5649068 w 9662615"/>
              <a:gd name="connsiteY42" fmla="*/ 1461676 h 1592811"/>
              <a:gd name="connsiteX43" fmla="*/ 5588902 w 9662615"/>
              <a:gd name="connsiteY43" fmla="*/ 1469647 h 1592811"/>
              <a:gd name="connsiteX44" fmla="*/ 5498090 w 9662615"/>
              <a:gd name="connsiteY44" fmla="*/ 1483173 h 1592811"/>
              <a:gd name="connsiteX45" fmla="*/ 5444641 w 9662615"/>
              <a:gd name="connsiteY45" fmla="*/ 1487602 h 1592811"/>
              <a:gd name="connsiteX46" fmla="*/ 5299812 w 9662615"/>
              <a:gd name="connsiteY46" fmla="*/ 1503362 h 1592811"/>
              <a:gd name="connsiteX47" fmla="*/ 5245752 w 9662615"/>
              <a:gd name="connsiteY47" fmla="*/ 1520612 h 1592811"/>
              <a:gd name="connsiteX48" fmla="*/ 5177807 w 9662615"/>
              <a:gd name="connsiteY48" fmla="*/ 1526802 h 1592811"/>
              <a:gd name="connsiteX49" fmla="*/ 5113910 w 9662615"/>
              <a:gd name="connsiteY49" fmla="*/ 1533205 h 1592811"/>
              <a:gd name="connsiteX50" fmla="*/ 5059484 w 9662615"/>
              <a:gd name="connsiteY50" fmla="*/ 1546802 h 1592811"/>
              <a:gd name="connsiteX51" fmla="*/ 5038524 w 9662615"/>
              <a:gd name="connsiteY51" fmla="*/ 1545675 h 1592811"/>
              <a:gd name="connsiteX52" fmla="*/ 5026564 w 9662615"/>
              <a:gd name="connsiteY52" fmla="*/ 1545376 h 1592811"/>
              <a:gd name="connsiteX53" fmla="*/ 4969433 w 9662615"/>
              <a:gd name="connsiteY53" fmla="*/ 1550865 h 1592811"/>
              <a:gd name="connsiteX54" fmla="*/ 4871726 w 9662615"/>
              <a:gd name="connsiteY54" fmla="*/ 1570584 h 1592811"/>
              <a:gd name="connsiteX55" fmla="*/ 4843267 w 9662615"/>
              <a:gd name="connsiteY55" fmla="*/ 1561459 h 1592811"/>
              <a:gd name="connsiteX56" fmla="*/ 4821058 w 9662615"/>
              <a:gd name="connsiteY56" fmla="*/ 1553078 h 1592811"/>
              <a:gd name="connsiteX57" fmla="*/ 4791466 w 9662615"/>
              <a:gd name="connsiteY57" fmla="*/ 1561324 h 1592811"/>
              <a:gd name="connsiteX58" fmla="*/ 4784247 w 9662615"/>
              <a:gd name="connsiteY58" fmla="*/ 1562342 h 1592811"/>
              <a:gd name="connsiteX59" fmla="*/ 4739309 w 9662615"/>
              <a:gd name="connsiteY59" fmla="*/ 1553948 h 1592811"/>
              <a:gd name="connsiteX60" fmla="*/ 4697562 w 9662615"/>
              <a:gd name="connsiteY60" fmla="*/ 1551206 h 1592811"/>
              <a:gd name="connsiteX61" fmla="*/ 4650737 w 9662615"/>
              <a:gd name="connsiteY61" fmla="*/ 1537381 h 1592811"/>
              <a:gd name="connsiteX62" fmla="*/ 4583150 w 9662615"/>
              <a:gd name="connsiteY62" fmla="*/ 1529064 h 1592811"/>
              <a:gd name="connsiteX63" fmla="*/ 4521734 w 9662615"/>
              <a:gd name="connsiteY63" fmla="*/ 1529359 h 1592811"/>
              <a:gd name="connsiteX64" fmla="*/ 4382398 w 9662615"/>
              <a:gd name="connsiteY64" fmla="*/ 1534108 h 1592811"/>
              <a:gd name="connsiteX65" fmla="*/ 4221826 w 9662615"/>
              <a:gd name="connsiteY65" fmla="*/ 1500972 h 1592811"/>
              <a:gd name="connsiteX66" fmla="*/ 4096601 w 9662615"/>
              <a:gd name="connsiteY66" fmla="*/ 1521563 h 1592811"/>
              <a:gd name="connsiteX67" fmla="*/ 4002441 w 9662615"/>
              <a:gd name="connsiteY67" fmla="*/ 1528912 h 1592811"/>
              <a:gd name="connsiteX68" fmla="*/ 3833906 w 9662615"/>
              <a:gd name="connsiteY68" fmla="*/ 1516637 h 1592811"/>
              <a:gd name="connsiteX69" fmla="*/ 3763845 w 9662615"/>
              <a:gd name="connsiteY69" fmla="*/ 1501782 h 1592811"/>
              <a:gd name="connsiteX70" fmla="*/ 3641778 w 9662615"/>
              <a:gd name="connsiteY70" fmla="*/ 1505446 h 1592811"/>
              <a:gd name="connsiteX71" fmla="*/ 3565233 w 9662615"/>
              <a:gd name="connsiteY71" fmla="*/ 1515122 h 1592811"/>
              <a:gd name="connsiteX72" fmla="*/ 3560267 w 9662615"/>
              <a:gd name="connsiteY72" fmla="*/ 1516288 h 1592811"/>
              <a:gd name="connsiteX73" fmla="*/ 3540258 w 9662615"/>
              <a:gd name="connsiteY73" fmla="*/ 1516976 h 1592811"/>
              <a:gd name="connsiteX74" fmla="*/ 3534780 w 9662615"/>
              <a:gd name="connsiteY74" fmla="*/ 1522141 h 1592811"/>
              <a:gd name="connsiteX75" fmla="*/ 3504783 w 9662615"/>
              <a:gd name="connsiteY75" fmla="*/ 1526739 h 1592811"/>
              <a:gd name="connsiteX76" fmla="*/ 3430805 w 9662615"/>
              <a:gd name="connsiteY76" fmla="*/ 1542521 h 1592811"/>
              <a:gd name="connsiteX77" fmla="*/ 3292707 w 9662615"/>
              <a:gd name="connsiteY77" fmla="*/ 1520490 h 1592811"/>
              <a:gd name="connsiteX78" fmla="*/ 3187872 w 9662615"/>
              <a:gd name="connsiteY78" fmla="*/ 1519991 h 1592811"/>
              <a:gd name="connsiteX79" fmla="*/ 3148026 w 9662615"/>
              <a:gd name="connsiteY79" fmla="*/ 1524777 h 1592811"/>
              <a:gd name="connsiteX80" fmla="*/ 3092394 w 9662615"/>
              <a:gd name="connsiteY80" fmla="*/ 1528115 h 1592811"/>
              <a:gd name="connsiteX81" fmla="*/ 2994200 w 9662615"/>
              <a:gd name="connsiteY81" fmla="*/ 1537857 h 1592811"/>
              <a:gd name="connsiteX82" fmla="*/ 2862301 w 9662615"/>
              <a:gd name="connsiteY82" fmla="*/ 1544250 h 1592811"/>
              <a:gd name="connsiteX83" fmla="*/ 2766335 w 9662615"/>
              <a:gd name="connsiteY83" fmla="*/ 1527662 h 1592811"/>
              <a:gd name="connsiteX84" fmla="*/ 2757836 w 9662615"/>
              <a:gd name="connsiteY84" fmla="*/ 1531371 h 1592811"/>
              <a:gd name="connsiteX85" fmla="*/ 2691555 w 9662615"/>
              <a:gd name="connsiteY85" fmla="*/ 1530283 h 1592811"/>
              <a:gd name="connsiteX86" fmla="*/ 2491676 w 9662615"/>
              <a:gd name="connsiteY86" fmla="*/ 1500859 h 1592811"/>
              <a:gd name="connsiteX87" fmla="*/ 2378036 w 9662615"/>
              <a:gd name="connsiteY87" fmla="*/ 1520645 h 1592811"/>
              <a:gd name="connsiteX88" fmla="*/ 2284269 w 9662615"/>
              <a:gd name="connsiteY88" fmla="*/ 1503068 h 1592811"/>
              <a:gd name="connsiteX89" fmla="*/ 2207104 w 9662615"/>
              <a:gd name="connsiteY89" fmla="*/ 1508888 h 1592811"/>
              <a:gd name="connsiteX90" fmla="*/ 2149226 w 9662615"/>
              <a:gd name="connsiteY90" fmla="*/ 1523409 h 1592811"/>
              <a:gd name="connsiteX91" fmla="*/ 2084783 w 9662615"/>
              <a:gd name="connsiteY91" fmla="*/ 1524245 h 1592811"/>
              <a:gd name="connsiteX92" fmla="*/ 2070075 w 9662615"/>
              <a:gd name="connsiteY92" fmla="*/ 1511285 h 1592811"/>
              <a:gd name="connsiteX93" fmla="*/ 2001057 w 9662615"/>
              <a:gd name="connsiteY93" fmla="*/ 1516449 h 1592811"/>
              <a:gd name="connsiteX94" fmla="*/ 1896330 w 9662615"/>
              <a:gd name="connsiteY94" fmla="*/ 1525725 h 1592811"/>
              <a:gd name="connsiteX95" fmla="*/ 1835994 w 9662615"/>
              <a:gd name="connsiteY95" fmla="*/ 1527678 h 1592811"/>
              <a:gd name="connsiteX96" fmla="*/ 1671119 w 9662615"/>
              <a:gd name="connsiteY96" fmla="*/ 1536701 h 1592811"/>
              <a:gd name="connsiteX97" fmla="*/ 1601337 w 9662615"/>
              <a:gd name="connsiteY97" fmla="*/ 1548552 h 1592811"/>
              <a:gd name="connsiteX98" fmla="*/ 1407755 w 9662615"/>
              <a:gd name="connsiteY98" fmla="*/ 1571444 h 1592811"/>
              <a:gd name="connsiteX99" fmla="*/ 1291872 w 9662615"/>
              <a:gd name="connsiteY99" fmla="*/ 1579471 h 1592811"/>
              <a:gd name="connsiteX100" fmla="*/ 1249226 w 9662615"/>
              <a:gd name="connsiteY100" fmla="*/ 1583140 h 1592811"/>
              <a:gd name="connsiteX101" fmla="*/ 1181938 w 9662615"/>
              <a:gd name="connsiteY101" fmla="*/ 1592789 h 1592811"/>
              <a:gd name="connsiteX102" fmla="*/ 1091432 w 9662615"/>
              <a:gd name="connsiteY102" fmla="*/ 1571003 h 1592811"/>
              <a:gd name="connsiteX103" fmla="*/ 940355 w 9662615"/>
              <a:gd name="connsiteY103" fmla="*/ 1560638 h 1592811"/>
              <a:gd name="connsiteX104" fmla="*/ 868264 w 9662615"/>
              <a:gd name="connsiteY104" fmla="*/ 1566392 h 1592811"/>
              <a:gd name="connsiteX105" fmla="*/ 792765 w 9662615"/>
              <a:gd name="connsiteY105" fmla="*/ 1563102 h 1592811"/>
              <a:gd name="connsiteX106" fmla="*/ 653153 w 9662615"/>
              <a:gd name="connsiteY106" fmla="*/ 1563516 h 1592811"/>
              <a:gd name="connsiteX107" fmla="*/ 541933 w 9662615"/>
              <a:gd name="connsiteY107" fmla="*/ 1561051 h 1592811"/>
              <a:gd name="connsiteX108" fmla="*/ 472797 w 9662615"/>
              <a:gd name="connsiteY108" fmla="*/ 1568904 h 1592811"/>
              <a:gd name="connsiteX109" fmla="*/ 396059 w 9662615"/>
              <a:gd name="connsiteY109" fmla="*/ 1560970 h 1592811"/>
              <a:gd name="connsiteX110" fmla="*/ 336819 w 9662615"/>
              <a:gd name="connsiteY110" fmla="*/ 1560892 h 1592811"/>
              <a:gd name="connsiteX111" fmla="*/ 267163 w 9662615"/>
              <a:gd name="connsiteY111" fmla="*/ 1531913 h 1592811"/>
              <a:gd name="connsiteX112" fmla="*/ 196644 w 9662615"/>
              <a:gd name="connsiteY112" fmla="*/ 1524565 h 1592811"/>
              <a:gd name="connsiteX113" fmla="*/ 86819 w 9662615"/>
              <a:gd name="connsiteY113" fmla="*/ 1519517 h 1592811"/>
              <a:gd name="connsiteX114" fmla="*/ 53369 w 9662615"/>
              <a:gd name="connsiteY114" fmla="*/ 1516853 h 1592811"/>
              <a:gd name="connsiteX115" fmla="*/ 2359 w 9662615"/>
              <a:gd name="connsiteY115" fmla="*/ 1515247 h 1592811"/>
              <a:gd name="connsiteX116" fmla="*/ 0 w 9662615"/>
              <a:gd name="connsiteY116" fmla="*/ 1514932 h 1592811"/>
              <a:gd name="connsiteX117" fmla="*/ 0 w 9662615"/>
              <a:gd name="connsiteY117" fmla="*/ 0 h 1592811"/>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34780 w 9662615"/>
              <a:gd name="connsiteY74" fmla="*/ 1522141 h 1603018"/>
              <a:gd name="connsiteX75" fmla="*/ 3504783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601337 w 9662615"/>
              <a:gd name="connsiteY97" fmla="*/ 1548552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34780 w 9662615"/>
              <a:gd name="connsiteY74" fmla="*/ 1522141 h 1603018"/>
              <a:gd name="connsiteX75" fmla="*/ 3504783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34780 w 9662615"/>
              <a:gd name="connsiteY74" fmla="*/ 1522141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612941 w 9662615"/>
              <a:gd name="connsiteY71" fmla="*/ 1411755 h 1603018"/>
              <a:gd name="connsiteX72" fmla="*/ 3560267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612941 w 9662615"/>
              <a:gd name="connsiteY71" fmla="*/ 141175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12941 w 9662615"/>
              <a:gd name="connsiteY71" fmla="*/ 141175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11261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112613 w 9662615"/>
              <a:gd name="connsiteY91" fmla="*/ 1524245 h 1603018"/>
              <a:gd name="connsiteX92" fmla="*/ 2046221 w 9662615"/>
              <a:gd name="connsiteY92" fmla="*/ 1523212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112613 w 9662615"/>
              <a:gd name="connsiteY91" fmla="*/ 1524245 h 1603018"/>
              <a:gd name="connsiteX92" fmla="*/ 2046221 w 9662615"/>
              <a:gd name="connsiteY92" fmla="*/ 1523212 h 1603018"/>
              <a:gd name="connsiteX93" fmla="*/ 2001057 w 9662615"/>
              <a:gd name="connsiteY93" fmla="*/ 1516449 h 1603018"/>
              <a:gd name="connsiteX94" fmla="*/ 1920184 w 9662615"/>
              <a:gd name="connsiteY94" fmla="*/ 1533676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9662615" h="1603018">
                <a:moveTo>
                  <a:pt x="0" y="0"/>
                </a:moveTo>
                <a:lnTo>
                  <a:pt x="9662615" y="0"/>
                </a:lnTo>
                <a:lnTo>
                  <a:pt x="9662615" y="1280346"/>
                </a:lnTo>
                <a:lnTo>
                  <a:pt x="9551077" y="1292033"/>
                </a:lnTo>
                <a:cubicBezTo>
                  <a:pt x="9489925" y="1291588"/>
                  <a:pt x="9543615" y="1296257"/>
                  <a:pt x="9469546" y="1289837"/>
                </a:cubicBezTo>
                <a:cubicBezTo>
                  <a:pt x="9413040" y="1331485"/>
                  <a:pt x="9340031" y="1268376"/>
                  <a:pt x="9326260" y="1277155"/>
                </a:cubicBezTo>
                <a:cubicBezTo>
                  <a:pt x="9234251" y="1284900"/>
                  <a:pt x="9225377" y="1258935"/>
                  <a:pt x="9144767" y="1264120"/>
                </a:cubicBezTo>
                <a:cubicBezTo>
                  <a:pt x="9159115" y="1310075"/>
                  <a:pt x="9066692" y="1304806"/>
                  <a:pt x="8976400" y="1326661"/>
                </a:cubicBezTo>
                <a:cubicBezTo>
                  <a:pt x="8931920" y="1325947"/>
                  <a:pt x="8871807" y="1351060"/>
                  <a:pt x="8828711" y="1346394"/>
                </a:cubicBezTo>
                <a:cubicBezTo>
                  <a:pt x="8809650" y="1326213"/>
                  <a:pt x="8718313" y="1358527"/>
                  <a:pt x="8695953" y="1346784"/>
                </a:cubicBezTo>
                <a:cubicBezTo>
                  <a:pt x="8694290" y="1355317"/>
                  <a:pt x="8661526" y="1349865"/>
                  <a:pt x="8652191" y="1345903"/>
                </a:cubicBezTo>
                <a:cubicBezTo>
                  <a:pt x="8641363" y="1349626"/>
                  <a:pt x="8603292" y="1341304"/>
                  <a:pt x="8591582" y="1341666"/>
                </a:cubicBezTo>
                <a:cubicBezTo>
                  <a:pt x="8568421" y="1323004"/>
                  <a:pt x="8565847" y="1352287"/>
                  <a:pt x="8537336" y="1341684"/>
                </a:cubicBezTo>
                <a:cubicBezTo>
                  <a:pt x="8524809" y="1348019"/>
                  <a:pt x="8445703" y="1377667"/>
                  <a:pt x="8416849" y="1367085"/>
                </a:cubicBezTo>
                <a:cubicBezTo>
                  <a:pt x="8350736" y="1379599"/>
                  <a:pt x="8346589" y="1391624"/>
                  <a:pt x="8278355" y="1386569"/>
                </a:cubicBezTo>
                <a:cubicBezTo>
                  <a:pt x="8268756" y="1398649"/>
                  <a:pt x="8183331" y="1371185"/>
                  <a:pt x="8197961" y="1392804"/>
                </a:cubicBezTo>
                <a:cubicBezTo>
                  <a:pt x="8175189" y="1391748"/>
                  <a:pt x="8158503" y="1383145"/>
                  <a:pt x="8171196" y="1397216"/>
                </a:cubicBezTo>
                <a:cubicBezTo>
                  <a:pt x="8141821" y="1397466"/>
                  <a:pt x="8125626" y="1386947"/>
                  <a:pt x="8087910" y="1386449"/>
                </a:cubicBezTo>
                <a:cubicBezTo>
                  <a:pt x="8029319" y="1362701"/>
                  <a:pt x="8020916" y="1407035"/>
                  <a:pt x="7974579" y="1383439"/>
                </a:cubicBezTo>
                <a:cubicBezTo>
                  <a:pt x="7912074" y="1402493"/>
                  <a:pt x="7841761" y="1389550"/>
                  <a:pt x="7768351" y="1395051"/>
                </a:cubicBezTo>
                <a:cubicBezTo>
                  <a:pt x="7741665" y="1390266"/>
                  <a:pt x="7663663" y="1410813"/>
                  <a:pt x="7635985" y="1386363"/>
                </a:cubicBezTo>
                <a:cubicBezTo>
                  <a:pt x="7646173" y="1415707"/>
                  <a:pt x="7542198" y="1378410"/>
                  <a:pt x="7466069" y="1377654"/>
                </a:cubicBezTo>
                <a:cubicBezTo>
                  <a:pt x="7427626" y="1403818"/>
                  <a:pt x="7337822" y="1398948"/>
                  <a:pt x="7355642" y="1407761"/>
                </a:cubicBezTo>
                <a:cubicBezTo>
                  <a:pt x="7270634" y="1390553"/>
                  <a:pt x="7306340" y="1403822"/>
                  <a:pt x="7215220" y="1397856"/>
                </a:cubicBezTo>
                <a:cubicBezTo>
                  <a:pt x="7175381" y="1421457"/>
                  <a:pt x="7122339" y="1428094"/>
                  <a:pt x="7082147" y="1406113"/>
                </a:cubicBezTo>
                <a:cubicBezTo>
                  <a:pt x="7040624" y="1425217"/>
                  <a:pt x="7029993" y="1391726"/>
                  <a:pt x="6987129" y="1404834"/>
                </a:cubicBezTo>
                <a:cubicBezTo>
                  <a:pt x="6953477" y="1411964"/>
                  <a:pt x="6957479" y="1421694"/>
                  <a:pt x="6907567" y="1419149"/>
                </a:cubicBezTo>
                <a:cubicBezTo>
                  <a:pt x="6863513" y="1408514"/>
                  <a:pt x="6803088" y="1434619"/>
                  <a:pt x="6748428" y="1420308"/>
                </a:cubicBezTo>
                <a:cubicBezTo>
                  <a:pt x="6728317" y="1416860"/>
                  <a:pt x="6666046" y="1417296"/>
                  <a:pt x="6654257" y="1424143"/>
                </a:cubicBezTo>
                <a:cubicBezTo>
                  <a:pt x="6641271" y="1425628"/>
                  <a:pt x="6626125" y="1423202"/>
                  <a:pt x="6620123" y="1430535"/>
                </a:cubicBezTo>
                <a:cubicBezTo>
                  <a:pt x="6610208" y="1439359"/>
                  <a:pt x="6564906" y="1425734"/>
                  <a:pt x="6571355" y="1436144"/>
                </a:cubicBezTo>
                <a:cubicBezTo>
                  <a:pt x="6539188" y="1426808"/>
                  <a:pt x="6513602" y="1445293"/>
                  <a:pt x="6486557" y="1449861"/>
                </a:cubicBezTo>
                <a:cubicBezTo>
                  <a:pt x="6461221" y="1440598"/>
                  <a:pt x="6429457" y="1459319"/>
                  <a:pt x="6370419" y="1461649"/>
                </a:cubicBezTo>
                <a:cubicBezTo>
                  <a:pt x="6342558" y="1450937"/>
                  <a:pt x="6330664" y="1463365"/>
                  <a:pt x="6278839" y="1449160"/>
                </a:cubicBezTo>
                <a:cubicBezTo>
                  <a:pt x="6277206" y="1450621"/>
                  <a:pt x="6275057" y="1451978"/>
                  <a:pt x="6272455" y="1453191"/>
                </a:cubicBezTo>
                <a:cubicBezTo>
                  <a:pt x="6257338" y="1460236"/>
                  <a:pt x="6230567" y="1460979"/>
                  <a:pt x="6212659" y="1454850"/>
                </a:cubicBezTo>
                <a:cubicBezTo>
                  <a:pt x="6130994" y="1436046"/>
                  <a:pt x="6135790" y="1448771"/>
                  <a:pt x="6069317" y="1445838"/>
                </a:cubicBezTo>
                <a:cubicBezTo>
                  <a:pt x="5994738" y="1444791"/>
                  <a:pt x="5975991" y="1456673"/>
                  <a:pt x="5878477" y="1439180"/>
                </a:cubicBezTo>
                <a:cubicBezTo>
                  <a:pt x="5870803" y="1447519"/>
                  <a:pt x="5859206" y="1448153"/>
                  <a:pt x="5838387" y="1444679"/>
                </a:cubicBezTo>
                <a:cubicBezTo>
                  <a:pt x="5802317" y="1444778"/>
                  <a:pt x="5810848" y="1465165"/>
                  <a:pt x="5771136" y="1453639"/>
                </a:cubicBezTo>
                <a:cubicBezTo>
                  <a:pt x="5780732" y="1464484"/>
                  <a:pt x="5704275" y="1459369"/>
                  <a:pt x="5724081" y="1470431"/>
                </a:cubicBezTo>
                <a:cubicBezTo>
                  <a:pt x="5703536" y="1480946"/>
                  <a:pt x="5687323" y="1464719"/>
                  <a:pt x="5666577" y="1473921"/>
                </a:cubicBezTo>
                <a:cubicBezTo>
                  <a:pt x="5640974" y="1476520"/>
                  <a:pt x="5678275" y="1461854"/>
                  <a:pt x="5649068" y="1461676"/>
                </a:cubicBezTo>
                <a:cubicBezTo>
                  <a:pt x="5614218" y="1463443"/>
                  <a:pt x="5608578" y="1443299"/>
                  <a:pt x="5588902" y="1469647"/>
                </a:cubicBezTo>
                <a:cubicBezTo>
                  <a:pt x="5550386" y="1464321"/>
                  <a:pt x="5546573" y="1476049"/>
                  <a:pt x="5498090" y="1483173"/>
                </a:cubicBezTo>
                <a:cubicBezTo>
                  <a:pt x="5475226" y="1477314"/>
                  <a:pt x="5459293" y="1480930"/>
                  <a:pt x="5444641" y="1487602"/>
                </a:cubicBezTo>
                <a:cubicBezTo>
                  <a:pt x="5395328" y="1487320"/>
                  <a:pt x="5353572" y="1498007"/>
                  <a:pt x="5299812" y="1503362"/>
                </a:cubicBezTo>
                <a:cubicBezTo>
                  <a:pt x="5238326" y="1497756"/>
                  <a:pt x="5303225" y="1514963"/>
                  <a:pt x="5245752" y="1520612"/>
                </a:cubicBezTo>
                <a:cubicBezTo>
                  <a:pt x="5190753" y="1507732"/>
                  <a:pt x="5205712" y="1518627"/>
                  <a:pt x="5177807" y="1526802"/>
                </a:cubicBezTo>
                <a:lnTo>
                  <a:pt x="5113910" y="1533205"/>
                </a:lnTo>
                <a:lnTo>
                  <a:pt x="5059484" y="1546802"/>
                </a:lnTo>
                <a:lnTo>
                  <a:pt x="5038524" y="1545675"/>
                </a:lnTo>
                <a:lnTo>
                  <a:pt x="5026564" y="1545376"/>
                </a:lnTo>
                <a:cubicBezTo>
                  <a:pt x="5006873" y="1544046"/>
                  <a:pt x="4987701" y="1552900"/>
                  <a:pt x="4969433" y="1550865"/>
                </a:cubicBezTo>
                <a:cubicBezTo>
                  <a:pt x="4943627" y="1555066"/>
                  <a:pt x="4892754" y="1568818"/>
                  <a:pt x="4871726" y="1570584"/>
                </a:cubicBezTo>
                <a:cubicBezTo>
                  <a:pt x="4863638" y="1570310"/>
                  <a:pt x="4846771" y="1559566"/>
                  <a:pt x="4843267" y="1561459"/>
                </a:cubicBezTo>
                <a:lnTo>
                  <a:pt x="4821058" y="1553078"/>
                </a:lnTo>
                <a:lnTo>
                  <a:pt x="4791466" y="1561324"/>
                </a:lnTo>
                <a:lnTo>
                  <a:pt x="4784247" y="1562342"/>
                </a:lnTo>
                <a:cubicBezTo>
                  <a:pt x="4770593" y="1574121"/>
                  <a:pt x="4776816" y="1558072"/>
                  <a:pt x="4739309" y="1553948"/>
                </a:cubicBezTo>
                <a:cubicBezTo>
                  <a:pt x="4684311" y="1578213"/>
                  <a:pt x="4712803" y="1566697"/>
                  <a:pt x="4697562" y="1551206"/>
                </a:cubicBezTo>
                <a:lnTo>
                  <a:pt x="4650737" y="1537381"/>
                </a:lnTo>
                <a:cubicBezTo>
                  <a:pt x="4628208" y="1530633"/>
                  <a:pt x="4609654" y="1567617"/>
                  <a:pt x="4583150" y="1529064"/>
                </a:cubicBezTo>
                <a:cubicBezTo>
                  <a:pt x="4575879" y="1527088"/>
                  <a:pt x="4527005" y="1532552"/>
                  <a:pt x="4521734" y="1529359"/>
                </a:cubicBezTo>
                <a:cubicBezTo>
                  <a:pt x="4457980" y="1517590"/>
                  <a:pt x="4465052" y="1532003"/>
                  <a:pt x="4382398" y="1534108"/>
                </a:cubicBezTo>
                <a:cubicBezTo>
                  <a:pt x="4347480" y="1506889"/>
                  <a:pt x="4310783" y="1494709"/>
                  <a:pt x="4221826" y="1500972"/>
                </a:cubicBezTo>
                <a:cubicBezTo>
                  <a:pt x="4174471" y="1526598"/>
                  <a:pt x="4136675" y="1542031"/>
                  <a:pt x="4096601" y="1521563"/>
                </a:cubicBezTo>
                <a:cubicBezTo>
                  <a:pt x="4015086" y="1550501"/>
                  <a:pt x="3986123" y="1519347"/>
                  <a:pt x="4002441" y="1528912"/>
                </a:cubicBezTo>
                <a:cubicBezTo>
                  <a:pt x="3967120" y="1539744"/>
                  <a:pt x="3931774" y="1526729"/>
                  <a:pt x="3833906" y="1516637"/>
                </a:cubicBezTo>
                <a:cubicBezTo>
                  <a:pt x="3781438" y="1538249"/>
                  <a:pt x="3822855" y="1526006"/>
                  <a:pt x="3763845" y="1501782"/>
                </a:cubicBezTo>
                <a:cubicBezTo>
                  <a:pt x="3734533" y="1525292"/>
                  <a:pt x="3677359" y="1524487"/>
                  <a:pt x="3673583" y="1501471"/>
                </a:cubicBezTo>
                <a:cubicBezTo>
                  <a:pt x="3663687" y="1502855"/>
                  <a:pt x="3650245" y="1528777"/>
                  <a:pt x="3640771" y="1531025"/>
                </a:cubicBezTo>
                <a:lnTo>
                  <a:pt x="3576170" y="1516288"/>
                </a:lnTo>
                <a:lnTo>
                  <a:pt x="3540258" y="1516976"/>
                </a:lnTo>
                <a:lnTo>
                  <a:pt x="3522853" y="1538044"/>
                </a:lnTo>
                <a:lnTo>
                  <a:pt x="3480929" y="1526739"/>
                </a:lnTo>
                <a:cubicBezTo>
                  <a:pt x="3469671" y="1527693"/>
                  <a:pt x="3444273" y="1543724"/>
                  <a:pt x="3430805" y="1542521"/>
                </a:cubicBezTo>
                <a:cubicBezTo>
                  <a:pt x="3386352" y="1529947"/>
                  <a:pt x="3347457" y="1537200"/>
                  <a:pt x="3292707" y="1520490"/>
                </a:cubicBezTo>
                <a:cubicBezTo>
                  <a:pt x="3271897" y="1516147"/>
                  <a:pt x="3203347" y="1513732"/>
                  <a:pt x="3187872" y="1519991"/>
                </a:cubicBezTo>
                <a:cubicBezTo>
                  <a:pt x="3173062" y="1520872"/>
                  <a:pt x="3157325" y="1517771"/>
                  <a:pt x="3148026" y="1524777"/>
                </a:cubicBezTo>
                <a:cubicBezTo>
                  <a:pt x="3133878" y="1533085"/>
                  <a:pt x="3089156" y="1517485"/>
                  <a:pt x="3092394" y="1528115"/>
                </a:cubicBezTo>
                <a:cubicBezTo>
                  <a:pt x="3060512" y="1517374"/>
                  <a:pt x="3025593" y="1534558"/>
                  <a:pt x="2994200" y="1537857"/>
                </a:cubicBezTo>
                <a:cubicBezTo>
                  <a:pt x="2969798" y="1527501"/>
                  <a:pt x="2927999" y="1544636"/>
                  <a:pt x="2862301" y="1544250"/>
                </a:cubicBezTo>
                <a:cubicBezTo>
                  <a:pt x="2835658" y="1532340"/>
                  <a:pt x="2818008" y="1544135"/>
                  <a:pt x="2766335" y="1527662"/>
                </a:cubicBezTo>
                <a:cubicBezTo>
                  <a:pt x="2764004" y="1529036"/>
                  <a:pt x="2761142" y="1530285"/>
                  <a:pt x="2757836" y="1531371"/>
                </a:cubicBezTo>
                <a:cubicBezTo>
                  <a:pt x="2738633" y="1537675"/>
                  <a:pt x="2708957" y="1537188"/>
                  <a:pt x="2691555" y="1530283"/>
                </a:cubicBezTo>
                <a:cubicBezTo>
                  <a:pt x="2608810" y="1507878"/>
                  <a:pt x="2611304" y="1510787"/>
                  <a:pt x="2539383" y="1504835"/>
                </a:cubicBezTo>
                <a:cubicBezTo>
                  <a:pt x="2457862" y="1500384"/>
                  <a:pt x="2478670" y="1542474"/>
                  <a:pt x="2378036" y="1520645"/>
                </a:cubicBezTo>
                <a:cubicBezTo>
                  <a:pt x="2366529" y="1528574"/>
                  <a:pt x="2341629" y="1515421"/>
                  <a:pt x="2320049" y="1511019"/>
                </a:cubicBezTo>
                <a:cubicBezTo>
                  <a:pt x="2280399" y="1509467"/>
                  <a:pt x="2278267" y="1522148"/>
                  <a:pt x="2238909" y="1508888"/>
                </a:cubicBezTo>
                <a:cubicBezTo>
                  <a:pt x="2245444" y="1520095"/>
                  <a:pt x="2163364" y="1519472"/>
                  <a:pt x="2181031" y="1531361"/>
                </a:cubicBezTo>
                <a:cubicBezTo>
                  <a:pt x="2154585" y="1540861"/>
                  <a:pt x="2138796" y="1516056"/>
                  <a:pt x="2112613" y="1524245"/>
                </a:cubicBezTo>
                <a:cubicBezTo>
                  <a:pt x="2083537" y="1525655"/>
                  <a:pt x="2078233" y="1524725"/>
                  <a:pt x="2046221" y="1523212"/>
                </a:cubicBezTo>
                <a:cubicBezTo>
                  <a:pt x="2007296" y="1523373"/>
                  <a:pt x="2032394" y="1491187"/>
                  <a:pt x="2001057" y="1516449"/>
                </a:cubicBezTo>
                <a:cubicBezTo>
                  <a:pt x="1960724" y="1509398"/>
                  <a:pt x="1976058" y="1528820"/>
                  <a:pt x="1920184" y="1533676"/>
                </a:cubicBezTo>
                <a:cubicBezTo>
                  <a:pt x="1897238" y="1526813"/>
                  <a:pt x="1877505" y="1527174"/>
                  <a:pt x="1835994" y="1527678"/>
                </a:cubicBezTo>
                <a:cubicBezTo>
                  <a:pt x="1794483" y="1528182"/>
                  <a:pt x="1726077" y="1533693"/>
                  <a:pt x="1671119" y="1536701"/>
                </a:cubicBezTo>
                <a:cubicBezTo>
                  <a:pt x="1605663" y="1528324"/>
                  <a:pt x="1630763" y="1553523"/>
                  <a:pt x="1565556" y="1556503"/>
                </a:cubicBezTo>
                <a:cubicBezTo>
                  <a:pt x="1501959" y="1539013"/>
                  <a:pt x="1462468" y="1572800"/>
                  <a:pt x="1407755" y="1571444"/>
                </a:cubicBezTo>
                <a:cubicBezTo>
                  <a:pt x="1319286" y="1555448"/>
                  <a:pt x="1429251" y="1585263"/>
                  <a:pt x="1291872" y="1579471"/>
                </a:cubicBezTo>
                <a:cubicBezTo>
                  <a:pt x="1284192" y="1576816"/>
                  <a:pt x="1243590" y="1599390"/>
                  <a:pt x="1245251" y="1603018"/>
                </a:cubicBezTo>
                <a:cubicBezTo>
                  <a:pt x="1236562" y="1601891"/>
                  <a:pt x="1184091" y="1586977"/>
                  <a:pt x="1181938" y="1592789"/>
                </a:cubicBezTo>
                <a:cubicBezTo>
                  <a:pt x="1138153" y="1593474"/>
                  <a:pt x="1130439" y="1578153"/>
                  <a:pt x="1091432" y="1571003"/>
                </a:cubicBezTo>
                <a:cubicBezTo>
                  <a:pt x="1007000" y="1580980"/>
                  <a:pt x="1001377" y="1557850"/>
                  <a:pt x="940355" y="1560638"/>
                </a:cubicBezTo>
                <a:cubicBezTo>
                  <a:pt x="891367" y="1572083"/>
                  <a:pt x="924846" y="1558773"/>
                  <a:pt x="868264" y="1566392"/>
                </a:cubicBezTo>
                <a:cubicBezTo>
                  <a:pt x="848640" y="1547574"/>
                  <a:pt x="814997" y="1568391"/>
                  <a:pt x="792765" y="1563102"/>
                </a:cubicBezTo>
                <a:cubicBezTo>
                  <a:pt x="758082" y="1585102"/>
                  <a:pt x="689950" y="1563038"/>
                  <a:pt x="653153" y="1563516"/>
                </a:cubicBezTo>
                <a:cubicBezTo>
                  <a:pt x="591300" y="1567692"/>
                  <a:pt x="576686" y="1582565"/>
                  <a:pt x="541933" y="1561051"/>
                </a:cubicBezTo>
                <a:cubicBezTo>
                  <a:pt x="537775" y="1570056"/>
                  <a:pt x="508236" y="1570304"/>
                  <a:pt x="472797" y="1568904"/>
                </a:cubicBezTo>
                <a:cubicBezTo>
                  <a:pt x="458898" y="1573560"/>
                  <a:pt x="425270" y="1567476"/>
                  <a:pt x="396059" y="1560970"/>
                </a:cubicBezTo>
                <a:cubicBezTo>
                  <a:pt x="431016" y="1548467"/>
                  <a:pt x="332180" y="1575204"/>
                  <a:pt x="336819" y="1560892"/>
                </a:cubicBezTo>
                <a:cubicBezTo>
                  <a:pt x="292157" y="1552383"/>
                  <a:pt x="263346" y="1557575"/>
                  <a:pt x="267163" y="1531913"/>
                </a:cubicBezTo>
                <a:cubicBezTo>
                  <a:pt x="253228" y="1516946"/>
                  <a:pt x="198100" y="1540864"/>
                  <a:pt x="196644" y="1524565"/>
                </a:cubicBezTo>
                <a:cubicBezTo>
                  <a:pt x="172602" y="1535342"/>
                  <a:pt x="127394" y="1518578"/>
                  <a:pt x="86819" y="1519517"/>
                </a:cubicBezTo>
                <a:cubicBezTo>
                  <a:pt x="78537" y="1512257"/>
                  <a:pt x="69224" y="1512723"/>
                  <a:pt x="53369" y="1516853"/>
                </a:cubicBezTo>
                <a:cubicBezTo>
                  <a:pt x="37131" y="1517503"/>
                  <a:pt x="19976" y="1516838"/>
                  <a:pt x="2359" y="1515247"/>
                </a:cubicBezTo>
                <a:lnTo>
                  <a:pt x="0" y="1514932"/>
                </a:lnTo>
                <a:lnTo>
                  <a:pt x="0" y="0"/>
                </a:lnTo>
                <a:close/>
              </a:path>
            </a:pathLst>
          </a:custGeom>
          <a:solidFill>
            <a:schemeClr val="bg1">
              <a:alpha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Verdana"/>
              <a:ea typeface="+mn-ea"/>
              <a:cs typeface="+mn-cs"/>
            </a:endParaRPr>
          </a:p>
        </p:txBody>
      </p:sp>
      <p:sp>
        <p:nvSpPr>
          <p:cNvPr id="2" name="Title 1">
            <a:extLst>
              <a:ext uri="{FF2B5EF4-FFF2-40B4-BE49-F238E27FC236}">
                <a16:creationId xmlns:a16="http://schemas.microsoft.com/office/drawing/2014/main" id="{4C944653-CC91-4260-E9D4-29FD362C78DC}"/>
              </a:ext>
            </a:extLst>
          </p:cNvPr>
          <p:cNvSpPr>
            <a:spLocks noGrp="1"/>
          </p:cNvSpPr>
          <p:nvPr>
            <p:ph type="title"/>
          </p:nvPr>
        </p:nvSpPr>
        <p:spPr>
          <a:xfrm>
            <a:off x="1629751" y="1118473"/>
            <a:ext cx="8924392" cy="1037867"/>
          </a:xfrm>
        </p:spPr>
        <p:txBody>
          <a:bodyPr>
            <a:normAutofit/>
          </a:bodyPr>
          <a:lstStyle/>
          <a:p>
            <a:pPr algn="ctr"/>
            <a:r>
              <a:rPr lang="lv-LV" dirty="0"/>
              <a:t>Piemērs</a:t>
            </a:r>
          </a:p>
        </p:txBody>
      </p:sp>
      <p:sp>
        <p:nvSpPr>
          <p:cNvPr id="19" name="Rectangle 6">
            <a:extLst>
              <a:ext uri="{FF2B5EF4-FFF2-40B4-BE49-F238E27FC236}">
                <a16:creationId xmlns:a16="http://schemas.microsoft.com/office/drawing/2014/main" id="{B24A3A03-2C4E-45B5-B388-FAD638CDF0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6548" y="662268"/>
            <a:ext cx="1707751"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6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Verdana"/>
              <a:ea typeface="+mn-ea"/>
              <a:cs typeface="+mn-cs"/>
            </a:endParaRPr>
          </a:p>
        </p:txBody>
      </p:sp>
      <p:sp>
        <p:nvSpPr>
          <p:cNvPr id="3" name="Content Placeholder 2">
            <a:extLst>
              <a:ext uri="{FF2B5EF4-FFF2-40B4-BE49-F238E27FC236}">
                <a16:creationId xmlns:a16="http://schemas.microsoft.com/office/drawing/2014/main" id="{05D5494E-3C31-34D0-D69E-8EB423E22E82}"/>
              </a:ext>
            </a:extLst>
          </p:cNvPr>
          <p:cNvSpPr>
            <a:spLocks noGrp="1"/>
          </p:cNvSpPr>
          <p:nvPr>
            <p:ph idx="1"/>
          </p:nvPr>
        </p:nvSpPr>
        <p:spPr>
          <a:xfrm>
            <a:off x="1264693" y="2643172"/>
            <a:ext cx="9662615" cy="4098204"/>
          </a:xfrm>
        </p:spPr>
        <p:txBody>
          <a:bodyPr>
            <a:normAutofit/>
          </a:bodyPr>
          <a:lstStyle/>
          <a:p>
            <a:r>
              <a:rPr lang="lv-LV" b="0" i="0" dirty="0">
                <a:effectLst/>
                <a:latin typeface="+mn-lt"/>
              </a:rPr>
              <a:t>Uzņēmums 2025.gada 1.jūlijā iesniedz iesniegumu, lai reģistrētos VID PVN maksātāju reģistrā īpašā PVN reģistrācijas kārtībā (atbilstoši 139.</a:t>
            </a:r>
            <a:r>
              <a:rPr lang="lv-LV" b="0" i="0" baseline="30000" dirty="0">
                <a:effectLst/>
                <a:latin typeface="+mn-lt"/>
              </a:rPr>
              <a:t>2</a:t>
            </a:r>
            <a:r>
              <a:rPr lang="lv-LV" b="0" i="0" dirty="0">
                <a:effectLst/>
                <a:latin typeface="+mn-lt"/>
              </a:rPr>
              <a:t> pantam)</a:t>
            </a:r>
          </a:p>
          <a:p>
            <a:endParaRPr lang="lv-LV" dirty="0">
              <a:latin typeface="+mn-lt"/>
            </a:endParaRPr>
          </a:p>
          <a:p>
            <a:r>
              <a:rPr lang="lv-LV" b="0" i="0" dirty="0">
                <a:effectLst/>
                <a:latin typeface="+mn-lt"/>
              </a:rPr>
              <a:t>VID 3.jūlijā (ceturtdiena) pieņem lēmumu par reģistrāciju un lēmumu ievieto EDS</a:t>
            </a:r>
          </a:p>
          <a:p>
            <a:endParaRPr lang="lv-LV" dirty="0">
              <a:latin typeface="+mn-lt"/>
            </a:endParaRPr>
          </a:p>
          <a:p>
            <a:r>
              <a:rPr lang="lv-LV" b="0" i="0" dirty="0">
                <a:effectLst/>
                <a:latin typeface="+mn-lt"/>
              </a:rPr>
              <a:t>Uzņēmums 7.jūlijā (pirmdiena – otrā darba diena no lēmuma ievietošanas EDS) reģistrēts īpašā PVN kārtībā</a:t>
            </a:r>
          </a:p>
        </p:txBody>
      </p:sp>
    </p:spTree>
    <p:extLst>
      <p:ext uri="{BB962C8B-B14F-4D97-AF65-F5344CB8AC3E}">
        <p14:creationId xmlns:p14="http://schemas.microsoft.com/office/powerpoint/2010/main" val="17750271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13960F-EFBA-427D-B6AB-1D637A1CB52F}"/>
              </a:ext>
            </a:extLst>
          </p:cNvPr>
          <p:cNvSpPr>
            <a:spLocks noGrp="1"/>
          </p:cNvSpPr>
          <p:nvPr>
            <p:ph type="title"/>
          </p:nvPr>
        </p:nvSpPr>
        <p:spPr>
          <a:xfrm>
            <a:off x="838200" y="242462"/>
            <a:ext cx="9753600" cy="1281537"/>
          </a:xfrm>
        </p:spPr>
        <p:txBody>
          <a:bodyPr>
            <a:normAutofit fontScale="90000"/>
          </a:bodyPr>
          <a:lstStyle/>
          <a:p>
            <a:pPr algn="ctr"/>
            <a:br>
              <a:rPr lang="lv-LV" sz="1800" dirty="0">
                <a:effectLst/>
                <a:latin typeface="Verdana" panose="020B0604030504040204" pitchFamily="34" charset="0"/>
                <a:ea typeface="Calibri" panose="020F0502020204030204" pitchFamily="34" charset="0"/>
                <a:cs typeface="Times New Roman" panose="02020603050405020304" pitchFamily="18" charset="0"/>
              </a:rPr>
            </a:br>
            <a:br>
              <a:rPr lang="lv-LV" sz="1800" dirty="0">
                <a:effectLst/>
                <a:latin typeface="Verdana" panose="020B0604030504040204" pitchFamily="34" charset="0"/>
                <a:ea typeface="Calibri" panose="020F0502020204030204" pitchFamily="34" charset="0"/>
                <a:cs typeface="Times New Roman" panose="02020603050405020304" pitchFamily="18" charset="0"/>
              </a:rPr>
            </a:br>
            <a:r>
              <a:rPr lang="lv-LV" sz="3100" dirty="0">
                <a:latin typeface="+mn-lt"/>
                <a:ea typeface="Calibri" panose="020F0502020204030204" pitchFamily="34" charset="0"/>
                <a:cs typeface="Times New Roman" panose="02020603050405020304" pitchFamily="18" charset="0"/>
              </a:rPr>
              <a:t>Tiesības izmantot PVN numuru</a:t>
            </a:r>
            <a:br>
              <a:rPr lang="lv-LV" sz="1800" dirty="0">
                <a:effectLst/>
                <a:latin typeface="Verdana" panose="020B0604030504040204" pitchFamily="34" charset="0"/>
                <a:ea typeface="Calibri" panose="020F0502020204030204" pitchFamily="34" charset="0"/>
                <a:cs typeface="Times New Roman" panose="02020603050405020304" pitchFamily="18" charset="0"/>
              </a:rPr>
            </a:br>
            <a:endParaRPr lang="lv-LV" dirty="0">
              <a:latin typeface="+mn-lt"/>
            </a:endParaRPr>
          </a:p>
        </p:txBody>
      </p:sp>
      <p:sp>
        <p:nvSpPr>
          <p:cNvPr id="7" name="Content Placeholder 2">
            <a:extLst>
              <a:ext uri="{FF2B5EF4-FFF2-40B4-BE49-F238E27FC236}">
                <a16:creationId xmlns:a16="http://schemas.microsoft.com/office/drawing/2014/main" id="{0F41C81B-4613-46B1-ACE0-FAC5C1B78FAF}"/>
              </a:ext>
            </a:extLst>
          </p:cNvPr>
          <p:cNvSpPr>
            <a:spLocks noGrp="1"/>
          </p:cNvSpPr>
          <p:nvPr>
            <p:ph idx="1"/>
          </p:nvPr>
        </p:nvSpPr>
        <p:spPr>
          <a:xfrm>
            <a:off x="925286" y="1287300"/>
            <a:ext cx="9666514" cy="4984663"/>
          </a:xfrm>
        </p:spPr>
        <p:txBody>
          <a:bodyPr>
            <a:noAutofit/>
          </a:bodyPr>
          <a:lstStyle/>
          <a:p>
            <a:pPr marL="342900" indent="-342900">
              <a:buFont typeface="Wingdings" panose="05000000000000000000" pitchFamily="2" charset="2"/>
              <a:buChar char="Ø"/>
            </a:pPr>
            <a:endParaRPr lang="lv-LV" sz="1800" dirty="0">
              <a:effectLst/>
              <a:latin typeface="Verdana" panose="020B0604030504040204" pitchFamily="34" charset="0"/>
              <a:ea typeface="Calibri" panose="020F0502020204030204" pitchFamily="34" charset="0"/>
              <a:cs typeface="Times New Roman" panose="02020603050405020304" pitchFamily="18" charset="0"/>
            </a:endParaRPr>
          </a:p>
          <a:p>
            <a:r>
              <a:rPr lang="lv-LV" sz="1800" b="1" dirty="0">
                <a:ea typeface="Calibri" panose="020F0502020204030204" pitchFamily="34" charset="0"/>
                <a:cs typeface="Times New Roman" panose="02020603050405020304" pitchFamily="18" charset="0"/>
              </a:rPr>
              <a:t>    </a:t>
            </a:r>
          </a:p>
          <a:p>
            <a:r>
              <a:rPr lang="lv-LV" sz="1800" b="1" dirty="0">
                <a:ea typeface="Calibri" panose="020F0502020204030204" pitchFamily="34" charset="0"/>
                <a:cs typeface="Times New Roman" panose="02020603050405020304" pitchFamily="18" charset="0"/>
              </a:rPr>
              <a:t> </a:t>
            </a:r>
          </a:p>
        </p:txBody>
      </p:sp>
      <p:sp>
        <p:nvSpPr>
          <p:cNvPr id="2" name="TextBox 1">
            <a:extLst>
              <a:ext uri="{FF2B5EF4-FFF2-40B4-BE49-F238E27FC236}">
                <a16:creationId xmlns:a16="http://schemas.microsoft.com/office/drawing/2014/main" id="{459B50FA-B777-5CA0-61B5-8DE8A79B3C80}"/>
              </a:ext>
            </a:extLst>
          </p:cNvPr>
          <p:cNvSpPr txBox="1"/>
          <p:nvPr/>
        </p:nvSpPr>
        <p:spPr>
          <a:xfrm>
            <a:off x="9077739" y="6087297"/>
            <a:ext cx="2846037" cy="369332"/>
          </a:xfrm>
          <a:prstGeom prst="rect">
            <a:avLst/>
          </a:prstGeom>
          <a:noFill/>
        </p:spPr>
        <p:txBody>
          <a:bodyPr wrap="square">
            <a:spAutoFit/>
          </a:bodyPr>
          <a:lstStyle/>
          <a:p>
            <a:r>
              <a:rPr lang="ru-RU" dirty="0">
                <a:solidFill>
                  <a:srgbClr val="3F91D5"/>
                </a:solidFill>
                <a:cs typeface="Arial" panose="020B0604020202020204" pitchFamily="34" charset="0"/>
              </a:rPr>
              <a:t> </a:t>
            </a:r>
            <a:endParaRPr lang="lv-LV" dirty="0">
              <a:solidFill>
                <a:srgbClr val="3F91D5"/>
              </a:solidFill>
              <a:cs typeface="Arial" panose="020B0604020202020204" pitchFamily="34" charset="0"/>
            </a:endParaRPr>
          </a:p>
        </p:txBody>
      </p:sp>
      <p:sp>
        <p:nvSpPr>
          <p:cNvPr id="3" name="TextBox 2">
            <a:extLst>
              <a:ext uri="{FF2B5EF4-FFF2-40B4-BE49-F238E27FC236}">
                <a16:creationId xmlns:a16="http://schemas.microsoft.com/office/drawing/2014/main" id="{98CE6D4C-66FA-4B05-9216-3BD176782CAD}"/>
              </a:ext>
            </a:extLst>
          </p:cNvPr>
          <p:cNvSpPr txBox="1"/>
          <p:nvPr/>
        </p:nvSpPr>
        <p:spPr>
          <a:xfrm>
            <a:off x="8379912" y="6087297"/>
            <a:ext cx="3543864" cy="646331"/>
          </a:xfrm>
          <a:prstGeom prst="rect">
            <a:avLst/>
          </a:prstGeom>
          <a:noFill/>
        </p:spPr>
        <p:txBody>
          <a:bodyPr wrap="square">
            <a:spAutoFit/>
          </a:bodyPr>
          <a:lstStyle/>
          <a:p>
            <a:r>
              <a:rPr lang="lv-LV" sz="1800" dirty="0">
                <a:solidFill>
                  <a:srgbClr val="3F91D5"/>
                </a:solidFill>
                <a:effectLst/>
                <a:latin typeface="Verdana" panose="020B0604030504040204" pitchFamily="34" charset="0"/>
                <a:ea typeface="Calibri" panose="020F0502020204030204" pitchFamily="34" charset="0"/>
                <a:cs typeface="Times New Roman" panose="02020603050405020304" pitchFamily="18" charset="0"/>
              </a:rPr>
              <a:t>139.</a:t>
            </a:r>
            <a:r>
              <a:rPr lang="lv-LV" sz="1800" baseline="30000" dirty="0">
                <a:solidFill>
                  <a:srgbClr val="3F91D5"/>
                </a:solidFill>
                <a:effectLst/>
                <a:latin typeface="Verdana" panose="020B0604030504040204" pitchFamily="34" charset="0"/>
                <a:ea typeface="Calibri" panose="020F0502020204030204" pitchFamily="34" charset="0"/>
                <a:cs typeface="Times New Roman" panose="02020603050405020304" pitchFamily="18" charset="0"/>
              </a:rPr>
              <a:t>2</a:t>
            </a:r>
            <a:r>
              <a:rPr lang="lv-LV" sz="1800" dirty="0">
                <a:solidFill>
                  <a:srgbClr val="3F91D5"/>
                </a:solidFill>
                <a:effectLst/>
                <a:latin typeface="Verdana" panose="020B0604030504040204" pitchFamily="34" charset="0"/>
                <a:ea typeface="Calibri" panose="020F0502020204030204" pitchFamily="34" charset="0"/>
                <a:cs typeface="Times New Roman" panose="02020603050405020304" pitchFamily="18" charset="0"/>
              </a:rPr>
              <a:t> panta ceturtā daļa</a:t>
            </a:r>
            <a:endParaRPr lang="lv-LV" dirty="0">
              <a:solidFill>
                <a:srgbClr val="3F91D5"/>
              </a:solidFill>
              <a:cs typeface="Arial" panose="020B0604020202020204" pitchFamily="34" charset="0"/>
            </a:endParaRPr>
          </a:p>
          <a:p>
            <a:r>
              <a:rPr lang="ru-RU" dirty="0">
                <a:solidFill>
                  <a:srgbClr val="3F91D5"/>
                </a:solidFill>
                <a:cs typeface="Arial" panose="020B0604020202020204" pitchFamily="34" charset="0"/>
              </a:rPr>
              <a:t> </a:t>
            </a:r>
            <a:endParaRPr lang="lv-LV" dirty="0">
              <a:solidFill>
                <a:srgbClr val="3F91D5"/>
              </a:solidFill>
              <a:cs typeface="Arial" panose="020B0604020202020204" pitchFamily="34" charset="0"/>
            </a:endParaRPr>
          </a:p>
        </p:txBody>
      </p:sp>
      <p:sp>
        <p:nvSpPr>
          <p:cNvPr id="8" name="TextBox 7">
            <a:extLst>
              <a:ext uri="{FF2B5EF4-FFF2-40B4-BE49-F238E27FC236}">
                <a16:creationId xmlns:a16="http://schemas.microsoft.com/office/drawing/2014/main" id="{48E5A7DD-886F-AD4F-4C58-44478F38EE12}"/>
              </a:ext>
            </a:extLst>
          </p:cNvPr>
          <p:cNvSpPr txBox="1"/>
          <p:nvPr/>
        </p:nvSpPr>
        <p:spPr>
          <a:xfrm>
            <a:off x="925286" y="1716870"/>
            <a:ext cx="9101583" cy="4370427"/>
          </a:xfrm>
          <a:prstGeom prst="rect">
            <a:avLst/>
          </a:prstGeom>
          <a:noFill/>
        </p:spPr>
        <p:txBody>
          <a:bodyPr wrap="square">
            <a:spAutoFit/>
          </a:bodyPr>
          <a:lstStyle/>
          <a:p>
            <a:r>
              <a:rPr lang="lv-LV" sz="2200" b="1" dirty="0">
                <a:solidFill>
                  <a:srgbClr val="000000"/>
                </a:solidFill>
                <a:latin typeface="+mn-lt"/>
              </a:rPr>
              <a:t>Īpašā kārtībā reģistrētam nodokļa maksātājam ir tiesības piešķirto PVN numuru izmantot tikai </a:t>
            </a:r>
          </a:p>
          <a:p>
            <a:endParaRPr lang="lv-LV" sz="2200" b="1" dirty="0"/>
          </a:p>
          <a:p>
            <a:pPr marL="342900" indent="-342900">
              <a:buFont typeface="Wingdings" panose="05000000000000000000" pitchFamily="2" charset="2"/>
              <a:buChar char="Ø"/>
            </a:pPr>
            <a:r>
              <a:rPr lang="lv-LV" sz="2200" b="1" dirty="0">
                <a:solidFill>
                  <a:srgbClr val="000000"/>
                </a:solidFill>
                <a:latin typeface="+mn-lt"/>
              </a:rPr>
              <a:t>pakalpojumu saņemšanai no </a:t>
            </a:r>
            <a:r>
              <a:rPr lang="lv-LV" sz="2200" dirty="0">
                <a:solidFill>
                  <a:srgbClr val="000000"/>
                </a:solidFill>
              </a:rPr>
              <a:t>citas dalībvalsts nodokļa </a:t>
            </a:r>
            <a:r>
              <a:rPr lang="fi-FI" sz="2200" dirty="0">
                <a:solidFill>
                  <a:srgbClr val="000000"/>
                </a:solidFill>
              </a:rPr>
              <a:t>maksātāja vai trešās valsts </a:t>
            </a:r>
            <a:r>
              <a:rPr lang="lv-LV" sz="2200" dirty="0">
                <a:solidFill>
                  <a:srgbClr val="000000"/>
                </a:solidFill>
              </a:rPr>
              <a:t>v</a:t>
            </a:r>
            <a:r>
              <a:rPr lang="fi-FI" sz="2200" dirty="0">
                <a:solidFill>
                  <a:srgbClr val="000000"/>
                </a:solidFill>
              </a:rPr>
              <a:t>ai</a:t>
            </a:r>
            <a:r>
              <a:rPr lang="lv-LV" sz="2200" dirty="0">
                <a:solidFill>
                  <a:srgbClr val="000000"/>
                </a:solidFill>
              </a:rPr>
              <a:t> trešās teritorijas nodokļa maksātāja, ja pakalpojuma sniegšanas vietu nosaka pēc likuma 19.panta pirmās daļas</a:t>
            </a:r>
            <a:endParaRPr lang="lv-LV" sz="2200" b="1" dirty="0">
              <a:solidFill>
                <a:srgbClr val="000000"/>
              </a:solidFill>
            </a:endParaRPr>
          </a:p>
          <a:p>
            <a:pPr marL="342900" indent="-342900">
              <a:buFont typeface="Wingdings" panose="05000000000000000000" pitchFamily="2" charset="2"/>
              <a:buChar char="Ø"/>
            </a:pPr>
            <a:endParaRPr lang="lv-LV" sz="2200" b="1" dirty="0">
              <a:latin typeface="+mn-lt"/>
            </a:endParaRPr>
          </a:p>
          <a:p>
            <a:pPr marL="342900" indent="-342900">
              <a:buFont typeface="Wingdings" panose="05000000000000000000" pitchFamily="2" charset="2"/>
              <a:buChar char="Ø"/>
            </a:pPr>
            <a:r>
              <a:rPr lang="lv-LV" sz="2200" b="1" dirty="0">
                <a:solidFill>
                  <a:srgbClr val="000000"/>
                </a:solidFill>
              </a:rPr>
              <a:t>preču iegādei ES teritorijā</a:t>
            </a:r>
            <a:r>
              <a:rPr lang="lv-LV" sz="2200" b="1" dirty="0">
                <a:solidFill>
                  <a:srgbClr val="000000"/>
                </a:solidFill>
                <a:latin typeface="+mn-lt"/>
              </a:rPr>
              <a:t> </a:t>
            </a:r>
          </a:p>
          <a:p>
            <a:pPr algn="just"/>
            <a:r>
              <a:rPr lang="lv-LV" sz="2000" b="1" dirty="0">
                <a:latin typeface="+mn-lt"/>
              </a:rPr>
              <a:t> </a:t>
            </a:r>
            <a:endParaRPr lang="lv-LV" sz="2000" dirty="0">
              <a:latin typeface="+mn-lt"/>
            </a:endParaRPr>
          </a:p>
          <a:p>
            <a:pPr>
              <a:lnSpc>
                <a:spcPct val="100000"/>
              </a:lnSpc>
              <a:spcBef>
                <a:spcPts val="0"/>
              </a:spcBef>
            </a:pPr>
            <a:r>
              <a:rPr lang="lv-LV" sz="2000" b="1" dirty="0">
                <a:solidFill>
                  <a:srgbClr val="C00000"/>
                </a:solidFill>
              </a:rPr>
              <a:t>Nedrīkst</a:t>
            </a:r>
            <a:r>
              <a:rPr lang="lv-LV" sz="2000" dirty="0">
                <a:solidFill>
                  <a:srgbClr val="C00000"/>
                </a:solidFill>
              </a:rPr>
              <a:t> izmantot PVN numuru saviem iekšzemes darījumiem</a:t>
            </a:r>
            <a:endParaRPr lang="lv-LV" sz="2000" b="1" dirty="0">
              <a:solidFill>
                <a:srgbClr val="C00000"/>
              </a:solidFill>
              <a:latin typeface="+mn-lt"/>
            </a:endParaRPr>
          </a:p>
          <a:p>
            <a:pPr marL="342900" indent="-342900">
              <a:lnSpc>
                <a:spcPct val="100000"/>
              </a:lnSpc>
              <a:spcBef>
                <a:spcPts val="0"/>
              </a:spcBef>
              <a:buFont typeface="Wingdings" panose="05000000000000000000" pitchFamily="2" charset="2"/>
              <a:buChar char="Ø"/>
            </a:pPr>
            <a:endParaRPr lang="ru-RU" sz="2000" dirty="0">
              <a:latin typeface="+mn-lt"/>
            </a:endParaRPr>
          </a:p>
          <a:p>
            <a:pPr>
              <a:lnSpc>
                <a:spcPct val="100000"/>
              </a:lnSpc>
              <a:spcBef>
                <a:spcPts val="0"/>
              </a:spcBef>
            </a:pPr>
            <a:endParaRPr lang="lv-LV" sz="2000" b="1" dirty="0">
              <a:latin typeface="+mn-lt"/>
            </a:endParaRPr>
          </a:p>
        </p:txBody>
      </p:sp>
    </p:spTree>
    <p:extLst>
      <p:ext uri="{BB962C8B-B14F-4D97-AF65-F5344CB8AC3E}">
        <p14:creationId xmlns:p14="http://schemas.microsoft.com/office/powerpoint/2010/main" val="21926035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4697CDA-BDB7-4883-B48B-1D4EDB2F0E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Verdana"/>
              <a:ea typeface="+mn-ea"/>
              <a:cs typeface="+mn-cs"/>
            </a:endParaRPr>
          </a:p>
        </p:txBody>
      </p:sp>
      <p:sp useBgFill="1">
        <p:nvSpPr>
          <p:cNvPr id="10" name="Rectangle 9">
            <a:extLst>
              <a:ext uri="{FF2B5EF4-FFF2-40B4-BE49-F238E27FC236}">
                <a16:creationId xmlns:a16="http://schemas.microsoft.com/office/drawing/2014/main" id="{11026190-6B62-46DB-B5FF-9E0FF9BDCD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Verdana"/>
              <a:ea typeface="+mn-ea"/>
              <a:cs typeface="+mn-cs"/>
            </a:endParaRPr>
          </a:p>
        </p:txBody>
      </p:sp>
      <p:sp>
        <p:nvSpPr>
          <p:cNvPr id="12" name="Freeform: Shape 11">
            <a:extLst>
              <a:ext uri="{FF2B5EF4-FFF2-40B4-BE49-F238E27FC236}">
                <a16:creationId xmlns:a16="http://schemas.microsoft.com/office/drawing/2014/main" id="{66DA0389-D66E-4727-8EFB-E60E6C412F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4693" y="870265"/>
            <a:ext cx="9662615" cy="1603018"/>
          </a:xfrm>
          <a:custGeom>
            <a:avLst/>
            <a:gdLst>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4055448 w 9662615"/>
              <a:gd name="connsiteY72" fmla="*/ 1528913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86537 w 9662615"/>
              <a:gd name="connsiteY72" fmla="*/ 1523612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30805 w 9662615"/>
              <a:gd name="connsiteY81" fmla="*/ 1542521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30805 w 9662615"/>
              <a:gd name="connsiteY81" fmla="*/ 1542521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91676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30805 w 9662615"/>
              <a:gd name="connsiteY81" fmla="*/ 1542521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91676 w 9662615"/>
              <a:gd name="connsiteY91" fmla="*/ 1500859 h 1583140"/>
              <a:gd name="connsiteX92" fmla="*/ 2378036 w 9662615"/>
              <a:gd name="connsiteY92" fmla="*/ 1520645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94469 w 9662615"/>
              <a:gd name="connsiteY66" fmla="*/ 1551958 h 1587534"/>
              <a:gd name="connsiteX67" fmla="*/ 4671940 w 9662615"/>
              <a:gd name="connsiteY67" fmla="*/ 1547617 h 1587534"/>
              <a:gd name="connsiteX68" fmla="*/ 4589320 w 9662615"/>
              <a:gd name="connsiteY68" fmla="*/ 1534660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94469 w 9662615"/>
              <a:gd name="connsiteY66" fmla="*/ 1551958 h 1587534"/>
              <a:gd name="connsiteX67" fmla="*/ 4671940 w 9662615"/>
              <a:gd name="connsiteY67" fmla="*/ 1547617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94469 w 9662615"/>
              <a:gd name="connsiteY66" fmla="*/ 1551958 h 1587534"/>
              <a:gd name="connsiteX67" fmla="*/ 4603028 w 9662615"/>
              <a:gd name="connsiteY67" fmla="*/ 1568821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62664 w 9662615"/>
              <a:gd name="connsiteY66" fmla="*/ 1573162 h 1587534"/>
              <a:gd name="connsiteX67" fmla="*/ 4603028 w 9662615"/>
              <a:gd name="connsiteY67" fmla="*/ 1568821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921303 w 9662615"/>
              <a:gd name="connsiteY56" fmla="*/ 1575379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62664 w 9662615"/>
              <a:gd name="connsiteY66" fmla="*/ 1573162 h 1587534"/>
              <a:gd name="connsiteX67" fmla="*/ 4603028 w 9662615"/>
              <a:gd name="connsiteY67" fmla="*/ 1568821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082104 w 9662615"/>
              <a:gd name="connsiteY49" fmla="*/ 1547781 h 1598136"/>
              <a:gd name="connsiteX50" fmla="*/ 5059484 w 9662615"/>
              <a:gd name="connsiteY50" fmla="*/ 1546802 h 1598136"/>
              <a:gd name="connsiteX51" fmla="*/ 5050958 w 9662615"/>
              <a:gd name="connsiteY51" fmla="*/ 1545776 h 1598136"/>
              <a:gd name="connsiteX52" fmla="*/ 5038524 w 9662615"/>
              <a:gd name="connsiteY52" fmla="*/ 1545675 h 1598136"/>
              <a:gd name="connsiteX53" fmla="*/ 5038223 w 9662615"/>
              <a:gd name="connsiteY53" fmla="*/ 1545881 h 1598136"/>
              <a:gd name="connsiteX54" fmla="*/ 5026564 w 9662615"/>
              <a:gd name="connsiteY54" fmla="*/ 1545376 h 1598136"/>
              <a:gd name="connsiteX55" fmla="*/ 4969433 w 9662615"/>
              <a:gd name="connsiteY55" fmla="*/ 1540263 h 1598136"/>
              <a:gd name="connsiteX56" fmla="*/ 4921303 w 9662615"/>
              <a:gd name="connsiteY56" fmla="*/ 1575379 h 1598136"/>
              <a:gd name="connsiteX57" fmla="*/ 4863775 w 9662615"/>
              <a:gd name="connsiteY57" fmla="*/ 1562633 h 1598136"/>
              <a:gd name="connsiteX58" fmla="*/ 4847242 w 9662615"/>
              <a:gd name="connsiteY58" fmla="*/ 1565435 h 1598136"/>
              <a:gd name="connsiteX59" fmla="*/ 4856839 w 9662615"/>
              <a:gd name="connsiteY59" fmla="*/ 1598136 h 1598136"/>
              <a:gd name="connsiteX60" fmla="*/ 4791466 w 9662615"/>
              <a:gd name="connsiteY60" fmla="*/ 1561324 h 1598136"/>
              <a:gd name="connsiteX61" fmla="*/ 4784247 w 9662615"/>
              <a:gd name="connsiteY61" fmla="*/ 1562342 h 1598136"/>
              <a:gd name="connsiteX62" fmla="*/ 4748477 w 9662615"/>
              <a:gd name="connsiteY62" fmla="*/ 1556925 h 1598136"/>
              <a:gd name="connsiteX63" fmla="*/ 4730033 w 9662615"/>
              <a:gd name="connsiteY63" fmla="*/ 1555274 h 1598136"/>
              <a:gd name="connsiteX64" fmla="*/ 4724747 w 9662615"/>
              <a:gd name="connsiteY64" fmla="*/ 1552439 h 1598136"/>
              <a:gd name="connsiteX65" fmla="*/ 4697562 w 9662615"/>
              <a:gd name="connsiteY65" fmla="*/ 1551206 h 1598136"/>
              <a:gd name="connsiteX66" fmla="*/ 4662664 w 9662615"/>
              <a:gd name="connsiteY66" fmla="*/ 1573162 h 1598136"/>
              <a:gd name="connsiteX67" fmla="*/ 4603028 w 9662615"/>
              <a:gd name="connsiteY67" fmla="*/ 1568821 h 1598136"/>
              <a:gd name="connsiteX68" fmla="*/ 4541612 w 9662615"/>
              <a:gd name="connsiteY68" fmla="*/ 1545262 h 1598136"/>
              <a:gd name="connsiteX69" fmla="*/ 4422155 w 9662615"/>
              <a:gd name="connsiteY69" fmla="*/ 1542059 h 1598136"/>
              <a:gd name="connsiteX70" fmla="*/ 4221826 w 9662615"/>
              <a:gd name="connsiteY70" fmla="*/ 1508923 h 1598136"/>
              <a:gd name="connsiteX71" fmla="*/ 4096601 w 9662615"/>
              <a:gd name="connsiteY71" fmla="*/ 1521563 h 1598136"/>
              <a:gd name="connsiteX72" fmla="*/ 3970635 w 9662615"/>
              <a:gd name="connsiteY72" fmla="*/ 1544815 h 1598136"/>
              <a:gd name="connsiteX73" fmla="*/ 3833906 w 9662615"/>
              <a:gd name="connsiteY73" fmla="*/ 1516637 h 1598136"/>
              <a:gd name="connsiteX74" fmla="*/ 3696258 w 9662615"/>
              <a:gd name="connsiteY74" fmla="*/ 1537563 h 1598136"/>
              <a:gd name="connsiteX75" fmla="*/ 3594070 w 9662615"/>
              <a:gd name="connsiteY75" fmla="*/ 1509422 h 1598136"/>
              <a:gd name="connsiteX76" fmla="*/ 3565233 w 9662615"/>
              <a:gd name="connsiteY76" fmla="*/ 1515122 h 1598136"/>
              <a:gd name="connsiteX77" fmla="*/ 3560267 w 9662615"/>
              <a:gd name="connsiteY77" fmla="*/ 1516288 h 1598136"/>
              <a:gd name="connsiteX78" fmla="*/ 3540258 w 9662615"/>
              <a:gd name="connsiteY78" fmla="*/ 1516976 h 1598136"/>
              <a:gd name="connsiteX79" fmla="*/ 3534780 w 9662615"/>
              <a:gd name="connsiteY79" fmla="*/ 1522141 h 1598136"/>
              <a:gd name="connsiteX80" fmla="*/ 3504783 w 9662615"/>
              <a:gd name="connsiteY80" fmla="*/ 1526739 h 1598136"/>
              <a:gd name="connsiteX81" fmla="*/ 3430805 w 9662615"/>
              <a:gd name="connsiteY81" fmla="*/ 1542521 h 1598136"/>
              <a:gd name="connsiteX82" fmla="*/ 3292707 w 9662615"/>
              <a:gd name="connsiteY82" fmla="*/ 1520490 h 1598136"/>
              <a:gd name="connsiteX83" fmla="*/ 3187872 w 9662615"/>
              <a:gd name="connsiteY83" fmla="*/ 1519991 h 1598136"/>
              <a:gd name="connsiteX84" fmla="*/ 3148026 w 9662615"/>
              <a:gd name="connsiteY84" fmla="*/ 1524777 h 1598136"/>
              <a:gd name="connsiteX85" fmla="*/ 3092394 w 9662615"/>
              <a:gd name="connsiteY85" fmla="*/ 1528115 h 1598136"/>
              <a:gd name="connsiteX86" fmla="*/ 2994200 w 9662615"/>
              <a:gd name="connsiteY86" fmla="*/ 1537857 h 1598136"/>
              <a:gd name="connsiteX87" fmla="*/ 2862301 w 9662615"/>
              <a:gd name="connsiteY87" fmla="*/ 1544250 h 1598136"/>
              <a:gd name="connsiteX88" fmla="*/ 2766335 w 9662615"/>
              <a:gd name="connsiteY88" fmla="*/ 1527662 h 1598136"/>
              <a:gd name="connsiteX89" fmla="*/ 2757836 w 9662615"/>
              <a:gd name="connsiteY89" fmla="*/ 1531371 h 1598136"/>
              <a:gd name="connsiteX90" fmla="*/ 2691555 w 9662615"/>
              <a:gd name="connsiteY90" fmla="*/ 1530283 h 1598136"/>
              <a:gd name="connsiteX91" fmla="*/ 2491676 w 9662615"/>
              <a:gd name="connsiteY91" fmla="*/ 1500859 h 1598136"/>
              <a:gd name="connsiteX92" fmla="*/ 2378036 w 9662615"/>
              <a:gd name="connsiteY92" fmla="*/ 1520645 h 1598136"/>
              <a:gd name="connsiteX93" fmla="*/ 2284269 w 9662615"/>
              <a:gd name="connsiteY93" fmla="*/ 1503068 h 1598136"/>
              <a:gd name="connsiteX94" fmla="*/ 2207104 w 9662615"/>
              <a:gd name="connsiteY94" fmla="*/ 1508888 h 1598136"/>
              <a:gd name="connsiteX95" fmla="*/ 2149226 w 9662615"/>
              <a:gd name="connsiteY95" fmla="*/ 1523409 h 1598136"/>
              <a:gd name="connsiteX96" fmla="*/ 2084783 w 9662615"/>
              <a:gd name="connsiteY96" fmla="*/ 1524245 h 1598136"/>
              <a:gd name="connsiteX97" fmla="*/ 2070075 w 9662615"/>
              <a:gd name="connsiteY97" fmla="*/ 1511285 h 1598136"/>
              <a:gd name="connsiteX98" fmla="*/ 2001057 w 9662615"/>
              <a:gd name="connsiteY98" fmla="*/ 1516449 h 1598136"/>
              <a:gd name="connsiteX99" fmla="*/ 1896330 w 9662615"/>
              <a:gd name="connsiteY99" fmla="*/ 1525725 h 1598136"/>
              <a:gd name="connsiteX100" fmla="*/ 1835994 w 9662615"/>
              <a:gd name="connsiteY100" fmla="*/ 1527678 h 1598136"/>
              <a:gd name="connsiteX101" fmla="*/ 1671119 w 9662615"/>
              <a:gd name="connsiteY101" fmla="*/ 1536701 h 1598136"/>
              <a:gd name="connsiteX102" fmla="*/ 1601337 w 9662615"/>
              <a:gd name="connsiteY102" fmla="*/ 1548552 h 1598136"/>
              <a:gd name="connsiteX103" fmla="*/ 1407755 w 9662615"/>
              <a:gd name="connsiteY103" fmla="*/ 1571444 h 1598136"/>
              <a:gd name="connsiteX104" fmla="*/ 1271994 w 9662615"/>
              <a:gd name="connsiteY104" fmla="*/ 1579471 h 1598136"/>
              <a:gd name="connsiteX105" fmla="*/ 1249226 w 9662615"/>
              <a:gd name="connsiteY105" fmla="*/ 1583140 h 1598136"/>
              <a:gd name="connsiteX106" fmla="*/ 1217719 w 9662615"/>
              <a:gd name="connsiteY106" fmla="*/ 1580863 h 1598136"/>
              <a:gd name="connsiteX107" fmla="*/ 1091432 w 9662615"/>
              <a:gd name="connsiteY107" fmla="*/ 1571003 h 1598136"/>
              <a:gd name="connsiteX108" fmla="*/ 992039 w 9662615"/>
              <a:gd name="connsiteY108" fmla="*/ 1556662 h 1598136"/>
              <a:gd name="connsiteX109" fmla="*/ 868264 w 9662615"/>
              <a:gd name="connsiteY109" fmla="*/ 1566392 h 1598136"/>
              <a:gd name="connsiteX110" fmla="*/ 792765 w 9662615"/>
              <a:gd name="connsiteY110" fmla="*/ 1563102 h 1598136"/>
              <a:gd name="connsiteX111" fmla="*/ 669055 w 9662615"/>
              <a:gd name="connsiteY111" fmla="*/ 1543638 h 1598136"/>
              <a:gd name="connsiteX112" fmla="*/ 506152 w 9662615"/>
              <a:gd name="connsiteY112" fmla="*/ 1549124 h 1598136"/>
              <a:gd name="connsiteX113" fmla="*/ 472797 w 9662615"/>
              <a:gd name="connsiteY113" fmla="*/ 1568904 h 1598136"/>
              <a:gd name="connsiteX114" fmla="*/ 427864 w 9662615"/>
              <a:gd name="connsiteY114" fmla="*/ 1580848 h 1598136"/>
              <a:gd name="connsiteX115" fmla="*/ 408381 w 9662615"/>
              <a:gd name="connsiteY115" fmla="*/ 1552940 h 1598136"/>
              <a:gd name="connsiteX116" fmla="*/ 267163 w 9662615"/>
              <a:gd name="connsiteY116" fmla="*/ 1531913 h 1598136"/>
              <a:gd name="connsiteX117" fmla="*/ 196644 w 9662615"/>
              <a:gd name="connsiteY117" fmla="*/ 1524565 h 1598136"/>
              <a:gd name="connsiteX118" fmla="*/ 86819 w 9662615"/>
              <a:gd name="connsiteY118" fmla="*/ 1519517 h 1598136"/>
              <a:gd name="connsiteX119" fmla="*/ 53369 w 9662615"/>
              <a:gd name="connsiteY119" fmla="*/ 1516853 h 1598136"/>
              <a:gd name="connsiteX120" fmla="*/ 2359 w 9662615"/>
              <a:gd name="connsiteY120" fmla="*/ 1515247 h 1598136"/>
              <a:gd name="connsiteX121" fmla="*/ 0 w 9662615"/>
              <a:gd name="connsiteY121" fmla="*/ 1514932 h 1598136"/>
              <a:gd name="connsiteX122" fmla="*/ 0 w 9662615"/>
              <a:gd name="connsiteY122"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50958 w 9662615"/>
              <a:gd name="connsiteY51" fmla="*/ 1545776 h 1598136"/>
              <a:gd name="connsiteX52" fmla="*/ 5038524 w 9662615"/>
              <a:gd name="connsiteY52" fmla="*/ 1545675 h 1598136"/>
              <a:gd name="connsiteX53" fmla="*/ 5038223 w 9662615"/>
              <a:gd name="connsiteY53" fmla="*/ 1545881 h 1598136"/>
              <a:gd name="connsiteX54" fmla="*/ 5026564 w 9662615"/>
              <a:gd name="connsiteY54" fmla="*/ 1545376 h 1598136"/>
              <a:gd name="connsiteX55" fmla="*/ 4969433 w 9662615"/>
              <a:gd name="connsiteY55" fmla="*/ 1540263 h 1598136"/>
              <a:gd name="connsiteX56" fmla="*/ 4921303 w 9662615"/>
              <a:gd name="connsiteY56" fmla="*/ 1575379 h 1598136"/>
              <a:gd name="connsiteX57" fmla="*/ 4863775 w 9662615"/>
              <a:gd name="connsiteY57" fmla="*/ 1562633 h 1598136"/>
              <a:gd name="connsiteX58" fmla="*/ 4847242 w 9662615"/>
              <a:gd name="connsiteY58" fmla="*/ 1565435 h 1598136"/>
              <a:gd name="connsiteX59" fmla="*/ 4856839 w 9662615"/>
              <a:gd name="connsiteY59" fmla="*/ 1598136 h 1598136"/>
              <a:gd name="connsiteX60" fmla="*/ 4791466 w 9662615"/>
              <a:gd name="connsiteY60" fmla="*/ 1561324 h 1598136"/>
              <a:gd name="connsiteX61" fmla="*/ 4784247 w 9662615"/>
              <a:gd name="connsiteY61" fmla="*/ 1562342 h 1598136"/>
              <a:gd name="connsiteX62" fmla="*/ 4748477 w 9662615"/>
              <a:gd name="connsiteY62" fmla="*/ 1556925 h 1598136"/>
              <a:gd name="connsiteX63" fmla="*/ 4730033 w 9662615"/>
              <a:gd name="connsiteY63" fmla="*/ 1555274 h 1598136"/>
              <a:gd name="connsiteX64" fmla="*/ 4724747 w 9662615"/>
              <a:gd name="connsiteY64" fmla="*/ 1552439 h 1598136"/>
              <a:gd name="connsiteX65" fmla="*/ 4697562 w 9662615"/>
              <a:gd name="connsiteY65" fmla="*/ 1551206 h 1598136"/>
              <a:gd name="connsiteX66" fmla="*/ 4662664 w 9662615"/>
              <a:gd name="connsiteY66" fmla="*/ 1573162 h 1598136"/>
              <a:gd name="connsiteX67" fmla="*/ 4603028 w 9662615"/>
              <a:gd name="connsiteY67" fmla="*/ 1568821 h 1598136"/>
              <a:gd name="connsiteX68" fmla="*/ 4541612 w 9662615"/>
              <a:gd name="connsiteY68" fmla="*/ 1545262 h 1598136"/>
              <a:gd name="connsiteX69" fmla="*/ 4422155 w 9662615"/>
              <a:gd name="connsiteY69" fmla="*/ 1542059 h 1598136"/>
              <a:gd name="connsiteX70" fmla="*/ 4221826 w 9662615"/>
              <a:gd name="connsiteY70" fmla="*/ 1508923 h 1598136"/>
              <a:gd name="connsiteX71" fmla="*/ 4096601 w 9662615"/>
              <a:gd name="connsiteY71" fmla="*/ 1521563 h 1598136"/>
              <a:gd name="connsiteX72" fmla="*/ 3970635 w 9662615"/>
              <a:gd name="connsiteY72" fmla="*/ 1544815 h 1598136"/>
              <a:gd name="connsiteX73" fmla="*/ 3833906 w 9662615"/>
              <a:gd name="connsiteY73" fmla="*/ 1516637 h 1598136"/>
              <a:gd name="connsiteX74" fmla="*/ 3696258 w 9662615"/>
              <a:gd name="connsiteY74" fmla="*/ 1537563 h 1598136"/>
              <a:gd name="connsiteX75" fmla="*/ 3594070 w 9662615"/>
              <a:gd name="connsiteY75" fmla="*/ 1509422 h 1598136"/>
              <a:gd name="connsiteX76" fmla="*/ 3565233 w 9662615"/>
              <a:gd name="connsiteY76" fmla="*/ 1515122 h 1598136"/>
              <a:gd name="connsiteX77" fmla="*/ 3560267 w 9662615"/>
              <a:gd name="connsiteY77" fmla="*/ 1516288 h 1598136"/>
              <a:gd name="connsiteX78" fmla="*/ 3540258 w 9662615"/>
              <a:gd name="connsiteY78" fmla="*/ 1516976 h 1598136"/>
              <a:gd name="connsiteX79" fmla="*/ 3534780 w 9662615"/>
              <a:gd name="connsiteY79" fmla="*/ 1522141 h 1598136"/>
              <a:gd name="connsiteX80" fmla="*/ 3504783 w 9662615"/>
              <a:gd name="connsiteY80" fmla="*/ 1526739 h 1598136"/>
              <a:gd name="connsiteX81" fmla="*/ 3430805 w 9662615"/>
              <a:gd name="connsiteY81" fmla="*/ 1542521 h 1598136"/>
              <a:gd name="connsiteX82" fmla="*/ 3292707 w 9662615"/>
              <a:gd name="connsiteY82" fmla="*/ 1520490 h 1598136"/>
              <a:gd name="connsiteX83" fmla="*/ 3187872 w 9662615"/>
              <a:gd name="connsiteY83" fmla="*/ 1519991 h 1598136"/>
              <a:gd name="connsiteX84" fmla="*/ 3148026 w 9662615"/>
              <a:gd name="connsiteY84" fmla="*/ 1524777 h 1598136"/>
              <a:gd name="connsiteX85" fmla="*/ 3092394 w 9662615"/>
              <a:gd name="connsiteY85" fmla="*/ 1528115 h 1598136"/>
              <a:gd name="connsiteX86" fmla="*/ 2994200 w 9662615"/>
              <a:gd name="connsiteY86" fmla="*/ 1537857 h 1598136"/>
              <a:gd name="connsiteX87" fmla="*/ 2862301 w 9662615"/>
              <a:gd name="connsiteY87" fmla="*/ 1544250 h 1598136"/>
              <a:gd name="connsiteX88" fmla="*/ 2766335 w 9662615"/>
              <a:gd name="connsiteY88" fmla="*/ 1527662 h 1598136"/>
              <a:gd name="connsiteX89" fmla="*/ 2757836 w 9662615"/>
              <a:gd name="connsiteY89" fmla="*/ 1531371 h 1598136"/>
              <a:gd name="connsiteX90" fmla="*/ 2691555 w 9662615"/>
              <a:gd name="connsiteY90" fmla="*/ 1530283 h 1598136"/>
              <a:gd name="connsiteX91" fmla="*/ 2491676 w 9662615"/>
              <a:gd name="connsiteY91" fmla="*/ 1500859 h 1598136"/>
              <a:gd name="connsiteX92" fmla="*/ 2378036 w 9662615"/>
              <a:gd name="connsiteY92" fmla="*/ 1520645 h 1598136"/>
              <a:gd name="connsiteX93" fmla="*/ 2284269 w 9662615"/>
              <a:gd name="connsiteY93" fmla="*/ 1503068 h 1598136"/>
              <a:gd name="connsiteX94" fmla="*/ 2207104 w 9662615"/>
              <a:gd name="connsiteY94" fmla="*/ 1508888 h 1598136"/>
              <a:gd name="connsiteX95" fmla="*/ 2149226 w 9662615"/>
              <a:gd name="connsiteY95" fmla="*/ 1523409 h 1598136"/>
              <a:gd name="connsiteX96" fmla="*/ 2084783 w 9662615"/>
              <a:gd name="connsiteY96" fmla="*/ 1524245 h 1598136"/>
              <a:gd name="connsiteX97" fmla="*/ 2070075 w 9662615"/>
              <a:gd name="connsiteY97" fmla="*/ 1511285 h 1598136"/>
              <a:gd name="connsiteX98" fmla="*/ 2001057 w 9662615"/>
              <a:gd name="connsiteY98" fmla="*/ 1516449 h 1598136"/>
              <a:gd name="connsiteX99" fmla="*/ 1896330 w 9662615"/>
              <a:gd name="connsiteY99" fmla="*/ 1525725 h 1598136"/>
              <a:gd name="connsiteX100" fmla="*/ 1835994 w 9662615"/>
              <a:gd name="connsiteY100" fmla="*/ 1527678 h 1598136"/>
              <a:gd name="connsiteX101" fmla="*/ 1671119 w 9662615"/>
              <a:gd name="connsiteY101" fmla="*/ 1536701 h 1598136"/>
              <a:gd name="connsiteX102" fmla="*/ 1601337 w 9662615"/>
              <a:gd name="connsiteY102" fmla="*/ 1548552 h 1598136"/>
              <a:gd name="connsiteX103" fmla="*/ 1407755 w 9662615"/>
              <a:gd name="connsiteY103" fmla="*/ 1571444 h 1598136"/>
              <a:gd name="connsiteX104" fmla="*/ 1271994 w 9662615"/>
              <a:gd name="connsiteY104" fmla="*/ 1579471 h 1598136"/>
              <a:gd name="connsiteX105" fmla="*/ 1249226 w 9662615"/>
              <a:gd name="connsiteY105" fmla="*/ 1583140 h 1598136"/>
              <a:gd name="connsiteX106" fmla="*/ 1217719 w 9662615"/>
              <a:gd name="connsiteY106" fmla="*/ 1580863 h 1598136"/>
              <a:gd name="connsiteX107" fmla="*/ 1091432 w 9662615"/>
              <a:gd name="connsiteY107" fmla="*/ 1571003 h 1598136"/>
              <a:gd name="connsiteX108" fmla="*/ 992039 w 9662615"/>
              <a:gd name="connsiteY108" fmla="*/ 1556662 h 1598136"/>
              <a:gd name="connsiteX109" fmla="*/ 868264 w 9662615"/>
              <a:gd name="connsiteY109" fmla="*/ 1566392 h 1598136"/>
              <a:gd name="connsiteX110" fmla="*/ 792765 w 9662615"/>
              <a:gd name="connsiteY110" fmla="*/ 1563102 h 1598136"/>
              <a:gd name="connsiteX111" fmla="*/ 669055 w 9662615"/>
              <a:gd name="connsiteY111" fmla="*/ 1543638 h 1598136"/>
              <a:gd name="connsiteX112" fmla="*/ 506152 w 9662615"/>
              <a:gd name="connsiteY112" fmla="*/ 1549124 h 1598136"/>
              <a:gd name="connsiteX113" fmla="*/ 472797 w 9662615"/>
              <a:gd name="connsiteY113" fmla="*/ 1568904 h 1598136"/>
              <a:gd name="connsiteX114" fmla="*/ 427864 w 9662615"/>
              <a:gd name="connsiteY114" fmla="*/ 1580848 h 1598136"/>
              <a:gd name="connsiteX115" fmla="*/ 408381 w 9662615"/>
              <a:gd name="connsiteY115" fmla="*/ 1552940 h 1598136"/>
              <a:gd name="connsiteX116" fmla="*/ 267163 w 9662615"/>
              <a:gd name="connsiteY116" fmla="*/ 1531913 h 1598136"/>
              <a:gd name="connsiteX117" fmla="*/ 196644 w 9662615"/>
              <a:gd name="connsiteY117" fmla="*/ 1524565 h 1598136"/>
              <a:gd name="connsiteX118" fmla="*/ 86819 w 9662615"/>
              <a:gd name="connsiteY118" fmla="*/ 1519517 h 1598136"/>
              <a:gd name="connsiteX119" fmla="*/ 53369 w 9662615"/>
              <a:gd name="connsiteY119" fmla="*/ 1516853 h 1598136"/>
              <a:gd name="connsiteX120" fmla="*/ 2359 w 9662615"/>
              <a:gd name="connsiteY120" fmla="*/ 1515247 h 1598136"/>
              <a:gd name="connsiteX121" fmla="*/ 0 w 9662615"/>
              <a:gd name="connsiteY121" fmla="*/ 1514932 h 1598136"/>
              <a:gd name="connsiteX122" fmla="*/ 0 w 9662615"/>
              <a:gd name="connsiteY122"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50958 w 9662615"/>
              <a:gd name="connsiteY51" fmla="*/ 1545776 h 1598136"/>
              <a:gd name="connsiteX52" fmla="*/ 5038524 w 9662615"/>
              <a:gd name="connsiteY52" fmla="*/ 1545675 h 1598136"/>
              <a:gd name="connsiteX53" fmla="*/ 5026564 w 9662615"/>
              <a:gd name="connsiteY53" fmla="*/ 1545376 h 1598136"/>
              <a:gd name="connsiteX54" fmla="*/ 4969433 w 9662615"/>
              <a:gd name="connsiteY54" fmla="*/ 1540263 h 1598136"/>
              <a:gd name="connsiteX55" fmla="*/ 4921303 w 9662615"/>
              <a:gd name="connsiteY55" fmla="*/ 1575379 h 1598136"/>
              <a:gd name="connsiteX56" fmla="*/ 4863775 w 9662615"/>
              <a:gd name="connsiteY56" fmla="*/ 1562633 h 1598136"/>
              <a:gd name="connsiteX57" fmla="*/ 4847242 w 9662615"/>
              <a:gd name="connsiteY57" fmla="*/ 1565435 h 1598136"/>
              <a:gd name="connsiteX58" fmla="*/ 4856839 w 9662615"/>
              <a:gd name="connsiteY58" fmla="*/ 1598136 h 1598136"/>
              <a:gd name="connsiteX59" fmla="*/ 4791466 w 9662615"/>
              <a:gd name="connsiteY59" fmla="*/ 1561324 h 1598136"/>
              <a:gd name="connsiteX60" fmla="*/ 4784247 w 9662615"/>
              <a:gd name="connsiteY60" fmla="*/ 1562342 h 1598136"/>
              <a:gd name="connsiteX61" fmla="*/ 4748477 w 9662615"/>
              <a:gd name="connsiteY61" fmla="*/ 1556925 h 1598136"/>
              <a:gd name="connsiteX62" fmla="*/ 4730033 w 9662615"/>
              <a:gd name="connsiteY62" fmla="*/ 1555274 h 1598136"/>
              <a:gd name="connsiteX63" fmla="*/ 4724747 w 9662615"/>
              <a:gd name="connsiteY63" fmla="*/ 1552439 h 1598136"/>
              <a:gd name="connsiteX64" fmla="*/ 4697562 w 9662615"/>
              <a:gd name="connsiteY64" fmla="*/ 1551206 h 1598136"/>
              <a:gd name="connsiteX65" fmla="*/ 4662664 w 9662615"/>
              <a:gd name="connsiteY65" fmla="*/ 1573162 h 1598136"/>
              <a:gd name="connsiteX66" fmla="*/ 4603028 w 9662615"/>
              <a:gd name="connsiteY66" fmla="*/ 1568821 h 1598136"/>
              <a:gd name="connsiteX67" fmla="*/ 4541612 w 9662615"/>
              <a:gd name="connsiteY67" fmla="*/ 1545262 h 1598136"/>
              <a:gd name="connsiteX68" fmla="*/ 4422155 w 9662615"/>
              <a:gd name="connsiteY68" fmla="*/ 1542059 h 1598136"/>
              <a:gd name="connsiteX69" fmla="*/ 4221826 w 9662615"/>
              <a:gd name="connsiteY69" fmla="*/ 1508923 h 1598136"/>
              <a:gd name="connsiteX70" fmla="*/ 4096601 w 9662615"/>
              <a:gd name="connsiteY70" fmla="*/ 1521563 h 1598136"/>
              <a:gd name="connsiteX71" fmla="*/ 3970635 w 9662615"/>
              <a:gd name="connsiteY71" fmla="*/ 1544815 h 1598136"/>
              <a:gd name="connsiteX72" fmla="*/ 3833906 w 9662615"/>
              <a:gd name="connsiteY72" fmla="*/ 1516637 h 1598136"/>
              <a:gd name="connsiteX73" fmla="*/ 3696258 w 9662615"/>
              <a:gd name="connsiteY73" fmla="*/ 1537563 h 1598136"/>
              <a:gd name="connsiteX74" fmla="*/ 3594070 w 9662615"/>
              <a:gd name="connsiteY74" fmla="*/ 1509422 h 1598136"/>
              <a:gd name="connsiteX75" fmla="*/ 3565233 w 9662615"/>
              <a:gd name="connsiteY75" fmla="*/ 1515122 h 1598136"/>
              <a:gd name="connsiteX76" fmla="*/ 3560267 w 9662615"/>
              <a:gd name="connsiteY76" fmla="*/ 1516288 h 1598136"/>
              <a:gd name="connsiteX77" fmla="*/ 3540258 w 9662615"/>
              <a:gd name="connsiteY77" fmla="*/ 1516976 h 1598136"/>
              <a:gd name="connsiteX78" fmla="*/ 3534780 w 9662615"/>
              <a:gd name="connsiteY78" fmla="*/ 1522141 h 1598136"/>
              <a:gd name="connsiteX79" fmla="*/ 3504783 w 9662615"/>
              <a:gd name="connsiteY79" fmla="*/ 1526739 h 1598136"/>
              <a:gd name="connsiteX80" fmla="*/ 3430805 w 9662615"/>
              <a:gd name="connsiteY80" fmla="*/ 1542521 h 1598136"/>
              <a:gd name="connsiteX81" fmla="*/ 3292707 w 9662615"/>
              <a:gd name="connsiteY81" fmla="*/ 1520490 h 1598136"/>
              <a:gd name="connsiteX82" fmla="*/ 3187872 w 9662615"/>
              <a:gd name="connsiteY82" fmla="*/ 1519991 h 1598136"/>
              <a:gd name="connsiteX83" fmla="*/ 3148026 w 9662615"/>
              <a:gd name="connsiteY83" fmla="*/ 1524777 h 1598136"/>
              <a:gd name="connsiteX84" fmla="*/ 3092394 w 9662615"/>
              <a:gd name="connsiteY84" fmla="*/ 1528115 h 1598136"/>
              <a:gd name="connsiteX85" fmla="*/ 2994200 w 9662615"/>
              <a:gd name="connsiteY85" fmla="*/ 1537857 h 1598136"/>
              <a:gd name="connsiteX86" fmla="*/ 2862301 w 9662615"/>
              <a:gd name="connsiteY86" fmla="*/ 1544250 h 1598136"/>
              <a:gd name="connsiteX87" fmla="*/ 2766335 w 9662615"/>
              <a:gd name="connsiteY87" fmla="*/ 1527662 h 1598136"/>
              <a:gd name="connsiteX88" fmla="*/ 2757836 w 9662615"/>
              <a:gd name="connsiteY88" fmla="*/ 1531371 h 1598136"/>
              <a:gd name="connsiteX89" fmla="*/ 2691555 w 9662615"/>
              <a:gd name="connsiteY89" fmla="*/ 1530283 h 1598136"/>
              <a:gd name="connsiteX90" fmla="*/ 2491676 w 9662615"/>
              <a:gd name="connsiteY90" fmla="*/ 1500859 h 1598136"/>
              <a:gd name="connsiteX91" fmla="*/ 2378036 w 9662615"/>
              <a:gd name="connsiteY91" fmla="*/ 1520645 h 1598136"/>
              <a:gd name="connsiteX92" fmla="*/ 2284269 w 9662615"/>
              <a:gd name="connsiteY92" fmla="*/ 1503068 h 1598136"/>
              <a:gd name="connsiteX93" fmla="*/ 2207104 w 9662615"/>
              <a:gd name="connsiteY93" fmla="*/ 1508888 h 1598136"/>
              <a:gd name="connsiteX94" fmla="*/ 2149226 w 9662615"/>
              <a:gd name="connsiteY94" fmla="*/ 1523409 h 1598136"/>
              <a:gd name="connsiteX95" fmla="*/ 2084783 w 9662615"/>
              <a:gd name="connsiteY95" fmla="*/ 1524245 h 1598136"/>
              <a:gd name="connsiteX96" fmla="*/ 2070075 w 9662615"/>
              <a:gd name="connsiteY96" fmla="*/ 1511285 h 1598136"/>
              <a:gd name="connsiteX97" fmla="*/ 2001057 w 9662615"/>
              <a:gd name="connsiteY97" fmla="*/ 1516449 h 1598136"/>
              <a:gd name="connsiteX98" fmla="*/ 1896330 w 9662615"/>
              <a:gd name="connsiteY98" fmla="*/ 1525725 h 1598136"/>
              <a:gd name="connsiteX99" fmla="*/ 1835994 w 9662615"/>
              <a:gd name="connsiteY99" fmla="*/ 1527678 h 1598136"/>
              <a:gd name="connsiteX100" fmla="*/ 1671119 w 9662615"/>
              <a:gd name="connsiteY100" fmla="*/ 1536701 h 1598136"/>
              <a:gd name="connsiteX101" fmla="*/ 1601337 w 9662615"/>
              <a:gd name="connsiteY101" fmla="*/ 1548552 h 1598136"/>
              <a:gd name="connsiteX102" fmla="*/ 1407755 w 9662615"/>
              <a:gd name="connsiteY102" fmla="*/ 1571444 h 1598136"/>
              <a:gd name="connsiteX103" fmla="*/ 1271994 w 9662615"/>
              <a:gd name="connsiteY103" fmla="*/ 1579471 h 1598136"/>
              <a:gd name="connsiteX104" fmla="*/ 1249226 w 9662615"/>
              <a:gd name="connsiteY104" fmla="*/ 1583140 h 1598136"/>
              <a:gd name="connsiteX105" fmla="*/ 1217719 w 9662615"/>
              <a:gd name="connsiteY105" fmla="*/ 1580863 h 1598136"/>
              <a:gd name="connsiteX106" fmla="*/ 1091432 w 9662615"/>
              <a:gd name="connsiteY106" fmla="*/ 1571003 h 1598136"/>
              <a:gd name="connsiteX107" fmla="*/ 992039 w 9662615"/>
              <a:gd name="connsiteY107" fmla="*/ 1556662 h 1598136"/>
              <a:gd name="connsiteX108" fmla="*/ 868264 w 9662615"/>
              <a:gd name="connsiteY108" fmla="*/ 1566392 h 1598136"/>
              <a:gd name="connsiteX109" fmla="*/ 792765 w 9662615"/>
              <a:gd name="connsiteY109" fmla="*/ 1563102 h 1598136"/>
              <a:gd name="connsiteX110" fmla="*/ 669055 w 9662615"/>
              <a:gd name="connsiteY110" fmla="*/ 1543638 h 1598136"/>
              <a:gd name="connsiteX111" fmla="*/ 506152 w 9662615"/>
              <a:gd name="connsiteY111" fmla="*/ 1549124 h 1598136"/>
              <a:gd name="connsiteX112" fmla="*/ 472797 w 9662615"/>
              <a:gd name="connsiteY112" fmla="*/ 1568904 h 1598136"/>
              <a:gd name="connsiteX113" fmla="*/ 427864 w 9662615"/>
              <a:gd name="connsiteY113" fmla="*/ 1580848 h 1598136"/>
              <a:gd name="connsiteX114" fmla="*/ 408381 w 9662615"/>
              <a:gd name="connsiteY114" fmla="*/ 1552940 h 1598136"/>
              <a:gd name="connsiteX115" fmla="*/ 267163 w 9662615"/>
              <a:gd name="connsiteY115" fmla="*/ 1531913 h 1598136"/>
              <a:gd name="connsiteX116" fmla="*/ 196644 w 9662615"/>
              <a:gd name="connsiteY116" fmla="*/ 1524565 h 1598136"/>
              <a:gd name="connsiteX117" fmla="*/ 86819 w 9662615"/>
              <a:gd name="connsiteY117" fmla="*/ 1519517 h 1598136"/>
              <a:gd name="connsiteX118" fmla="*/ 53369 w 9662615"/>
              <a:gd name="connsiteY118" fmla="*/ 1516853 h 1598136"/>
              <a:gd name="connsiteX119" fmla="*/ 2359 w 9662615"/>
              <a:gd name="connsiteY119" fmla="*/ 1515247 h 1598136"/>
              <a:gd name="connsiteX120" fmla="*/ 0 w 9662615"/>
              <a:gd name="connsiteY120" fmla="*/ 1514932 h 1598136"/>
              <a:gd name="connsiteX121" fmla="*/ 0 w 9662615"/>
              <a:gd name="connsiteY121"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38524 w 9662615"/>
              <a:gd name="connsiteY51" fmla="*/ 1545675 h 1598136"/>
              <a:gd name="connsiteX52" fmla="*/ 5026564 w 9662615"/>
              <a:gd name="connsiteY52" fmla="*/ 1545376 h 1598136"/>
              <a:gd name="connsiteX53" fmla="*/ 4969433 w 9662615"/>
              <a:gd name="connsiteY53" fmla="*/ 1540263 h 1598136"/>
              <a:gd name="connsiteX54" fmla="*/ 4921303 w 9662615"/>
              <a:gd name="connsiteY54" fmla="*/ 1575379 h 1598136"/>
              <a:gd name="connsiteX55" fmla="*/ 4863775 w 9662615"/>
              <a:gd name="connsiteY55" fmla="*/ 1562633 h 1598136"/>
              <a:gd name="connsiteX56" fmla="*/ 4847242 w 9662615"/>
              <a:gd name="connsiteY56" fmla="*/ 1565435 h 1598136"/>
              <a:gd name="connsiteX57" fmla="*/ 4856839 w 9662615"/>
              <a:gd name="connsiteY57" fmla="*/ 1598136 h 1598136"/>
              <a:gd name="connsiteX58" fmla="*/ 4791466 w 9662615"/>
              <a:gd name="connsiteY58" fmla="*/ 1561324 h 1598136"/>
              <a:gd name="connsiteX59" fmla="*/ 4784247 w 9662615"/>
              <a:gd name="connsiteY59" fmla="*/ 1562342 h 1598136"/>
              <a:gd name="connsiteX60" fmla="*/ 4748477 w 9662615"/>
              <a:gd name="connsiteY60" fmla="*/ 1556925 h 1598136"/>
              <a:gd name="connsiteX61" fmla="*/ 4730033 w 9662615"/>
              <a:gd name="connsiteY61" fmla="*/ 1555274 h 1598136"/>
              <a:gd name="connsiteX62" fmla="*/ 4724747 w 9662615"/>
              <a:gd name="connsiteY62" fmla="*/ 1552439 h 1598136"/>
              <a:gd name="connsiteX63" fmla="*/ 4697562 w 9662615"/>
              <a:gd name="connsiteY63" fmla="*/ 1551206 h 1598136"/>
              <a:gd name="connsiteX64" fmla="*/ 4662664 w 9662615"/>
              <a:gd name="connsiteY64" fmla="*/ 1573162 h 1598136"/>
              <a:gd name="connsiteX65" fmla="*/ 4603028 w 9662615"/>
              <a:gd name="connsiteY65" fmla="*/ 1568821 h 1598136"/>
              <a:gd name="connsiteX66" fmla="*/ 4541612 w 9662615"/>
              <a:gd name="connsiteY66" fmla="*/ 1545262 h 1598136"/>
              <a:gd name="connsiteX67" fmla="*/ 4422155 w 9662615"/>
              <a:gd name="connsiteY67" fmla="*/ 1542059 h 1598136"/>
              <a:gd name="connsiteX68" fmla="*/ 4221826 w 9662615"/>
              <a:gd name="connsiteY68" fmla="*/ 1508923 h 1598136"/>
              <a:gd name="connsiteX69" fmla="*/ 4096601 w 9662615"/>
              <a:gd name="connsiteY69" fmla="*/ 1521563 h 1598136"/>
              <a:gd name="connsiteX70" fmla="*/ 3970635 w 9662615"/>
              <a:gd name="connsiteY70" fmla="*/ 1544815 h 1598136"/>
              <a:gd name="connsiteX71" fmla="*/ 3833906 w 9662615"/>
              <a:gd name="connsiteY71" fmla="*/ 1516637 h 1598136"/>
              <a:gd name="connsiteX72" fmla="*/ 3696258 w 9662615"/>
              <a:gd name="connsiteY72" fmla="*/ 1537563 h 1598136"/>
              <a:gd name="connsiteX73" fmla="*/ 3594070 w 9662615"/>
              <a:gd name="connsiteY73" fmla="*/ 1509422 h 1598136"/>
              <a:gd name="connsiteX74" fmla="*/ 3565233 w 9662615"/>
              <a:gd name="connsiteY74" fmla="*/ 1515122 h 1598136"/>
              <a:gd name="connsiteX75" fmla="*/ 3560267 w 9662615"/>
              <a:gd name="connsiteY75" fmla="*/ 1516288 h 1598136"/>
              <a:gd name="connsiteX76" fmla="*/ 3540258 w 9662615"/>
              <a:gd name="connsiteY76" fmla="*/ 1516976 h 1598136"/>
              <a:gd name="connsiteX77" fmla="*/ 3534780 w 9662615"/>
              <a:gd name="connsiteY77" fmla="*/ 1522141 h 1598136"/>
              <a:gd name="connsiteX78" fmla="*/ 3504783 w 9662615"/>
              <a:gd name="connsiteY78" fmla="*/ 1526739 h 1598136"/>
              <a:gd name="connsiteX79" fmla="*/ 3430805 w 9662615"/>
              <a:gd name="connsiteY79" fmla="*/ 1542521 h 1598136"/>
              <a:gd name="connsiteX80" fmla="*/ 3292707 w 9662615"/>
              <a:gd name="connsiteY80" fmla="*/ 1520490 h 1598136"/>
              <a:gd name="connsiteX81" fmla="*/ 3187872 w 9662615"/>
              <a:gd name="connsiteY81" fmla="*/ 1519991 h 1598136"/>
              <a:gd name="connsiteX82" fmla="*/ 3148026 w 9662615"/>
              <a:gd name="connsiteY82" fmla="*/ 1524777 h 1598136"/>
              <a:gd name="connsiteX83" fmla="*/ 3092394 w 9662615"/>
              <a:gd name="connsiteY83" fmla="*/ 1528115 h 1598136"/>
              <a:gd name="connsiteX84" fmla="*/ 2994200 w 9662615"/>
              <a:gd name="connsiteY84" fmla="*/ 1537857 h 1598136"/>
              <a:gd name="connsiteX85" fmla="*/ 2862301 w 9662615"/>
              <a:gd name="connsiteY85" fmla="*/ 1544250 h 1598136"/>
              <a:gd name="connsiteX86" fmla="*/ 2766335 w 9662615"/>
              <a:gd name="connsiteY86" fmla="*/ 1527662 h 1598136"/>
              <a:gd name="connsiteX87" fmla="*/ 2757836 w 9662615"/>
              <a:gd name="connsiteY87" fmla="*/ 1531371 h 1598136"/>
              <a:gd name="connsiteX88" fmla="*/ 2691555 w 9662615"/>
              <a:gd name="connsiteY88" fmla="*/ 1530283 h 1598136"/>
              <a:gd name="connsiteX89" fmla="*/ 2491676 w 9662615"/>
              <a:gd name="connsiteY89" fmla="*/ 1500859 h 1598136"/>
              <a:gd name="connsiteX90" fmla="*/ 2378036 w 9662615"/>
              <a:gd name="connsiteY90" fmla="*/ 1520645 h 1598136"/>
              <a:gd name="connsiteX91" fmla="*/ 2284269 w 9662615"/>
              <a:gd name="connsiteY91" fmla="*/ 1503068 h 1598136"/>
              <a:gd name="connsiteX92" fmla="*/ 2207104 w 9662615"/>
              <a:gd name="connsiteY92" fmla="*/ 1508888 h 1598136"/>
              <a:gd name="connsiteX93" fmla="*/ 2149226 w 9662615"/>
              <a:gd name="connsiteY93" fmla="*/ 1523409 h 1598136"/>
              <a:gd name="connsiteX94" fmla="*/ 2084783 w 9662615"/>
              <a:gd name="connsiteY94" fmla="*/ 1524245 h 1598136"/>
              <a:gd name="connsiteX95" fmla="*/ 2070075 w 9662615"/>
              <a:gd name="connsiteY95" fmla="*/ 1511285 h 1598136"/>
              <a:gd name="connsiteX96" fmla="*/ 2001057 w 9662615"/>
              <a:gd name="connsiteY96" fmla="*/ 1516449 h 1598136"/>
              <a:gd name="connsiteX97" fmla="*/ 1896330 w 9662615"/>
              <a:gd name="connsiteY97" fmla="*/ 1525725 h 1598136"/>
              <a:gd name="connsiteX98" fmla="*/ 1835994 w 9662615"/>
              <a:gd name="connsiteY98" fmla="*/ 1527678 h 1598136"/>
              <a:gd name="connsiteX99" fmla="*/ 1671119 w 9662615"/>
              <a:gd name="connsiteY99" fmla="*/ 1536701 h 1598136"/>
              <a:gd name="connsiteX100" fmla="*/ 1601337 w 9662615"/>
              <a:gd name="connsiteY100" fmla="*/ 1548552 h 1598136"/>
              <a:gd name="connsiteX101" fmla="*/ 1407755 w 9662615"/>
              <a:gd name="connsiteY101" fmla="*/ 1571444 h 1598136"/>
              <a:gd name="connsiteX102" fmla="*/ 1271994 w 9662615"/>
              <a:gd name="connsiteY102" fmla="*/ 1579471 h 1598136"/>
              <a:gd name="connsiteX103" fmla="*/ 1249226 w 9662615"/>
              <a:gd name="connsiteY103" fmla="*/ 1583140 h 1598136"/>
              <a:gd name="connsiteX104" fmla="*/ 1217719 w 9662615"/>
              <a:gd name="connsiteY104" fmla="*/ 1580863 h 1598136"/>
              <a:gd name="connsiteX105" fmla="*/ 1091432 w 9662615"/>
              <a:gd name="connsiteY105" fmla="*/ 1571003 h 1598136"/>
              <a:gd name="connsiteX106" fmla="*/ 992039 w 9662615"/>
              <a:gd name="connsiteY106" fmla="*/ 1556662 h 1598136"/>
              <a:gd name="connsiteX107" fmla="*/ 868264 w 9662615"/>
              <a:gd name="connsiteY107" fmla="*/ 1566392 h 1598136"/>
              <a:gd name="connsiteX108" fmla="*/ 792765 w 9662615"/>
              <a:gd name="connsiteY108" fmla="*/ 1563102 h 1598136"/>
              <a:gd name="connsiteX109" fmla="*/ 669055 w 9662615"/>
              <a:gd name="connsiteY109" fmla="*/ 1543638 h 1598136"/>
              <a:gd name="connsiteX110" fmla="*/ 506152 w 9662615"/>
              <a:gd name="connsiteY110" fmla="*/ 1549124 h 1598136"/>
              <a:gd name="connsiteX111" fmla="*/ 472797 w 9662615"/>
              <a:gd name="connsiteY111" fmla="*/ 1568904 h 1598136"/>
              <a:gd name="connsiteX112" fmla="*/ 427864 w 9662615"/>
              <a:gd name="connsiteY112" fmla="*/ 1580848 h 1598136"/>
              <a:gd name="connsiteX113" fmla="*/ 408381 w 9662615"/>
              <a:gd name="connsiteY113" fmla="*/ 1552940 h 1598136"/>
              <a:gd name="connsiteX114" fmla="*/ 267163 w 9662615"/>
              <a:gd name="connsiteY114" fmla="*/ 1531913 h 1598136"/>
              <a:gd name="connsiteX115" fmla="*/ 196644 w 9662615"/>
              <a:gd name="connsiteY115" fmla="*/ 1524565 h 1598136"/>
              <a:gd name="connsiteX116" fmla="*/ 86819 w 9662615"/>
              <a:gd name="connsiteY116" fmla="*/ 1519517 h 1598136"/>
              <a:gd name="connsiteX117" fmla="*/ 53369 w 9662615"/>
              <a:gd name="connsiteY117" fmla="*/ 1516853 h 1598136"/>
              <a:gd name="connsiteX118" fmla="*/ 2359 w 9662615"/>
              <a:gd name="connsiteY118" fmla="*/ 1515247 h 1598136"/>
              <a:gd name="connsiteX119" fmla="*/ 0 w 9662615"/>
              <a:gd name="connsiteY119" fmla="*/ 1514932 h 1598136"/>
              <a:gd name="connsiteX120" fmla="*/ 0 w 9662615"/>
              <a:gd name="connsiteY120"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38524 w 9662615"/>
              <a:gd name="connsiteY51" fmla="*/ 1545675 h 1598136"/>
              <a:gd name="connsiteX52" fmla="*/ 5026564 w 9662615"/>
              <a:gd name="connsiteY52" fmla="*/ 1545376 h 1598136"/>
              <a:gd name="connsiteX53" fmla="*/ 4969433 w 9662615"/>
              <a:gd name="connsiteY53" fmla="*/ 1550865 h 1598136"/>
              <a:gd name="connsiteX54" fmla="*/ 4921303 w 9662615"/>
              <a:gd name="connsiteY54" fmla="*/ 1575379 h 1598136"/>
              <a:gd name="connsiteX55" fmla="*/ 4863775 w 9662615"/>
              <a:gd name="connsiteY55" fmla="*/ 1562633 h 1598136"/>
              <a:gd name="connsiteX56" fmla="*/ 4847242 w 9662615"/>
              <a:gd name="connsiteY56" fmla="*/ 1565435 h 1598136"/>
              <a:gd name="connsiteX57" fmla="*/ 4856839 w 9662615"/>
              <a:gd name="connsiteY57" fmla="*/ 1598136 h 1598136"/>
              <a:gd name="connsiteX58" fmla="*/ 4791466 w 9662615"/>
              <a:gd name="connsiteY58" fmla="*/ 1561324 h 1598136"/>
              <a:gd name="connsiteX59" fmla="*/ 4784247 w 9662615"/>
              <a:gd name="connsiteY59" fmla="*/ 1562342 h 1598136"/>
              <a:gd name="connsiteX60" fmla="*/ 4748477 w 9662615"/>
              <a:gd name="connsiteY60" fmla="*/ 1556925 h 1598136"/>
              <a:gd name="connsiteX61" fmla="*/ 4730033 w 9662615"/>
              <a:gd name="connsiteY61" fmla="*/ 1555274 h 1598136"/>
              <a:gd name="connsiteX62" fmla="*/ 4724747 w 9662615"/>
              <a:gd name="connsiteY62" fmla="*/ 1552439 h 1598136"/>
              <a:gd name="connsiteX63" fmla="*/ 4697562 w 9662615"/>
              <a:gd name="connsiteY63" fmla="*/ 1551206 h 1598136"/>
              <a:gd name="connsiteX64" fmla="*/ 4662664 w 9662615"/>
              <a:gd name="connsiteY64" fmla="*/ 1573162 h 1598136"/>
              <a:gd name="connsiteX65" fmla="*/ 4603028 w 9662615"/>
              <a:gd name="connsiteY65" fmla="*/ 1568821 h 1598136"/>
              <a:gd name="connsiteX66" fmla="*/ 4541612 w 9662615"/>
              <a:gd name="connsiteY66" fmla="*/ 1545262 h 1598136"/>
              <a:gd name="connsiteX67" fmla="*/ 4422155 w 9662615"/>
              <a:gd name="connsiteY67" fmla="*/ 1542059 h 1598136"/>
              <a:gd name="connsiteX68" fmla="*/ 4221826 w 9662615"/>
              <a:gd name="connsiteY68" fmla="*/ 1508923 h 1598136"/>
              <a:gd name="connsiteX69" fmla="*/ 4096601 w 9662615"/>
              <a:gd name="connsiteY69" fmla="*/ 1521563 h 1598136"/>
              <a:gd name="connsiteX70" fmla="*/ 3970635 w 9662615"/>
              <a:gd name="connsiteY70" fmla="*/ 1544815 h 1598136"/>
              <a:gd name="connsiteX71" fmla="*/ 3833906 w 9662615"/>
              <a:gd name="connsiteY71" fmla="*/ 1516637 h 1598136"/>
              <a:gd name="connsiteX72" fmla="*/ 3696258 w 9662615"/>
              <a:gd name="connsiteY72" fmla="*/ 1537563 h 1598136"/>
              <a:gd name="connsiteX73" fmla="*/ 3594070 w 9662615"/>
              <a:gd name="connsiteY73" fmla="*/ 1509422 h 1598136"/>
              <a:gd name="connsiteX74" fmla="*/ 3565233 w 9662615"/>
              <a:gd name="connsiteY74" fmla="*/ 1515122 h 1598136"/>
              <a:gd name="connsiteX75" fmla="*/ 3560267 w 9662615"/>
              <a:gd name="connsiteY75" fmla="*/ 1516288 h 1598136"/>
              <a:gd name="connsiteX76" fmla="*/ 3540258 w 9662615"/>
              <a:gd name="connsiteY76" fmla="*/ 1516976 h 1598136"/>
              <a:gd name="connsiteX77" fmla="*/ 3534780 w 9662615"/>
              <a:gd name="connsiteY77" fmla="*/ 1522141 h 1598136"/>
              <a:gd name="connsiteX78" fmla="*/ 3504783 w 9662615"/>
              <a:gd name="connsiteY78" fmla="*/ 1526739 h 1598136"/>
              <a:gd name="connsiteX79" fmla="*/ 3430805 w 9662615"/>
              <a:gd name="connsiteY79" fmla="*/ 1542521 h 1598136"/>
              <a:gd name="connsiteX80" fmla="*/ 3292707 w 9662615"/>
              <a:gd name="connsiteY80" fmla="*/ 1520490 h 1598136"/>
              <a:gd name="connsiteX81" fmla="*/ 3187872 w 9662615"/>
              <a:gd name="connsiteY81" fmla="*/ 1519991 h 1598136"/>
              <a:gd name="connsiteX82" fmla="*/ 3148026 w 9662615"/>
              <a:gd name="connsiteY82" fmla="*/ 1524777 h 1598136"/>
              <a:gd name="connsiteX83" fmla="*/ 3092394 w 9662615"/>
              <a:gd name="connsiteY83" fmla="*/ 1528115 h 1598136"/>
              <a:gd name="connsiteX84" fmla="*/ 2994200 w 9662615"/>
              <a:gd name="connsiteY84" fmla="*/ 1537857 h 1598136"/>
              <a:gd name="connsiteX85" fmla="*/ 2862301 w 9662615"/>
              <a:gd name="connsiteY85" fmla="*/ 1544250 h 1598136"/>
              <a:gd name="connsiteX86" fmla="*/ 2766335 w 9662615"/>
              <a:gd name="connsiteY86" fmla="*/ 1527662 h 1598136"/>
              <a:gd name="connsiteX87" fmla="*/ 2757836 w 9662615"/>
              <a:gd name="connsiteY87" fmla="*/ 1531371 h 1598136"/>
              <a:gd name="connsiteX88" fmla="*/ 2691555 w 9662615"/>
              <a:gd name="connsiteY88" fmla="*/ 1530283 h 1598136"/>
              <a:gd name="connsiteX89" fmla="*/ 2491676 w 9662615"/>
              <a:gd name="connsiteY89" fmla="*/ 1500859 h 1598136"/>
              <a:gd name="connsiteX90" fmla="*/ 2378036 w 9662615"/>
              <a:gd name="connsiteY90" fmla="*/ 1520645 h 1598136"/>
              <a:gd name="connsiteX91" fmla="*/ 2284269 w 9662615"/>
              <a:gd name="connsiteY91" fmla="*/ 1503068 h 1598136"/>
              <a:gd name="connsiteX92" fmla="*/ 2207104 w 9662615"/>
              <a:gd name="connsiteY92" fmla="*/ 1508888 h 1598136"/>
              <a:gd name="connsiteX93" fmla="*/ 2149226 w 9662615"/>
              <a:gd name="connsiteY93" fmla="*/ 1523409 h 1598136"/>
              <a:gd name="connsiteX94" fmla="*/ 2084783 w 9662615"/>
              <a:gd name="connsiteY94" fmla="*/ 1524245 h 1598136"/>
              <a:gd name="connsiteX95" fmla="*/ 2070075 w 9662615"/>
              <a:gd name="connsiteY95" fmla="*/ 1511285 h 1598136"/>
              <a:gd name="connsiteX96" fmla="*/ 2001057 w 9662615"/>
              <a:gd name="connsiteY96" fmla="*/ 1516449 h 1598136"/>
              <a:gd name="connsiteX97" fmla="*/ 1896330 w 9662615"/>
              <a:gd name="connsiteY97" fmla="*/ 1525725 h 1598136"/>
              <a:gd name="connsiteX98" fmla="*/ 1835994 w 9662615"/>
              <a:gd name="connsiteY98" fmla="*/ 1527678 h 1598136"/>
              <a:gd name="connsiteX99" fmla="*/ 1671119 w 9662615"/>
              <a:gd name="connsiteY99" fmla="*/ 1536701 h 1598136"/>
              <a:gd name="connsiteX100" fmla="*/ 1601337 w 9662615"/>
              <a:gd name="connsiteY100" fmla="*/ 1548552 h 1598136"/>
              <a:gd name="connsiteX101" fmla="*/ 1407755 w 9662615"/>
              <a:gd name="connsiteY101" fmla="*/ 1571444 h 1598136"/>
              <a:gd name="connsiteX102" fmla="*/ 1271994 w 9662615"/>
              <a:gd name="connsiteY102" fmla="*/ 1579471 h 1598136"/>
              <a:gd name="connsiteX103" fmla="*/ 1249226 w 9662615"/>
              <a:gd name="connsiteY103" fmla="*/ 1583140 h 1598136"/>
              <a:gd name="connsiteX104" fmla="*/ 1217719 w 9662615"/>
              <a:gd name="connsiteY104" fmla="*/ 1580863 h 1598136"/>
              <a:gd name="connsiteX105" fmla="*/ 1091432 w 9662615"/>
              <a:gd name="connsiteY105" fmla="*/ 1571003 h 1598136"/>
              <a:gd name="connsiteX106" fmla="*/ 992039 w 9662615"/>
              <a:gd name="connsiteY106" fmla="*/ 1556662 h 1598136"/>
              <a:gd name="connsiteX107" fmla="*/ 868264 w 9662615"/>
              <a:gd name="connsiteY107" fmla="*/ 1566392 h 1598136"/>
              <a:gd name="connsiteX108" fmla="*/ 792765 w 9662615"/>
              <a:gd name="connsiteY108" fmla="*/ 1563102 h 1598136"/>
              <a:gd name="connsiteX109" fmla="*/ 669055 w 9662615"/>
              <a:gd name="connsiteY109" fmla="*/ 1543638 h 1598136"/>
              <a:gd name="connsiteX110" fmla="*/ 506152 w 9662615"/>
              <a:gd name="connsiteY110" fmla="*/ 1549124 h 1598136"/>
              <a:gd name="connsiteX111" fmla="*/ 472797 w 9662615"/>
              <a:gd name="connsiteY111" fmla="*/ 1568904 h 1598136"/>
              <a:gd name="connsiteX112" fmla="*/ 427864 w 9662615"/>
              <a:gd name="connsiteY112" fmla="*/ 1580848 h 1598136"/>
              <a:gd name="connsiteX113" fmla="*/ 408381 w 9662615"/>
              <a:gd name="connsiteY113" fmla="*/ 1552940 h 1598136"/>
              <a:gd name="connsiteX114" fmla="*/ 267163 w 9662615"/>
              <a:gd name="connsiteY114" fmla="*/ 1531913 h 1598136"/>
              <a:gd name="connsiteX115" fmla="*/ 196644 w 9662615"/>
              <a:gd name="connsiteY115" fmla="*/ 1524565 h 1598136"/>
              <a:gd name="connsiteX116" fmla="*/ 86819 w 9662615"/>
              <a:gd name="connsiteY116" fmla="*/ 1519517 h 1598136"/>
              <a:gd name="connsiteX117" fmla="*/ 53369 w 9662615"/>
              <a:gd name="connsiteY117" fmla="*/ 1516853 h 1598136"/>
              <a:gd name="connsiteX118" fmla="*/ 2359 w 9662615"/>
              <a:gd name="connsiteY118" fmla="*/ 1515247 h 1598136"/>
              <a:gd name="connsiteX119" fmla="*/ 0 w 9662615"/>
              <a:gd name="connsiteY119" fmla="*/ 1514932 h 1598136"/>
              <a:gd name="connsiteX120" fmla="*/ 0 w 9662615"/>
              <a:gd name="connsiteY120" fmla="*/ 0 h 1598136"/>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48477 w 9662615"/>
              <a:gd name="connsiteY60" fmla="*/ 1556925 h 1592835"/>
              <a:gd name="connsiteX61" fmla="*/ 4730033 w 9662615"/>
              <a:gd name="connsiteY61" fmla="*/ 1555274 h 1592835"/>
              <a:gd name="connsiteX62" fmla="*/ 4724747 w 9662615"/>
              <a:gd name="connsiteY62" fmla="*/ 1552439 h 1592835"/>
              <a:gd name="connsiteX63" fmla="*/ 4697562 w 9662615"/>
              <a:gd name="connsiteY63" fmla="*/ 1551206 h 1592835"/>
              <a:gd name="connsiteX64" fmla="*/ 4662664 w 9662615"/>
              <a:gd name="connsiteY64" fmla="*/ 1573162 h 1592835"/>
              <a:gd name="connsiteX65" fmla="*/ 4603028 w 9662615"/>
              <a:gd name="connsiteY65" fmla="*/ 1568821 h 1592835"/>
              <a:gd name="connsiteX66" fmla="*/ 4541612 w 9662615"/>
              <a:gd name="connsiteY66" fmla="*/ 1545262 h 1592835"/>
              <a:gd name="connsiteX67" fmla="*/ 4422155 w 9662615"/>
              <a:gd name="connsiteY67" fmla="*/ 1542059 h 1592835"/>
              <a:gd name="connsiteX68" fmla="*/ 4221826 w 9662615"/>
              <a:gd name="connsiteY68" fmla="*/ 1508923 h 1592835"/>
              <a:gd name="connsiteX69" fmla="*/ 4096601 w 9662615"/>
              <a:gd name="connsiteY69" fmla="*/ 1521563 h 1592835"/>
              <a:gd name="connsiteX70" fmla="*/ 3970635 w 9662615"/>
              <a:gd name="connsiteY70" fmla="*/ 1544815 h 1592835"/>
              <a:gd name="connsiteX71" fmla="*/ 3833906 w 9662615"/>
              <a:gd name="connsiteY71" fmla="*/ 1516637 h 1592835"/>
              <a:gd name="connsiteX72" fmla="*/ 3696258 w 9662615"/>
              <a:gd name="connsiteY72" fmla="*/ 1537563 h 1592835"/>
              <a:gd name="connsiteX73" fmla="*/ 3594070 w 9662615"/>
              <a:gd name="connsiteY73" fmla="*/ 1509422 h 1592835"/>
              <a:gd name="connsiteX74" fmla="*/ 3565233 w 9662615"/>
              <a:gd name="connsiteY74" fmla="*/ 1515122 h 1592835"/>
              <a:gd name="connsiteX75" fmla="*/ 3560267 w 9662615"/>
              <a:gd name="connsiteY75" fmla="*/ 1516288 h 1592835"/>
              <a:gd name="connsiteX76" fmla="*/ 3540258 w 9662615"/>
              <a:gd name="connsiteY76" fmla="*/ 1516976 h 1592835"/>
              <a:gd name="connsiteX77" fmla="*/ 3534780 w 9662615"/>
              <a:gd name="connsiteY77" fmla="*/ 1522141 h 1592835"/>
              <a:gd name="connsiteX78" fmla="*/ 3504783 w 9662615"/>
              <a:gd name="connsiteY78" fmla="*/ 1526739 h 1592835"/>
              <a:gd name="connsiteX79" fmla="*/ 3430805 w 9662615"/>
              <a:gd name="connsiteY79" fmla="*/ 1542521 h 1592835"/>
              <a:gd name="connsiteX80" fmla="*/ 3292707 w 9662615"/>
              <a:gd name="connsiteY80" fmla="*/ 1520490 h 1592835"/>
              <a:gd name="connsiteX81" fmla="*/ 3187872 w 9662615"/>
              <a:gd name="connsiteY81" fmla="*/ 1519991 h 1592835"/>
              <a:gd name="connsiteX82" fmla="*/ 3148026 w 9662615"/>
              <a:gd name="connsiteY82" fmla="*/ 1524777 h 1592835"/>
              <a:gd name="connsiteX83" fmla="*/ 3092394 w 9662615"/>
              <a:gd name="connsiteY83" fmla="*/ 1528115 h 1592835"/>
              <a:gd name="connsiteX84" fmla="*/ 2994200 w 9662615"/>
              <a:gd name="connsiteY84" fmla="*/ 1537857 h 1592835"/>
              <a:gd name="connsiteX85" fmla="*/ 2862301 w 9662615"/>
              <a:gd name="connsiteY85" fmla="*/ 1544250 h 1592835"/>
              <a:gd name="connsiteX86" fmla="*/ 2766335 w 9662615"/>
              <a:gd name="connsiteY86" fmla="*/ 1527662 h 1592835"/>
              <a:gd name="connsiteX87" fmla="*/ 2757836 w 9662615"/>
              <a:gd name="connsiteY87" fmla="*/ 1531371 h 1592835"/>
              <a:gd name="connsiteX88" fmla="*/ 2691555 w 9662615"/>
              <a:gd name="connsiteY88" fmla="*/ 1530283 h 1592835"/>
              <a:gd name="connsiteX89" fmla="*/ 2491676 w 9662615"/>
              <a:gd name="connsiteY89" fmla="*/ 1500859 h 1592835"/>
              <a:gd name="connsiteX90" fmla="*/ 2378036 w 9662615"/>
              <a:gd name="connsiteY90" fmla="*/ 1520645 h 1592835"/>
              <a:gd name="connsiteX91" fmla="*/ 2284269 w 9662615"/>
              <a:gd name="connsiteY91" fmla="*/ 1503068 h 1592835"/>
              <a:gd name="connsiteX92" fmla="*/ 2207104 w 9662615"/>
              <a:gd name="connsiteY92" fmla="*/ 1508888 h 1592835"/>
              <a:gd name="connsiteX93" fmla="*/ 2149226 w 9662615"/>
              <a:gd name="connsiteY93" fmla="*/ 1523409 h 1592835"/>
              <a:gd name="connsiteX94" fmla="*/ 2084783 w 9662615"/>
              <a:gd name="connsiteY94" fmla="*/ 1524245 h 1592835"/>
              <a:gd name="connsiteX95" fmla="*/ 2070075 w 9662615"/>
              <a:gd name="connsiteY95" fmla="*/ 1511285 h 1592835"/>
              <a:gd name="connsiteX96" fmla="*/ 2001057 w 9662615"/>
              <a:gd name="connsiteY96" fmla="*/ 1516449 h 1592835"/>
              <a:gd name="connsiteX97" fmla="*/ 1896330 w 9662615"/>
              <a:gd name="connsiteY97" fmla="*/ 1525725 h 1592835"/>
              <a:gd name="connsiteX98" fmla="*/ 1835994 w 9662615"/>
              <a:gd name="connsiteY98" fmla="*/ 1527678 h 1592835"/>
              <a:gd name="connsiteX99" fmla="*/ 1671119 w 9662615"/>
              <a:gd name="connsiteY99" fmla="*/ 1536701 h 1592835"/>
              <a:gd name="connsiteX100" fmla="*/ 1601337 w 9662615"/>
              <a:gd name="connsiteY100" fmla="*/ 1548552 h 1592835"/>
              <a:gd name="connsiteX101" fmla="*/ 1407755 w 9662615"/>
              <a:gd name="connsiteY101" fmla="*/ 1571444 h 1592835"/>
              <a:gd name="connsiteX102" fmla="*/ 1271994 w 9662615"/>
              <a:gd name="connsiteY102" fmla="*/ 1579471 h 1592835"/>
              <a:gd name="connsiteX103" fmla="*/ 1249226 w 9662615"/>
              <a:gd name="connsiteY103" fmla="*/ 1583140 h 1592835"/>
              <a:gd name="connsiteX104" fmla="*/ 1217719 w 9662615"/>
              <a:gd name="connsiteY104" fmla="*/ 1580863 h 1592835"/>
              <a:gd name="connsiteX105" fmla="*/ 1091432 w 9662615"/>
              <a:gd name="connsiteY105" fmla="*/ 1571003 h 1592835"/>
              <a:gd name="connsiteX106" fmla="*/ 992039 w 9662615"/>
              <a:gd name="connsiteY106" fmla="*/ 1556662 h 1592835"/>
              <a:gd name="connsiteX107" fmla="*/ 868264 w 9662615"/>
              <a:gd name="connsiteY107" fmla="*/ 1566392 h 1592835"/>
              <a:gd name="connsiteX108" fmla="*/ 792765 w 9662615"/>
              <a:gd name="connsiteY108" fmla="*/ 1563102 h 1592835"/>
              <a:gd name="connsiteX109" fmla="*/ 669055 w 9662615"/>
              <a:gd name="connsiteY109" fmla="*/ 1543638 h 1592835"/>
              <a:gd name="connsiteX110" fmla="*/ 506152 w 9662615"/>
              <a:gd name="connsiteY110" fmla="*/ 1549124 h 1592835"/>
              <a:gd name="connsiteX111" fmla="*/ 472797 w 9662615"/>
              <a:gd name="connsiteY111" fmla="*/ 1568904 h 1592835"/>
              <a:gd name="connsiteX112" fmla="*/ 427864 w 9662615"/>
              <a:gd name="connsiteY112" fmla="*/ 1580848 h 1592835"/>
              <a:gd name="connsiteX113" fmla="*/ 408381 w 9662615"/>
              <a:gd name="connsiteY113" fmla="*/ 1552940 h 1592835"/>
              <a:gd name="connsiteX114" fmla="*/ 267163 w 9662615"/>
              <a:gd name="connsiteY114" fmla="*/ 1531913 h 1592835"/>
              <a:gd name="connsiteX115" fmla="*/ 196644 w 9662615"/>
              <a:gd name="connsiteY115" fmla="*/ 1524565 h 1592835"/>
              <a:gd name="connsiteX116" fmla="*/ 86819 w 9662615"/>
              <a:gd name="connsiteY116" fmla="*/ 1519517 h 1592835"/>
              <a:gd name="connsiteX117" fmla="*/ 53369 w 9662615"/>
              <a:gd name="connsiteY117" fmla="*/ 1516853 h 1592835"/>
              <a:gd name="connsiteX118" fmla="*/ 2359 w 9662615"/>
              <a:gd name="connsiteY118" fmla="*/ 1515247 h 1592835"/>
              <a:gd name="connsiteX119" fmla="*/ 0 w 9662615"/>
              <a:gd name="connsiteY119" fmla="*/ 1514932 h 1592835"/>
              <a:gd name="connsiteX120" fmla="*/ 0 w 9662615"/>
              <a:gd name="connsiteY120" fmla="*/ 0 h 1592835"/>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48477 w 9662615"/>
              <a:gd name="connsiteY60" fmla="*/ 1556925 h 1592835"/>
              <a:gd name="connsiteX61" fmla="*/ 4730033 w 9662615"/>
              <a:gd name="connsiteY61" fmla="*/ 1555274 h 1592835"/>
              <a:gd name="connsiteX62" fmla="*/ 4697562 w 9662615"/>
              <a:gd name="connsiteY62" fmla="*/ 1551206 h 1592835"/>
              <a:gd name="connsiteX63" fmla="*/ 4662664 w 9662615"/>
              <a:gd name="connsiteY63" fmla="*/ 1573162 h 1592835"/>
              <a:gd name="connsiteX64" fmla="*/ 4603028 w 9662615"/>
              <a:gd name="connsiteY64" fmla="*/ 1568821 h 1592835"/>
              <a:gd name="connsiteX65" fmla="*/ 4541612 w 9662615"/>
              <a:gd name="connsiteY65" fmla="*/ 1545262 h 1592835"/>
              <a:gd name="connsiteX66" fmla="*/ 4422155 w 9662615"/>
              <a:gd name="connsiteY66" fmla="*/ 1542059 h 1592835"/>
              <a:gd name="connsiteX67" fmla="*/ 4221826 w 9662615"/>
              <a:gd name="connsiteY67" fmla="*/ 1508923 h 1592835"/>
              <a:gd name="connsiteX68" fmla="*/ 4096601 w 9662615"/>
              <a:gd name="connsiteY68" fmla="*/ 1521563 h 1592835"/>
              <a:gd name="connsiteX69" fmla="*/ 3970635 w 9662615"/>
              <a:gd name="connsiteY69" fmla="*/ 1544815 h 1592835"/>
              <a:gd name="connsiteX70" fmla="*/ 3833906 w 9662615"/>
              <a:gd name="connsiteY70" fmla="*/ 1516637 h 1592835"/>
              <a:gd name="connsiteX71" fmla="*/ 3696258 w 9662615"/>
              <a:gd name="connsiteY71" fmla="*/ 1537563 h 1592835"/>
              <a:gd name="connsiteX72" fmla="*/ 3594070 w 9662615"/>
              <a:gd name="connsiteY72" fmla="*/ 1509422 h 1592835"/>
              <a:gd name="connsiteX73" fmla="*/ 3565233 w 9662615"/>
              <a:gd name="connsiteY73" fmla="*/ 1515122 h 1592835"/>
              <a:gd name="connsiteX74" fmla="*/ 3560267 w 9662615"/>
              <a:gd name="connsiteY74" fmla="*/ 1516288 h 1592835"/>
              <a:gd name="connsiteX75" fmla="*/ 3540258 w 9662615"/>
              <a:gd name="connsiteY75" fmla="*/ 1516976 h 1592835"/>
              <a:gd name="connsiteX76" fmla="*/ 3534780 w 9662615"/>
              <a:gd name="connsiteY76" fmla="*/ 1522141 h 1592835"/>
              <a:gd name="connsiteX77" fmla="*/ 3504783 w 9662615"/>
              <a:gd name="connsiteY77" fmla="*/ 1526739 h 1592835"/>
              <a:gd name="connsiteX78" fmla="*/ 3430805 w 9662615"/>
              <a:gd name="connsiteY78" fmla="*/ 1542521 h 1592835"/>
              <a:gd name="connsiteX79" fmla="*/ 3292707 w 9662615"/>
              <a:gd name="connsiteY79" fmla="*/ 1520490 h 1592835"/>
              <a:gd name="connsiteX80" fmla="*/ 3187872 w 9662615"/>
              <a:gd name="connsiteY80" fmla="*/ 1519991 h 1592835"/>
              <a:gd name="connsiteX81" fmla="*/ 3148026 w 9662615"/>
              <a:gd name="connsiteY81" fmla="*/ 1524777 h 1592835"/>
              <a:gd name="connsiteX82" fmla="*/ 3092394 w 9662615"/>
              <a:gd name="connsiteY82" fmla="*/ 1528115 h 1592835"/>
              <a:gd name="connsiteX83" fmla="*/ 2994200 w 9662615"/>
              <a:gd name="connsiteY83" fmla="*/ 1537857 h 1592835"/>
              <a:gd name="connsiteX84" fmla="*/ 2862301 w 9662615"/>
              <a:gd name="connsiteY84" fmla="*/ 1544250 h 1592835"/>
              <a:gd name="connsiteX85" fmla="*/ 2766335 w 9662615"/>
              <a:gd name="connsiteY85" fmla="*/ 1527662 h 1592835"/>
              <a:gd name="connsiteX86" fmla="*/ 2757836 w 9662615"/>
              <a:gd name="connsiteY86" fmla="*/ 1531371 h 1592835"/>
              <a:gd name="connsiteX87" fmla="*/ 2691555 w 9662615"/>
              <a:gd name="connsiteY87" fmla="*/ 1530283 h 1592835"/>
              <a:gd name="connsiteX88" fmla="*/ 2491676 w 9662615"/>
              <a:gd name="connsiteY88" fmla="*/ 1500859 h 1592835"/>
              <a:gd name="connsiteX89" fmla="*/ 2378036 w 9662615"/>
              <a:gd name="connsiteY89" fmla="*/ 1520645 h 1592835"/>
              <a:gd name="connsiteX90" fmla="*/ 2284269 w 9662615"/>
              <a:gd name="connsiteY90" fmla="*/ 1503068 h 1592835"/>
              <a:gd name="connsiteX91" fmla="*/ 2207104 w 9662615"/>
              <a:gd name="connsiteY91" fmla="*/ 1508888 h 1592835"/>
              <a:gd name="connsiteX92" fmla="*/ 2149226 w 9662615"/>
              <a:gd name="connsiteY92" fmla="*/ 1523409 h 1592835"/>
              <a:gd name="connsiteX93" fmla="*/ 2084783 w 9662615"/>
              <a:gd name="connsiteY93" fmla="*/ 1524245 h 1592835"/>
              <a:gd name="connsiteX94" fmla="*/ 2070075 w 9662615"/>
              <a:gd name="connsiteY94" fmla="*/ 1511285 h 1592835"/>
              <a:gd name="connsiteX95" fmla="*/ 2001057 w 9662615"/>
              <a:gd name="connsiteY95" fmla="*/ 1516449 h 1592835"/>
              <a:gd name="connsiteX96" fmla="*/ 1896330 w 9662615"/>
              <a:gd name="connsiteY96" fmla="*/ 1525725 h 1592835"/>
              <a:gd name="connsiteX97" fmla="*/ 1835994 w 9662615"/>
              <a:gd name="connsiteY97" fmla="*/ 1527678 h 1592835"/>
              <a:gd name="connsiteX98" fmla="*/ 1671119 w 9662615"/>
              <a:gd name="connsiteY98" fmla="*/ 1536701 h 1592835"/>
              <a:gd name="connsiteX99" fmla="*/ 1601337 w 9662615"/>
              <a:gd name="connsiteY99" fmla="*/ 1548552 h 1592835"/>
              <a:gd name="connsiteX100" fmla="*/ 1407755 w 9662615"/>
              <a:gd name="connsiteY100" fmla="*/ 1571444 h 1592835"/>
              <a:gd name="connsiteX101" fmla="*/ 1271994 w 9662615"/>
              <a:gd name="connsiteY101" fmla="*/ 1579471 h 1592835"/>
              <a:gd name="connsiteX102" fmla="*/ 1249226 w 9662615"/>
              <a:gd name="connsiteY102" fmla="*/ 1583140 h 1592835"/>
              <a:gd name="connsiteX103" fmla="*/ 1217719 w 9662615"/>
              <a:gd name="connsiteY103" fmla="*/ 1580863 h 1592835"/>
              <a:gd name="connsiteX104" fmla="*/ 1091432 w 9662615"/>
              <a:gd name="connsiteY104" fmla="*/ 1571003 h 1592835"/>
              <a:gd name="connsiteX105" fmla="*/ 992039 w 9662615"/>
              <a:gd name="connsiteY105" fmla="*/ 1556662 h 1592835"/>
              <a:gd name="connsiteX106" fmla="*/ 868264 w 9662615"/>
              <a:gd name="connsiteY106" fmla="*/ 1566392 h 1592835"/>
              <a:gd name="connsiteX107" fmla="*/ 792765 w 9662615"/>
              <a:gd name="connsiteY107" fmla="*/ 1563102 h 1592835"/>
              <a:gd name="connsiteX108" fmla="*/ 669055 w 9662615"/>
              <a:gd name="connsiteY108" fmla="*/ 1543638 h 1592835"/>
              <a:gd name="connsiteX109" fmla="*/ 506152 w 9662615"/>
              <a:gd name="connsiteY109" fmla="*/ 1549124 h 1592835"/>
              <a:gd name="connsiteX110" fmla="*/ 472797 w 9662615"/>
              <a:gd name="connsiteY110" fmla="*/ 1568904 h 1592835"/>
              <a:gd name="connsiteX111" fmla="*/ 427864 w 9662615"/>
              <a:gd name="connsiteY111" fmla="*/ 1580848 h 1592835"/>
              <a:gd name="connsiteX112" fmla="*/ 408381 w 9662615"/>
              <a:gd name="connsiteY112" fmla="*/ 1552940 h 1592835"/>
              <a:gd name="connsiteX113" fmla="*/ 267163 w 9662615"/>
              <a:gd name="connsiteY113" fmla="*/ 1531913 h 1592835"/>
              <a:gd name="connsiteX114" fmla="*/ 196644 w 9662615"/>
              <a:gd name="connsiteY114" fmla="*/ 1524565 h 1592835"/>
              <a:gd name="connsiteX115" fmla="*/ 86819 w 9662615"/>
              <a:gd name="connsiteY115" fmla="*/ 1519517 h 1592835"/>
              <a:gd name="connsiteX116" fmla="*/ 53369 w 9662615"/>
              <a:gd name="connsiteY116" fmla="*/ 1516853 h 1592835"/>
              <a:gd name="connsiteX117" fmla="*/ 2359 w 9662615"/>
              <a:gd name="connsiteY117" fmla="*/ 1515247 h 1592835"/>
              <a:gd name="connsiteX118" fmla="*/ 0 w 9662615"/>
              <a:gd name="connsiteY118" fmla="*/ 1514932 h 1592835"/>
              <a:gd name="connsiteX119" fmla="*/ 0 w 9662615"/>
              <a:gd name="connsiteY119" fmla="*/ 0 h 1592835"/>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30033 w 9662615"/>
              <a:gd name="connsiteY60" fmla="*/ 1555274 h 1592835"/>
              <a:gd name="connsiteX61" fmla="*/ 4697562 w 9662615"/>
              <a:gd name="connsiteY61" fmla="*/ 1551206 h 1592835"/>
              <a:gd name="connsiteX62" fmla="*/ 4662664 w 9662615"/>
              <a:gd name="connsiteY62" fmla="*/ 1573162 h 1592835"/>
              <a:gd name="connsiteX63" fmla="*/ 4603028 w 9662615"/>
              <a:gd name="connsiteY63" fmla="*/ 1568821 h 1592835"/>
              <a:gd name="connsiteX64" fmla="*/ 4541612 w 9662615"/>
              <a:gd name="connsiteY64" fmla="*/ 1545262 h 1592835"/>
              <a:gd name="connsiteX65" fmla="*/ 4422155 w 9662615"/>
              <a:gd name="connsiteY65" fmla="*/ 1542059 h 1592835"/>
              <a:gd name="connsiteX66" fmla="*/ 4221826 w 9662615"/>
              <a:gd name="connsiteY66" fmla="*/ 1508923 h 1592835"/>
              <a:gd name="connsiteX67" fmla="*/ 4096601 w 9662615"/>
              <a:gd name="connsiteY67" fmla="*/ 1521563 h 1592835"/>
              <a:gd name="connsiteX68" fmla="*/ 3970635 w 9662615"/>
              <a:gd name="connsiteY68" fmla="*/ 1544815 h 1592835"/>
              <a:gd name="connsiteX69" fmla="*/ 3833906 w 9662615"/>
              <a:gd name="connsiteY69" fmla="*/ 1516637 h 1592835"/>
              <a:gd name="connsiteX70" fmla="*/ 3696258 w 9662615"/>
              <a:gd name="connsiteY70" fmla="*/ 1537563 h 1592835"/>
              <a:gd name="connsiteX71" fmla="*/ 3594070 w 9662615"/>
              <a:gd name="connsiteY71" fmla="*/ 1509422 h 1592835"/>
              <a:gd name="connsiteX72" fmla="*/ 3565233 w 9662615"/>
              <a:gd name="connsiteY72" fmla="*/ 1515122 h 1592835"/>
              <a:gd name="connsiteX73" fmla="*/ 3560267 w 9662615"/>
              <a:gd name="connsiteY73" fmla="*/ 1516288 h 1592835"/>
              <a:gd name="connsiteX74" fmla="*/ 3540258 w 9662615"/>
              <a:gd name="connsiteY74" fmla="*/ 1516976 h 1592835"/>
              <a:gd name="connsiteX75" fmla="*/ 3534780 w 9662615"/>
              <a:gd name="connsiteY75" fmla="*/ 1522141 h 1592835"/>
              <a:gd name="connsiteX76" fmla="*/ 3504783 w 9662615"/>
              <a:gd name="connsiteY76" fmla="*/ 1526739 h 1592835"/>
              <a:gd name="connsiteX77" fmla="*/ 3430805 w 9662615"/>
              <a:gd name="connsiteY77" fmla="*/ 1542521 h 1592835"/>
              <a:gd name="connsiteX78" fmla="*/ 3292707 w 9662615"/>
              <a:gd name="connsiteY78" fmla="*/ 1520490 h 1592835"/>
              <a:gd name="connsiteX79" fmla="*/ 3187872 w 9662615"/>
              <a:gd name="connsiteY79" fmla="*/ 1519991 h 1592835"/>
              <a:gd name="connsiteX80" fmla="*/ 3148026 w 9662615"/>
              <a:gd name="connsiteY80" fmla="*/ 1524777 h 1592835"/>
              <a:gd name="connsiteX81" fmla="*/ 3092394 w 9662615"/>
              <a:gd name="connsiteY81" fmla="*/ 1528115 h 1592835"/>
              <a:gd name="connsiteX82" fmla="*/ 2994200 w 9662615"/>
              <a:gd name="connsiteY82" fmla="*/ 1537857 h 1592835"/>
              <a:gd name="connsiteX83" fmla="*/ 2862301 w 9662615"/>
              <a:gd name="connsiteY83" fmla="*/ 1544250 h 1592835"/>
              <a:gd name="connsiteX84" fmla="*/ 2766335 w 9662615"/>
              <a:gd name="connsiteY84" fmla="*/ 1527662 h 1592835"/>
              <a:gd name="connsiteX85" fmla="*/ 2757836 w 9662615"/>
              <a:gd name="connsiteY85" fmla="*/ 1531371 h 1592835"/>
              <a:gd name="connsiteX86" fmla="*/ 2691555 w 9662615"/>
              <a:gd name="connsiteY86" fmla="*/ 1530283 h 1592835"/>
              <a:gd name="connsiteX87" fmla="*/ 2491676 w 9662615"/>
              <a:gd name="connsiteY87" fmla="*/ 1500859 h 1592835"/>
              <a:gd name="connsiteX88" fmla="*/ 2378036 w 9662615"/>
              <a:gd name="connsiteY88" fmla="*/ 1520645 h 1592835"/>
              <a:gd name="connsiteX89" fmla="*/ 2284269 w 9662615"/>
              <a:gd name="connsiteY89" fmla="*/ 1503068 h 1592835"/>
              <a:gd name="connsiteX90" fmla="*/ 2207104 w 9662615"/>
              <a:gd name="connsiteY90" fmla="*/ 1508888 h 1592835"/>
              <a:gd name="connsiteX91" fmla="*/ 2149226 w 9662615"/>
              <a:gd name="connsiteY91" fmla="*/ 1523409 h 1592835"/>
              <a:gd name="connsiteX92" fmla="*/ 2084783 w 9662615"/>
              <a:gd name="connsiteY92" fmla="*/ 1524245 h 1592835"/>
              <a:gd name="connsiteX93" fmla="*/ 2070075 w 9662615"/>
              <a:gd name="connsiteY93" fmla="*/ 1511285 h 1592835"/>
              <a:gd name="connsiteX94" fmla="*/ 2001057 w 9662615"/>
              <a:gd name="connsiteY94" fmla="*/ 1516449 h 1592835"/>
              <a:gd name="connsiteX95" fmla="*/ 1896330 w 9662615"/>
              <a:gd name="connsiteY95" fmla="*/ 1525725 h 1592835"/>
              <a:gd name="connsiteX96" fmla="*/ 1835994 w 9662615"/>
              <a:gd name="connsiteY96" fmla="*/ 1527678 h 1592835"/>
              <a:gd name="connsiteX97" fmla="*/ 1671119 w 9662615"/>
              <a:gd name="connsiteY97" fmla="*/ 1536701 h 1592835"/>
              <a:gd name="connsiteX98" fmla="*/ 1601337 w 9662615"/>
              <a:gd name="connsiteY98" fmla="*/ 1548552 h 1592835"/>
              <a:gd name="connsiteX99" fmla="*/ 1407755 w 9662615"/>
              <a:gd name="connsiteY99" fmla="*/ 1571444 h 1592835"/>
              <a:gd name="connsiteX100" fmla="*/ 1271994 w 9662615"/>
              <a:gd name="connsiteY100" fmla="*/ 1579471 h 1592835"/>
              <a:gd name="connsiteX101" fmla="*/ 1249226 w 9662615"/>
              <a:gd name="connsiteY101" fmla="*/ 1583140 h 1592835"/>
              <a:gd name="connsiteX102" fmla="*/ 1217719 w 9662615"/>
              <a:gd name="connsiteY102" fmla="*/ 1580863 h 1592835"/>
              <a:gd name="connsiteX103" fmla="*/ 1091432 w 9662615"/>
              <a:gd name="connsiteY103" fmla="*/ 1571003 h 1592835"/>
              <a:gd name="connsiteX104" fmla="*/ 992039 w 9662615"/>
              <a:gd name="connsiteY104" fmla="*/ 1556662 h 1592835"/>
              <a:gd name="connsiteX105" fmla="*/ 868264 w 9662615"/>
              <a:gd name="connsiteY105" fmla="*/ 1566392 h 1592835"/>
              <a:gd name="connsiteX106" fmla="*/ 792765 w 9662615"/>
              <a:gd name="connsiteY106" fmla="*/ 1563102 h 1592835"/>
              <a:gd name="connsiteX107" fmla="*/ 669055 w 9662615"/>
              <a:gd name="connsiteY107" fmla="*/ 1543638 h 1592835"/>
              <a:gd name="connsiteX108" fmla="*/ 506152 w 9662615"/>
              <a:gd name="connsiteY108" fmla="*/ 1549124 h 1592835"/>
              <a:gd name="connsiteX109" fmla="*/ 472797 w 9662615"/>
              <a:gd name="connsiteY109" fmla="*/ 1568904 h 1592835"/>
              <a:gd name="connsiteX110" fmla="*/ 427864 w 9662615"/>
              <a:gd name="connsiteY110" fmla="*/ 1580848 h 1592835"/>
              <a:gd name="connsiteX111" fmla="*/ 408381 w 9662615"/>
              <a:gd name="connsiteY111" fmla="*/ 1552940 h 1592835"/>
              <a:gd name="connsiteX112" fmla="*/ 267163 w 9662615"/>
              <a:gd name="connsiteY112" fmla="*/ 1531913 h 1592835"/>
              <a:gd name="connsiteX113" fmla="*/ 196644 w 9662615"/>
              <a:gd name="connsiteY113" fmla="*/ 1524565 h 1592835"/>
              <a:gd name="connsiteX114" fmla="*/ 86819 w 9662615"/>
              <a:gd name="connsiteY114" fmla="*/ 1519517 h 1592835"/>
              <a:gd name="connsiteX115" fmla="*/ 53369 w 9662615"/>
              <a:gd name="connsiteY115" fmla="*/ 1516853 h 1592835"/>
              <a:gd name="connsiteX116" fmla="*/ 2359 w 9662615"/>
              <a:gd name="connsiteY116" fmla="*/ 1515247 h 1592835"/>
              <a:gd name="connsiteX117" fmla="*/ 0 w 9662615"/>
              <a:gd name="connsiteY117" fmla="*/ 1514932 h 1592835"/>
              <a:gd name="connsiteX118" fmla="*/ 0 w 9662615"/>
              <a:gd name="connsiteY118" fmla="*/ 0 h 1592835"/>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35334 w 9662615"/>
              <a:gd name="connsiteY60" fmla="*/ 1581778 h 1592835"/>
              <a:gd name="connsiteX61" fmla="*/ 4697562 w 9662615"/>
              <a:gd name="connsiteY61" fmla="*/ 1551206 h 1592835"/>
              <a:gd name="connsiteX62" fmla="*/ 4662664 w 9662615"/>
              <a:gd name="connsiteY62" fmla="*/ 1573162 h 1592835"/>
              <a:gd name="connsiteX63" fmla="*/ 4603028 w 9662615"/>
              <a:gd name="connsiteY63" fmla="*/ 1568821 h 1592835"/>
              <a:gd name="connsiteX64" fmla="*/ 4541612 w 9662615"/>
              <a:gd name="connsiteY64" fmla="*/ 1545262 h 1592835"/>
              <a:gd name="connsiteX65" fmla="*/ 4422155 w 9662615"/>
              <a:gd name="connsiteY65" fmla="*/ 1542059 h 1592835"/>
              <a:gd name="connsiteX66" fmla="*/ 4221826 w 9662615"/>
              <a:gd name="connsiteY66" fmla="*/ 1508923 h 1592835"/>
              <a:gd name="connsiteX67" fmla="*/ 4096601 w 9662615"/>
              <a:gd name="connsiteY67" fmla="*/ 1521563 h 1592835"/>
              <a:gd name="connsiteX68" fmla="*/ 3970635 w 9662615"/>
              <a:gd name="connsiteY68" fmla="*/ 1544815 h 1592835"/>
              <a:gd name="connsiteX69" fmla="*/ 3833906 w 9662615"/>
              <a:gd name="connsiteY69" fmla="*/ 1516637 h 1592835"/>
              <a:gd name="connsiteX70" fmla="*/ 3696258 w 9662615"/>
              <a:gd name="connsiteY70" fmla="*/ 1537563 h 1592835"/>
              <a:gd name="connsiteX71" fmla="*/ 3594070 w 9662615"/>
              <a:gd name="connsiteY71" fmla="*/ 1509422 h 1592835"/>
              <a:gd name="connsiteX72" fmla="*/ 3565233 w 9662615"/>
              <a:gd name="connsiteY72" fmla="*/ 1515122 h 1592835"/>
              <a:gd name="connsiteX73" fmla="*/ 3560267 w 9662615"/>
              <a:gd name="connsiteY73" fmla="*/ 1516288 h 1592835"/>
              <a:gd name="connsiteX74" fmla="*/ 3540258 w 9662615"/>
              <a:gd name="connsiteY74" fmla="*/ 1516976 h 1592835"/>
              <a:gd name="connsiteX75" fmla="*/ 3534780 w 9662615"/>
              <a:gd name="connsiteY75" fmla="*/ 1522141 h 1592835"/>
              <a:gd name="connsiteX76" fmla="*/ 3504783 w 9662615"/>
              <a:gd name="connsiteY76" fmla="*/ 1526739 h 1592835"/>
              <a:gd name="connsiteX77" fmla="*/ 3430805 w 9662615"/>
              <a:gd name="connsiteY77" fmla="*/ 1542521 h 1592835"/>
              <a:gd name="connsiteX78" fmla="*/ 3292707 w 9662615"/>
              <a:gd name="connsiteY78" fmla="*/ 1520490 h 1592835"/>
              <a:gd name="connsiteX79" fmla="*/ 3187872 w 9662615"/>
              <a:gd name="connsiteY79" fmla="*/ 1519991 h 1592835"/>
              <a:gd name="connsiteX80" fmla="*/ 3148026 w 9662615"/>
              <a:gd name="connsiteY80" fmla="*/ 1524777 h 1592835"/>
              <a:gd name="connsiteX81" fmla="*/ 3092394 w 9662615"/>
              <a:gd name="connsiteY81" fmla="*/ 1528115 h 1592835"/>
              <a:gd name="connsiteX82" fmla="*/ 2994200 w 9662615"/>
              <a:gd name="connsiteY82" fmla="*/ 1537857 h 1592835"/>
              <a:gd name="connsiteX83" fmla="*/ 2862301 w 9662615"/>
              <a:gd name="connsiteY83" fmla="*/ 1544250 h 1592835"/>
              <a:gd name="connsiteX84" fmla="*/ 2766335 w 9662615"/>
              <a:gd name="connsiteY84" fmla="*/ 1527662 h 1592835"/>
              <a:gd name="connsiteX85" fmla="*/ 2757836 w 9662615"/>
              <a:gd name="connsiteY85" fmla="*/ 1531371 h 1592835"/>
              <a:gd name="connsiteX86" fmla="*/ 2691555 w 9662615"/>
              <a:gd name="connsiteY86" fmla="*/ 1530283 h 1592835"/>
              <a:gd name="connsiteX87" fmla="*/ 2491676 w 9662615"/>
              <a:gd name="connsiteY87" fmla="*/ 1500859 h 1592835"/>
              <a:gd name="connsiteX88" fmla="*/ 2378036 w 9662615"/>
              <a:gd name="connsiteY88" fmla="*/ 1520645 h 1592835"/>
              <a:gd name="connsiteX89" fmla="*/ 2284269 w 9662615"/>
              <a:gd name="connsiteY89" fmla="*/ 1503068 h 1592835"/>
              <a:gd name="connsiteX90" fmla="*/ 2207104 w 9662615"/>
              <a:gd name="connsiteY90" fmla="*/ 1508888 h 1592835"/>
              <a:gd name="connsiteX91" fmla="*/ 2149226 w 9662615"/>
              <a:gd name="connsiteY91" fmla="*/ 1523409 h 1592835"/>
              <a:gd name="connsiteX92" fmla="*/ 2084783 w 9662615"/>
              <a:gd name="connsiteY92" fmla="*/ 1524245 h 1592835"/>
              <a:gd name="connsiteX93" fmla="*/ 2070075 w 9662615"/>
              <a:gd name="connsiteY93" fmla="*/ 1511285 h 1592835"/>
              <a:gd name="connsiteX94" fmla="*/ 2001057 w 9662615"/>
              <a:gd name="connsiteY94" fmla="*/ 1516449 h 1592835"/>
              <a:gd name="connsiteX95" fmla="*/ 1896330 w 9662615"/>
              <a:gd name="connsiteY95" fmla="*/ 1525725 h 1592835"/>
              <a:gd name="connsiteX96" fmla="*/ 1835994 w 9662615"/>
              <a:gd name="connsiteY96" fmla="*/ 1527678 h 1592835"/>
              <a:gd name="connsiteX97" fmla="*/ 1671119 w 9662615"/>
              <a:gd name="connsiteY97" fmla="*/ 1536701 h 1592835"/>
              <a:gd name="connsiteX98" fmla="*/ 1601337 w 9662615"/>
              <a:gd name="connsiteY98" fmla="*/ 1548552 h 1592835"/>
              <a:gd name="connsiteX99" fmla="*/ 1407755 w 9662615"/>
              <a:gd name="connsiteY99" fmla="*/ 1571444 h 1592835"/>
              <a:gd name="connsiteX100" fmla="*/ 1271994 w 9662615"/>
              <a:gd name="connsiteY100" fmla="*/ 1579471 h 1592835"/>
              <a:gd name="connsiteX101" fmla="*/ 1249226 w 9662615"/>
              <a:gd name="connsiteY101" fmla="*/ 1583140 h 1592835"/>
              <a:gd name="connsiteX102" fmla="*/ 1217719 w 9662615"/>
              <a:gd name="connsiteY102" fmla="*/ 1580863 h 1592835"/>
              <a:gd name="connsiteX103" fmla="*/ 1091432 w 9662615"/>
              <a:gd name="connsiteY103" fmla="*/ 1571003 h 1592835"/>
              <a:gd name="connsiteX104" fmla="*/ 992039 w 9662615"/>
              <a:gd name="connsiteY104" fmla="*/ 1556662 h 1592835"/>
              <a:gd name="connsiteX105" fmla="*/ 868264 w 9662615"/>
              <a:gd name="connsiteY105" fmla="*/ 1566392 h 1592835"/>
              <a:gd name="connsiteX106" fmla="*/ 792765 w 9662615"/>
              <a:gd name="connsiteY106" fmla="*/ 1563102 h 1592835"/>
              <a:gd name="connsiteX107" fmla="*/ 669055 w 9662615"/>
              <a:gd name="connsiteY107" fmla="*/ 1543638 h 1592835"/>
              <a:gd name="connsiteX108" fmla="*/ 506152 w 9662615"/>
              <a:gd name="connsiteY108" fmla="*/ 1549124 h 1592835"/>
              <a:gd name="connsiteX109" fmla="*/ 472797 w 9662615"/>
              <a:gd name="connsiteY109" fmla="*/ 1568904 h 1592835"/>
              <a:gd name="connsiteX110" fmla="*/ 427864 w 9662615"/>
              <a:gd name="connsiteY110" fmla="*/ 1580848 h 1592835"/>
              <a:gd name="connsiteX111" fmla="*/ 408381 w 9662615"/>
              <a:gd name="connsiteY111" fmla="*/ 1552940 h 1592835"/>
              <a:gd name="connsiteX112" fmla="*/ 267163 w 9662615"/>
              <a:gd name="connsiteY112" fmla="*/ 1531913 h 1592835"/>
              <a:gd name="connsiteX113" fmla="*/ 196644 w 9662615"/>
              <a:gd name="connsiteY113" fmla="*/ 1524565 h 1592835"/>
              <a:gd name="connsiteX114" fmla="*/ 86819 w 9662615"/>
              <a:gd name="connsiteY114" fmla="*/ 1519517 h 1592835"/>
              <a:gd name="connsiteX115" fmla="*/ 53369 w 9662615"/>
              <a:gd name="connsiteY115" fmla="*/ 1516853 h 1592835"/>
              <a:gd name="connsiteX116" fmla="*/ 2359 w 9662615"/>
              <a:gd name="connsiteY116" fmla="*/ 1515247 h 1592835"/>
              <a:gd name="connsiteX117" fmla="*/ 0 w 9662615"/>
              <a:gd name="connsiteY117" fmla="*/ 1514932 h 1592835"/>
              <a:gd name="connsiteX118" fmla="*/ 0 w 9662615"/>
              <a:gd name="connsiteY118" fmla="*/ 0 h 1592835"/>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63775 w 9662615"/>
              <a:gd name="connsiteY55" fmla="*/ 1562633 h 1692226"/>
              <a:gd name="connsiteX56" fmla="*/ 4847242 w 9662615"/>
              <a:gd name="connsiteY56" fmla="*/ 1565435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63775 w 9662615"/>
              <a:gd name="connsiteY55" fmla="*/ 1562633 h 1692226"/>
              <a:gd name="connsiteX56" fmla="*/ 4847242 w 9662615"/>
              <a:gd name="connsiteY56" fmla="*/ 1664826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71726 w 9662615"/>
              <a:gd name="connsiteY55" fmla="*/ 1570584 h 1692226"/>
              <a:gd name="connsiteX56" fmla="*/ 4847242 w 9662615"/>
              <a:gd name="connsiteY56" fmla="*/ 1664826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71726 w 9662615"/>
              <a:gd name="connsiteY55" fmla="*/ 1570584 h 1692226"/>
              <a:gd name="connsiteX56" fmla="*/ 4847242 w 9662615"/>
              <a:gd name="connsiteY56" fmla="*/ 1621094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21094"/>
              <a:gd name="connsiteX1" fmla="*/ 9662615 w 9662615"/>
              <a:gd name="connsiteY1" fmla="*/ 0 h 1621094"/>
              <a:gd name="connsiteX2" fmla="*/ 9662615 w 9662615"/>
              <a:gd name="connsiteY2" fmla="*/ 1280346 h 1621094"/>
              <a:gd name="connsiteX3" fmla="*/ 9658420 w 9662615"/>
              <a:gd name="connsiteY3" fmla="*/ 1280106 h 1621094"/>
              <a:gd name="connsiteX4" fmla="*/ 9469546 w 9662615"/>
              <a:gd name="connsiteY4" fmla="*/ 1289837 h 1621094"/>
              <a:gd name="connsiteX5" fmla="*/ 9385895 w 9662615"/>
              <a:gd name="connsiteY5" fmla="*/ 1269203 h 1621094"/>
              <a:gd name="connsiteX6" fmla="*/ 9144767 w 9662615"/>
              <a:gd name="connsiteY6" fmla="*/ 1264120 h 1621094"/>
              <a:gd name="connsiteX7" fmla="*/ 8837252 w 9662615"/>
              <a:gd name="connsiteY7" fmla="*/ 1350515 h 1621094"/>
              <a:gd name="connsiteX8" fmla="*/ 8705466 w 9662615"/>
              <a:gd name="connsiteY8" fmla="*/ 1342419 h 1621094"/>
              <a:gd name="connsiteX9" fmla="*/ 8652221 w 9662615"/>
              <a:gd name="connsiteY9" fmla="*/ 1326906 h 1621094"/>
              <a:gd name="connsiteX10" fmla="*/ 8632312 w 9662615"/>
              <a:gd name="connsiteY10" fmla="*/ 1326025 h 1621094"/>
              <a:gd name="connsiteX11" fmla="*/ 8591582 w 9662615"/>
              <a:gd name="connsiteY11" fmla="*/ 1341666 h 1621094"/>
              <a:gd name="connsiteX12" fmla="*/ 8537336 w 9662615"/>
              <a:gd name="connsiteY12" fmla="*/ 1341684 h 1621094"/>
              <a:gd name="connsiteX13" fmla="*/ 8472508 w 9662615"/>
              <a:gd name="connsiteY13" fmla="*/ 1363109 h 1621094"/>
              <a:gd name="connsiteX14" fmla="*/ 8258477 w 9662615"/>
              <a:gd name="connsiteY14" fmla="*/ 1370666 h 1621094"/>
              <a:gd name="connsiteX15" fmla="*/ 8197961 w 9662615"/>
              <a:gd name="connsiteY15" fmla="*/ 1392804 h 1621094"/>
              <a:gd name="connsiteX16" fmla="*/ 8171196 w 9662615"/>
              <a:gd name="connsiteY16" fmla="*/ 1397216 h 1621094"/>
              <a:gd name="connsiteX17" fmla="*/ 8127667 w 9662615"/>
              <a:gd name="connsiteY17" fmla="*/ 1418254 h 1621094"/>
              <a:gd name="connsiteX18" fmla="*/ 7974579 w 9662615"/>
              <a:gd name="connsiteY18" fmla="*/ 1383439 h 1621094"/>
              <a:gd name="connsiteX19" fmla="*/ 7768351 w 9662615"/>
              <a:gd name="connsiteY19" fmla="*/ 1395051 h 1621094"/>
              <a:gd name="connsiteX20" fmla="*/ 7635985 w 9662615"/>
              <a:gd name="connsiteY20" fmla="*/ 1386363 h 1621094"/>
              <a:gd name="connsiteX21" fmla="*/ 7466069 w 9662615"/>
              <a:gd name="connsiteY21" fmla="*/ 1377654 h 1621094"/>
              <a:gd name="connsiteX22" fmla="*/ 7355642 w 9662615"/>
              <a:gd name="connsiteY22" fmla="*/ 1407761 h 1621094"/>
              <a:gd name="connsiteX23" fmla="*/ 7151610 w 9662615"/>
              <a:gd name="connsiteY23" fmla="*/ 1397856 h 1621094"/>
              <a:gd name="connsiteX24" fmla="*/ 7082147 w 9662615"/>
              <a:gd name="connsiteY24" fmla="*/ 1406113 h 1621094"/>
              <a:gd name="connsiteX25" fmla="*/ 7014958 w 9662615"/>
              <a:gd name="connsiteY25" fmla="*/ 1396883 h 1621094"/>
              <a:gd name="connsiteX26" fmla="*/ 6907567 w 9662615"/>
              <a:gd name="connsiteY26" fmla="*/ 1419149 h 1621094"/>
              <a:gd name="connsiteX27" fmla="*/ 6748428 w 9662615"/>
              <a:gd name="connsiteY27" fmla="*/ 1420308 h 1621094"/>
              <a:gd name="connsiteX28" fmla="*/ 6654257 w 9662615"/>
              <a:gd name="connsiteY28" fmla="*/ 1424143 h 1621094"/>
              <a:gd name="connsiteX29" fmla="*/ 6620123 w 9662615"/>
              <a:gd name="connsiteY29" fmla="*/ 1430535 h 1621094"/>
              <a:gd name="connsiteX30" fmla="*/ 6571355 w 9662615"/>
              <a:gd name="connsiteY30" fmla="*/ 1436144 h 1621094"/>
              <a:gd name="connsiteX31" fmla="*/ 6486557 w 9662615"/>
              <a:gd name="connsiteY31" fmla="*/ 1449861 h 1621094"/>
              <a:gd name="connsiteX32" fmla="*/ 6370419 w 9662615"/>
              <a:gd name="connsiteY32" fmla="*/ 1461649 h 1621094"/>
              <a:gd name="connsiteX33" fmla="*/ 6278839 w 9662615"/>
              <a:gd name="connsiteY33" fmla="*/ 1449160 h 1621094"/>
              <a:gd name="connsiteX34" fmla="*/ 6272455 w 9662615"/>
              <a:gd name="connsiteY34" fmla="*/ 1453191 h 1621094"/>
              <a:gd name="connsiteX35" fmla="*/ 6212659 w 9662615"/>
              <a:gd name="connsiteY35" fmla="*/ 1454850 h 1621094"/>
              <a:gd name="connsiteX36" fmla="*/ 6069317 w 9662615"/>
              <a:gd name="connsiteY36" fmla="*/ 1445838 h 1621094"/>
              <a:gd name="connsiteX37" fmla="*/ 5878477 w 9662615"/>
              <a:gd name="connsiteY37" fmla="*/ 1439180 h 1621094"/>
              <a:gd name="connsiteX38" fmla="*/ 5838387 w 9662615"/>
              <a:gd name="connsiteY38" fmla="*/ 1444679 h 1621094"/>
              <a:gd name="connsiteX39" fmla="*/ 5771136 w 9662615"/>
              <a:gd name="connsiteY39" fmla="*/ 1453639 h 1621094"/>
              <a:gd name="connsiteX40" fmla="*/ 5724081 w 9662615"/>
              <a:gd name="connsiteY40" fmla="*/ 1470431 h 1621094"/>
              <a:gd name="connsiteX41" fmla="*/ 5666577 w 9662615"/>
              <a:gd name="connsiteY41" fmla="*/ 1473921 h 1621094"/>
              <a:gd name="connsiteX42" fmla="*/ 5649068 w 9662615"/>
              <a:gd name="connsiteY42" fmla="*/ 1461676 h 1621094"/>
              <a:gd name="connsiteX43" fmla="*/ 5588902 w 9662615"/>
              <a:gd name="connsiteY43" fmla="*/ 1469647 h 1621094"/>
              <a:gd name="connsiteX44" fmla="*/ 5498090 w 9662615"/>
              <a:gd name="connsiteY44" fmla="*/ 1483173 h 1621094"/>
              <a:gd name="connsiteX45" fmla="*/ 5444641 w 9662615"/>
              <a:gd name="connsiteY45" fmla="*/ 1487602 h 1621094"/>
              <a:gd name="connsiteX46" fmla="*/ 5299812 w 9662615"/>
              <a:gd name="connsiteY46" fmla="*/ 1503362 h 1621094"/>
              <a:gd name="connsiteX47" fmla="*/ 5213947 w 9662615"/>
              <a:gd name="connsiteY47" fmla="*/ 1516637 h 1621094"/>
              <a:gd name="connsiteX48" fmla="*/ 5090342 w 9662615"/>
              <a:gd name="connsiteY48" fmla="*/ 1546680 h 1621094"/>
              <a:gd name="connsiteX49" fmla="*/ 5129812 w 9662615"/>
              <a:gd name="connsiteY49" fmla="*/ 1521277 h 1621094"/>
              <a:gd name="connsiteX50" fmla="*/ 5059484 w 9662615"/>
              <a:gd name="connsiteY50" fmla="*/ 1546802 h 1621094"/>
              <a:gd name="connsiteX51" fmla="*/ 5038524 w 9662615"/>
              <a:gd name="connsiteY51" fmla="*/ 1545675 h 1621094"/>
              <a:gd name="connsiteX52" fmla="*/ 5026564 w 9662615"/>
              <a:gd name="connsiteY52" fmla="*/ 1545376 h 1621094"/>
              <a:gd name="connsiteX53" fmla="*/ 4969433 w 9662615"/>
              <a:gd name="connsiteY53" fmla="*/ 1550865 h 1621094"/>
              <a:gd name="connsiteX54" fmla="*/ 4921303 w 9662615"/>
              <a:gd name="connsiteY54" fmla="*/ 1575379 h 1621094"/>
              <a:gd name="connsiteX55" fmla="*/ 4871726 w 9662615"/>
              <a:gd name="connsiteY55" fmla="*/ 1570584 h 1621094"/>
              <a:gd name="connsiteX56" fmla="*/ 4847242 w 9662615"/>
              <a:gd name="connsiteY56" fmla="*/ 1621094 h 1621094"/>
              <a:gd name="connsiteX57" fmla="*/ 4821058 w 9662615"/>
              <a:gd name="connsiteY57" fmla="*/ 1553078 h 1621094"/>
              <a:gd name="connsiteX58" fmla="*/ 4791466 w 9662615"/>
              <a:gd name="connsiteY58" fmla="*/ 1561324 h 1621094"/>
              <a:gd name="connsiteX59" fmla="*/ 4784247 w 9662615"/>
              <a:gd name="connsiteY59" fmla="*/ 1562342 h 1621094"/>
              <a:gd name="connsiteX60" fmla="*/ 4735334 w 9662615"/>
              <a:gd name="connsiteY60" fmla="*/ 1581778 h 1621094"/>
              <a:gd name="connsiteX61" fmla="*/ 4697562 w 9662615"/>
              <a:gd name="connsiteY61" fmla="*/ 1551206 h 1621094"/>
              <a:gd name="connsiteX62" fmla="*/ 4662664 w 9662615"/>
              <a:gd name="connsiteY62" fmla="*/ 1573162 h 1621094"/>
              <a:gd name="connsiteX63" fmla="*/ 4603028 w 9662615"/>
              <a:gd name="connsiteY63" fmla="*/ 1568821 h 1621094"/>
              <a:gd name="connsiteX64" fmla="*/ 4541612 w 9662615"/>
              <a:gd name="connsiteY64" fmla="*/ 1545262 h 1621094"/>
              <a:gd name="connsiteX65" fmla="*/ 4422155 w 9662615"/>
              <a:gd name="connsiteY65" fmla="*/ 1542059 h 1621094"/>
              <a:gd name="connsiteX66" fmla="*/ 4221826 w 9662615"/>
              <a:gd name="connsiteY66" fmla="*/ 1508923 h 1621094"/>
              <a:gd name="connsiteX67" fmla="*/ 4096601 w 9662615"/>
              <a:gd name="connsiteY67" fmla="*/ 1521563 h 1621094"/>
              <a:gd name="connsiteX68" fmla="*/ 3970635 w 9662615"/>
              <a:gd name="connsiteY68" fmla="*/ 1544815 h 1621094"/>
              <a:gd name="connsiteX69" fmla="*/ 3833906 w 9662615"/>
              <a:gd name="connsiteY69" fmla="*/ 1516637 h 1621094"/>
              <a:gd name="connsiteX70" fmla="*/ 3696258 w 9662615"/>
              <a:gd name="connsiteY70" fmla="*/ 1537563 h 1621094"/>
              <a:gd name="connsiteX71" fmla="*/ 3594070 w 9662615"/>
              <a:gd name="connsiteY71" fmla="*/ 1509422 h 1621094"/>
              <a:gd name="connsiteX72" fmla="*/ 3565233 w 9662615"/>
              <a:gd name="connsiteY72" fmla="*/ 1515122 h 1621094"/>
              <a:gd name="connsiteX73" fmla="*/ 3560267 w 9662615"/>
              <a:gd name="connsiteY73" fmla="*/ 1516288 h 1621094"/>
              <a:gd name="connsiteX74" fmla="*/ 3540258 w 9662615"/>
              <a:gd name="connsiteY74" fmla="*/ 1516976 h 1621094"/>
              <a:gd name="connsiteX75" fmla="*/ 3534780 w 9662615"/>
              <a:gd name="connsiteY75" fmla="*/ 1522141 h 1621094"/>
              <a:gd name="connsiteX76" fmla="*/ 3504783 w 9662615"/>
              <a:gd name="connsiteY76" fmla="*/ 1526739 h 1621094"/>
              <a:gd name="connsiteX77" fmla="*/ 3430805 w 9662615"/>
              <a:gd name="connsiteY77" fmla="*/ 1542521 h 1621094"/>
              <a:gd name="connsiteX78" fmla="*/ 3292707 w 9662615"/>
              <a:gd name="connsiteY78" fmla="*/ 1520490 h 1621094"/>
              <a:gd name="connsiteX79" fmla="*/ 3187872 w 9662615"/>
              <a:gd name="connsiteY79" fmla="*/ 1519991 h 1621094"/>
              <a:gd name="connsiteX80" fmla="*/ 3148026 w 9662615"/>
              <a:gd name="connsiteY80" fmla="*/ 1524777 h 1621094"/>
              <a:gd name="connsiteX81" fmla="*/ 3092394 w 9662615"/>
              <a:gd name="connsiteY81" fmla="*/ 1528115 h 1621094"/>
              <a:gd name="connsiteX82" fmla="*/ 2994200 w 9662615"/>
              <a:gd name="connsiteY82" fmla="*/ 1537857 h 1621094"/>
              <a:gd name="connsiteX83" fmla="*/ 2862301 w 9662615"/>
              <a:gd name="connsiteY83" fmla="*/ 1544250 h 1621094"/>
              <a:gd name="connsiteX84" fmla="*/ 2766335 w 9662615"/>
              <a:gd name="connsiteY84" fmla="*/ 1527662 h 1621094"/>
              <a:gd name="connsiteX85" fmla="*/ 2757836 w 9662615"/>
              <a:gd name="connsiteY85" fmla="*/ 1531371 h 1621094"/>
              <a:gd name="connsiteX86" fmla="*/ 2691555 w 9662615"/>
              <a:gd name="connsiteY86" fmla="*/ 1530283 h 1621094"/>
              <a:gd name="connsiteX87" fmla="*/ 2491676 w 9662615"/>
              <a:gd name="connsiteY87" fmla="*/ 1500859 h 1621094"/>
              <a:gd name="connsiteX88" fmla="*/ 2378036 w 9662615"/>
              <a:gd name="connsiteY88" fmla="*/ 1520645 h 1621094"/>
              <a:gd name="connsiteX89" fmla="*/ 2284269 w 9662615"/>
              <a:gd name="connsiteY89" fmla="*/ 1503068 h 1621094"/>
              <a:gd name="connsiteX90" fmla="*/ 2207104 w 9662615"/>
              <a:gd name="connsiteY90" fmla="*/ 1508888 h 1621094"/>
              <a:gd name="connsiteX91" fmla="*/ 2149226 w 9662615"/>
              <a:gd name="connsiteY91" fmla="*/ 1523409 h 1621094"/>
              <a:gd name="connsiteX92" fmla="*/ 2084783 w 9662615"/>
              <a:gd name="connsiteY92" fmla="*/ 1524245 h 1621094"/>
              <a:gd name="connsiteX93" fmla="*/ 2070075 w 9662615"/>
              <a:gd name="connsiteY93" fmla="*/ 1511285 h 1621094"/>
              <a:gd name="connsiteX94" fmla="*/ 2001057 w 9662615"/>
              <a:gd name="connsiteY94" fmla="*/ 1516449 h 1621094"/>
              <a:gd name="connsiteX95" fmla="*/ 1896330 w 9662615"/>
              <a:gd name="connsiteY95" fmla="*/ 1525725 h 1621094"/>
              <a:gd name="connsiteX96" fmla="*/ 1835994 w 9662615"/>
              <a:gd name="connsiteY96" fmla="*/ 1527678 h 1621094"/>
              <a:gd name="connsiteX97" fmla="*/ 1671119 w 9662615"/>
              <a:gd name="connsiteY97" fmla="*/ 1536701 h 1621094"/>
              <a:gd name="connsiteX98" fmla="*/ 1601337 w 9662615"/>
              <a:gd name="connsiteY98" fmla="*/ 1548552 h 1621094"/>
              <a:gd name="connsiteX99" fmla="*/ 1407755 w 9662615"/>
              <a:gd name="connsiteY99" fmla="*/ 1571444 h 1621094"/>
              <a:gd name="connsiteX100" fmla="*/ 1271994 w 9662615"/>
              <a:gd name="connsiteY100" fmla="*/ 1579471 h 1621094"/>
              <a:gd name="connsiteX101" fmla="*/ 1249226 w 9662615"/>
              <a:gd name="connsiteY101" fmla="*/ 1583140 h 1621094"/>
              <a:gd name="connsiteX102" fmla="*/ 1217719 w 9662615"/>
              <a:gd name="connsiteY102" fmla="*/ 1580863 h 1621094"/>
              <a:gd name="connsiteX103" fmla="*/ 1091432 w 9662615"/>
              <a:gd name="connsiteY103" fmla="*/ 1571003 h 1621094"/>
              <a:gd name="connsiteX104" fmla="*/ 992039 w 9662615"/>
              <a:gd name="connsiteY104" fmla="*/ 1556662 h 1621094"/>
              <a:gd name="connsiteX105" fmla="*/ 868264 w 9662615"/>
              <a:gd name="connsiteY105" fmla="*/ 1566392 h 1621094"/>
              <a:gd name="connsiteX106" fmla="*/ 792765 w 9662615"/>
              <a:gd name="connsiteY106" fmla="*/ 1563102 h 1621094"/>
              <a:gd name="connsiteX107" fmla="*/ 669055 w 9662615"/>
              <a:gd name="connsiteY107" fmla="*/ 1543638 h 1621094"/>
              <a:gd name="connsiteX108" fmla="*/ 506152 w 9662615"/>
              <a:gd name="connsiteY108" fmla="*/ 1549124 h 1621094"/>
              <a:gd name="connsiteX109" fmla="*/ 472797 w 9662615"/>
              <a:gd name="connsiteY109" fmla="*/ 1568904 h 1621094"/>
              <a:gd name="connsiteX110" fmla="*/ 427864 w 9662615"/>
              <a:gd name="connsiteY110" fmla="*/ 1580848 h 1621094"/>
              <a:gd name="connsiteX111" fmla="*/ 408381 w 9662615"/>
              <a:gd name="connsiteY111" fmla="*/ 1552940 h 1621094"/>
              <a:gd name="connsiteX112" fmla="*/ 267163 w 9662615"/>
              <a:gd name="connsiteY112" fmla="*/ 1531913 h 1621094"/>
              <a:gd name="connsiteX113" fmla="*/ 196644 w 9662615"/>
              <a:gd name="connsiteY113" fmla="*/ 1524565 h 1621094"/>
              <a:gd name="connsiteX114" fmla="*/ 86819 w 9662615"/>
              <a:gd name="connsiteY114" fmla="*/ 1519517 h 1621094"/>
              <a:gd name="connsiteX115" fmla="*/ 53369 w 9662615"/>
              <a:gd name="connsiteY115" fmla="*/ 1516853 h 1621094"/>
              <a:gd name="connsiteX116" fmla="*/ 2359 w 9662615"/>
              <a:gd name="connsiteY116" fmla="*/ 1515247 h 1621094"/>
              <a:gd name="connsiteX117" fmla="*/ 0 w 9662615"/>
              <a:gd name="connsiteY117" fmla="*/ 1514932 h 1621094"/>
              <a:gd name="connsiteX118" fmla="*/ 0 w 9662615"/>
              <a:gd name="connsiteY118" fmla="*/ 0 h 1621094"/>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1303 w 9662615"/>
              <a:gd name="connsiteY54" fmla="*/ 1575379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5334 w 9662615"/>
              <a:gd name="connsiteY60" fmla="*/ 158177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422155 w 9662615"/>
              <a:gd name="connsiteY65" fmla="*/ 1542059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5334 w 9662615"/>
              <a:gd name="connsiteY60" fmla="*/ 158177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422155 w 9662615"/>
              <a:gd name="connsiteY65" fmla="*/ 1542059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97680"/>
              <a:gd name="connsiteX1" fmla="*/ 9662615 w 9662615"/>
              <a:gd name="connsiteY1" fmla="*/ 0 h 1597680"/>
              <a:gd name="connsiteX2" fmla="*/ 9662615 w 9662615"/>
              <a:gd name="connsiteY2" fmla="*/ 1280346 h 1597680"/>
              <a:gd name="connsiteX3" fmla="*/ 9658420 w 9662615"/>
              <a:gd name="connsiteY3" fmla="*/ 1280106 h 1597680"/>
              <a:gd name="connsiteX4" fmla="*/ 9469546 w 9662615"/>
              <a:gd name="connsiteY4" fmla="*/ 1289837 h 1597680"/>
              <a:gd name="connsiteX5" fmla="*/ 9385895 w 9662615"/>
              <a:gd name="connsiteY5" fmla="*/ 1269203 h 1597680"/>
              <a:gd name="connsiteX6" fmla="*/ 9144767 w 9662615"/>
              <a:gd name="connsiteY6" fmla="*/ 1264120 h 1597680"/>
              <a:gd name="connsiteX7" fmla="*/ 8837252 w 9662615"/>
              <a:gd name="connsiteY7" fmla="*/ 1350515 h 1597680"/>
              <a:gd name="connsiteX8" fmla="*/ 8705466 w 9662615"/>
              <a:gd name="connsiteY8" fmla="*/ 1342419 h 1597680"/>
              <a:gd name="connsiteX9" fmla="*/ 8652221 w 9662615"/>
              <a:gd name="connsiteY9" fmla="*/ 1326906 h 1597680"/>
              <a:gd name="connsiteX10" fmla="*/ 8632312 w 9662615"/>
              <a:gd name="connsiteY10" fmla="*/ 1326025 h 1597680"/>
              <a:gd name="connsiteX11" fmla="*/ 8591582 w 9662615"/>
              <a:gd name="connsiteY11" fmla="*/ 1341666 h 1597680"/>
              <a:gd name="connsiteX12" fmla="*/ 8537336 w 9662615"/>
              <a:gd name="connsiteY12" fmla="*/ 1341684 h 1597680"/>
              <a:gd name="connsiteX13" fmla="*/ 8472508 w 9662615"/>
              <a:gd name="connsiteY13" fmla="*/ 1363109 h 1597680"/>
              <a:gd name="connsiteX14" fmla="*/ 8258477 w 9662615"/>
              <a:gd name="connsiteY14" fmla="*/ 1370666 h 1597680"/>
              <a:gd name="connsiteX15" fmla="*/ 8197961 w 9662615"/>
              <a:gd name="connsiteY15" fmla="*/ 1392804 h 1597680"/>
              <a:gd name="connsiteX16" fmla="*/ 8171196 w 9662615"/>
              <a:gd name="connsiteY16" fmla="*/ 1397216 h 1597680"/>
              <a:gd name="connsiteX17" fmla="*/ 8127667 w 9662615"/>
              <a:gd name="connsiteY17" fmla="*/ 1418254 h 1597680"/>
              <a:gd name="connsiteX18" fmla="*/ 7974579 w 9662615"/>
              <a:gd name="connsiteY18" fmla="*/ 1383439 h 1597680"/>
              <a:gd name="connsiteX19" fmla="*/ 7768351 w 9662615"/>
              <a:gd name="connsiteY19" fmla="*/ 1395051 h 1597680"/>
              <a:gd name="connsiteX20" fmla="*/ 7635985 w 9662615"/>
              <a:gd name="connsiteY20" fmla="*/ 1386363 h 1597680"/>
              <a:gd name="connsiteX21" fmla="*/ 7466069 w 9662615"/>
              <a:gd name="connsiteY21" fmla="*/ 1377654 h 1597680"/>
              <a:gd name="connsiteX22" fmla="*/ 7355642 w 9662615"/>
              <a:gd name="connsiteY22" fmla="*/ 1407761 h 1597680"/>
              <a:gd name="connsiteX23" fmla="*/ 7151610 w 9662615"/>
              <a:gd name="connsiteY23" fmla="*/ 1397856 h 1597680"/>
              <a:gd name="connsiteX24" fmla="*/ 7082147 w 9662615"/>
              <a:gd name="connsiteY24" fmla="*/ 1406113 h 1597680"/>
              <a:gd name="connsiteX25" fmla="*/ 7014958 w 9662615"/>
              <a:gd name="connsiteY25" fmla="*/ 1396883 h 1597680"/>
              <a:gd name="connsiteX26" fmla="*/ 6907567 w 9662615"/>
              <a:gd name="connsiteY26" fmla="*/ 1419149 h 1597680"/>
              <a:gd name="connsiteX27" fmla="*/ 6748428 w 9662615"/>
              <a:gd name="connsiteY27" fmla="*/ 1420308 h 1597680"/>
              <a:gd name="connsiteX28" fmla="*/ 6654257 w 9662615"/>
              <a:gd name="connsiteY28" fmla="*/ 1424143 h 1597680"/>
              <a:gd name="connsiteX29" fmla="*/ 6620123 w 9662615"/>
              <a:gd name="connsiteY29" fmla="*/ 1430535 h 1597680"/>
              <a:gd name="connsiteX30" fmla="*/ 6571355 w 9662615"/>
              <a:gd name="connsiteY30" fmla="*/ 1436144 h 1597680"/>
              <a:gd name="connsiteX31" fmla="*/ 6486557 w 9662615"/>
              <a:gd name="connsiteY31" fmla="*/ 1449861 h 1597680"/>
              <a:gd name="connsiteX32" fmla="*/ 6370419 w 9662615"/>
              <a:gd name="connsiteY32" fmla="*/ 1461649 h 1597680"/>
              <a:gd name="connsiteX33" fmla="*/ 6278839 w 9662615"/>
              <a:gd name="connsiteY33" fmla="*/ 1449160 h 1597680"/>
              <a:gd name="connsiteX34" fmla="*/ 6272455 w 9662615"/>
              <a:gd name="connsiteY34" fmla="*/ 1453191 h 1597680"/>
              <a:gd name="connsiteX35" fmla="*/ 6212659 w 9662615"/>
              <a:gd name="connsiteY35" fmla="*/ 1454850 h 1597680"/>
              <a:gd name="connsiteX36" fmla="*/ 6069317 w 9662615"/>
              <a:gd name="connsiteY36" fmla="*/ 1445838 h 1597680"/>
              <a:gd name="connsiteX37" fmla="*/ 5878477 w 9662615"/>
              <a:gd name="connsiteY37" fmla="*/ 1439180 h 1597680"/>
              <a:gd name="connsiteX38" fmla="*/ 5838387 w 9662615"/>
              <a:gd name="connsiteY38" fmla="*/ 1444679 h 1597680"/>
              <a:gd name="connsiteX39" fmla="*/ 5771136 w 9662615"/>
              <a:gd name="connsiteY39" fmla="*/ 1453639 h 1597680"/>
              <a:gd name="connsiteX40" fmla="*/ 5724081 w 9662615"/>
              <a:gd name="connsiteY40" fmla="*/ 1470431 h 1597680"/>
              <a:gd name="connsiteX41" fmla="*/ 5666577 w 9662615"/>
              <a:gd name="connsiteY41" fmla="*/ 1473921 h 1597680"/>
              <a:gd name="connsiteX42" fmla="*/ 5649068 w 9662615"/>
              <a:gd name="connsiteY42" fmla="*/ 1461676 h 1597680"/>
              <a:gd name="connsiteX43" fmla="*/ 5588902 w 9662615"/>
              <a:gd name="connsiteY43" fmla="*/ 1469647 h 1597680"/>
              <a:gd name="connsiteX44" fmla="*/ 5498090 w 9662615"/>
              <a:gd name="connsiteY44" fmla="*/ 1483173 h 1597680"/>
              <a:gd name="connsiteX45" fmla="*/ 5444641 w 9662615"/>
              <a:gd name="connsiteY45" fmla="*/ 1487602 h 1597680"/>
              <a:gd name="connsiteX46" fmla="*/ 5299812 w 9662615"/>
              <a:gd name="connsiteY46" fmla="*/ 1503362 h 1597680"/>
              <a:gd name="connsiteX47" fmla="*/ 5213947 w 9662615"/>
              <a:gd name="connsiteY47" fmla="*/ 1516637 h 1597680"/>
              <a:gd name="connsiteX48" fmla="*/ 5090342 w 9662615"/>
              <a:gd name="connsiteY48" fmla="*/ 1546680 h 1597680"/>
              <a:gd name="connsiteX49" fmla="*/ 5129812 w 9662615"/>
              <a:gd name="connsiteY49" fmla="*/ 1521277 h 1597680"/>
              <a:gd name="connsiteX50" fmla="*/ 5059484 w 9662615"/>
              <a:gd name="connsiteY50" fmla="*/ 1546802 h 1597680"/>
              <a:gd name="connsiteX51" fmla="*/ 5038524 w 9662615"/>
              <a:gd name="connsiteY51" fmla="*/ 1545675 h 1597680"/>
              <a:gd name="connsiteX52" fmla="*/ 5026564 w 9662615"/>
              <a:gd name="connsiteY52" fmla="*/ 1545376 h 1597680"/>
              <a:gd name="connsiteX53" fmla="*/ 4969433 w 9662615"/>
              <a:gd name="connsiteY53" fmla="*/ 1550865 h 1597680"/>
              <a:gd name="connsiteX54" fmla="*/ 4929254 w 9662615"/>
              <a:gd name="connsiteY54" fmla="*/ 1563452 h 1597680"/>
              <a:gd name="connsiteX55" fmla="*/ 4871726 w 9662615"/>
              <a:gd name="connsiteY55" fmla="*/ 1570584 h 1597680"/>
              <a:gd name="connsiteX56" fmla="*/ 4843267 w 9662615"/>
              <a:gd name="connsiteY56" fmla="*/ 1561459 h 1597680"/>
              <a:gd name="connsiteX57" fmla="*/ 4821058 w 9662615"/>
              <a:gd name="connsiteY57" fmla="*/ 1553078 h 1597680"/>
              <a:gd name="connsiteX58" fmla="*/ 4791466 w 9662615"/>
              <a:gd name="connsiteY58" fmla="*/ 1561324 h 1597680"/>
              <a:gd name="connsiteX59" fmla="*/ 4784247 w 9662615"/>
              <a:gd name="connsiteY59" fmla="*/ 1562342 h 1597680"/>
              <a:gd name="connsiteX60" fmla="*/ 4743285 w 9662615"/>
              <a:gd name="connsiteY60" fmla="*/ 1597680 h 1597680"/>
              <a:gd name="connsiteX61" fmla="*/ 4697562 w 9662615"/>
              <a:gd name="connsiteY61" fmla="*/ 1551206 h 1597680"/>
              <a:gd name="connsiteX62" fmla="*/ 4662664 w 9662615"/>
              <a:gd name="connsiteY62" fmla="*/ 1573162 h 1597680"/>
              <a:gd name="connsiteX63" fmla="*/ 4603028 w 9662615"/>
              <a:gd name="connsiteY63" fmla="*/ 1568821 h 1597680"/>
              <a:gd name="connsiteX64" fmla="*/ 4541612 w 9662615"/>
              <a:gd name="connsiteY64" fmla="*/ 1545262 h 1597680"/>
              <a:gd name="connsiteX65" fmla="*/ 4422155 w 9662615"/>
              <a:gd name="connsiteY65" fmla="*/ 1542059 h 1597680"/>
              <a:gd name="connsiteX66" fmla="*/ 4221826 w 9662615"/>
              <a:gd name="connsiteY66" fmla="*/ 1508923 h 1597680"/>
              <a:gd name="connsiteX67" fmla="*/ 4096601 w 9662615"/>
              <a:gd name="connsiteY67" fmla="*/ 1521563 h 1597680"/>
              <a:gd name="connsiteX68" fmla="*/ 3970635 w 9662615"/>
              <a:gd name="connsiteY68" fmla="*/ 1544815 h 1597680"/>
              <a:gd name="connsiteX69" fmla="*/ 3833906 w 9662615"/>
              <a:gd name="connsiteY69" fmla="*/ 1516637 h 1597680"/>
              <a:gd name="connsiteX70" fmla="*/ 3696258 w 9662615"/>
              <a:gd name="connsiteY70" fmla="*/ 1537563 h 1597680"/>
              <a:gd name="connsiteX71" fmla="*/ 3594070 w 9662615"/>
              <a:gd name="connsiteY71" fmla="*/ 1509422 h 1597680"/>
              <a:gd name="connsiteX72" fmla="*/ 3565233 w 9662615"/>
              <a:gd name="connsiteY72" fmla="*/ 1515122 h 1597680"/>
              <a:gd name="connsiteX73" fmla="*/ 3560267 w 9662615"/>
              <a:gd name="connsiteY73" fmla="*/ 1516288 h 1597680"/>
              <a:gd name="connsiteX74" fmla="*/ 3540258 w 9662615"/>
              <a:gd name="connsiteY74" fmla="*/ 1516976 h 1597680"/>
              <a:gd name="connsiteX75" fmla="*/ 3534780 w 9662615"/>
              <a:gd name="connsiteY75" fmla="*/ 1522141 h 1597680"/>
              <a:gd name="connsiteX76" fmla="*/ 3504783 w 9662615"/>
              <a:gd name="connsiteY76" fmla="*/ 1526739 h 1597680"/>
              <a:gd name="connsiteX77" fmla="*/ 3430805 w 9662615"/>
              <a:gd name="connsiteY77" fmla="*/ 1542521 h 1597680"/>
              <a:gd name="connsiteX78" fmla="*/ 3292707 w 9662615"/>
              <a:gd name="connsiteY78" fmla="*/ 1520490 h 1597680"/>
              <a:gd name="connsiteX79" fmla="*/ 3187872 w 9662615"/>
              <a:gd name="connsiteY79" fmla="*/ 1519991 h 1597680"/>
              <a:gd name="connsiteX80" fmla="*/ 3148026 w 9662615"/>
              <a:gd name="connsiteY80" fmla="*/ 1524777 h 1597680"/>
              <a:gd name="connsiteX81" fmla="*/ 3092394 w 9662615"/>
              <a:gd name="connsiteY81" fmla="*/ 1528115 h 1597680"/>
              <a:gd name="connsiteX82" fmla="*/ 2994200 w 9662615"/>
              <a:gd name="connsiteY82" fmla="*/ 1537857 h 1597680"/>
              <a:gd name="connsiteX83" fmla="*/ 2862301 w 9662615"/>
              <a:gd name="connsiteY83" fmla="*/ 1544250 h 1597680"/>
              <a:gd name="connsiteX84" fmla="*/ 2766335 w 9662615"/>
              <a:gd name="connsiteY84" fmla="*/ 1527662 h 1597680"/>
              <a:gd name="connsiteX85" fmla="*/ 2757836 w 9662615"/>
              <a:gd name="connsiteY85" fmla="*/ 1531371 h 1597680"/>
              <a:gd name="connsiteX86" fmla="*/ 2691555 w 9662615"/>
              <a:gd name="connsiteY86" fmla="*/ 1530283 h 1597680"/>
              <a:gd name="connsiteX87" fmla="*/ 2491676 w 9662615"/>
              <a:gd name="connsiteY87" fmla="*/ 1500859 h 1597680"/>
              <a:gd name="connsiteX88" fmla="*/ 2378036 w 9662615"/>
              <a:gd name="connsiteY88" fmla="*/ 1520645 h 1597680"/>
              <a:gd name="connsiteX89" fmla="*/ 2284269 w 9662615"/>
              <a:gd name="connsiteY89" fmla="*/ 1503068 h 1597680"/>
              <a:gd name="connsiteX90" fmla="*/ 2207104 w 9662615"/>
              <a:gd name="connsiteY90" fmla="*/ 1508888 h 1597680"/>
              <a:gd name="connsiteX91" fmla="*/ 2149226 w 9662615"/>
              <a:gd name="connsiteY91" fmla="*/ 1523409 h 1597680"/>
              <a:gd name="connsiteX92" fmla="*/ 2084783 w 9662615"/>
              <a:gd name="connsiteY92" fmla="*/ 1524245 h 1597680"/>
              <a:gd name="connsiteX93" fmla="*/ 2070075 w 9662615"/>
              <a:gd name="connsiteY93" fmla="*/ 1511285 h 1597680"/>
              <a:gd name="connsiteX94" fmla="*/ 2001057 w 9662615"/>
              <a:gd name="connsiteY94" fmla="*/ 1516449 h 1597680"/>
              <a:gd name="connsiteX95" fmla="*/ 1896330 w 9662615"/>
              <a:gd name="connsiteY95" fmla="*/ 1525725 h 1597680"/>
              <a:gd name="connsiteX96" fmla="*/ 1835994 w 9662615"/>
              <a:gd name="connsiteY96" fmla="*/ 1527678 h 1597680"/>
              <a:gd name="connsiteX97" fmla="*/ 1671119 w 9662615"/>
              <a:gd name="connsiteY97" fmla="*/ 1536701 h 1597680"/>
              <a:gd name="connsiteX98" fmla="*/ 1601337 w 9662615"/>
              <a:gd name="connsiteY98" fmla="*/ 1548552 h 1597680"/>
              <a:gd name="connsiteX99" fmla="*/ 1407755 w 9662615"/>
              <a:gd name="connsiteY99" fmla="*/ 1571444 h 1597680"/>
              <a:gd name="connsiteX100" fmla="*/ 1271994 w 9662615"/>
              <a:gd name="connsiteY100" fmla="*/ 1579471 h 1597680"/>
              <a:gd name="connsiteX101" fmla="*/ 1249226 w 9662615"/>
              <a:gd name="connsiteY101" fmla="*/ 1583140 h 1597680"/>
              <a:gd name="connsiteX102" fmla="*/ 1217719 w 9662615"/>
              <a:gd name="connsiteY102" fmla="*/ 1580863 h 1597680"/>
              <a:gd name="connsiteX103" fmla="*/ 1091432 w 9662615"/>
              <a:gd name="connsiteY103" fmla="*/ 1571003 h 1597680"/>
              <a:gd name="connsiteX104" fmla="*/ 992039 w 9662615"/>
              <a:gd name="connsiteY104" fmla="*/ 1556662 h 1597680"/>
              <a:gd name="connsiteX105" fmla="*/ 868264 w 9662615"/>
              <a:gd name="connsiteY105" fmla="*/ 1566392 h 1597680"/>
              <a:gd name="connsiteX106" fmla="*/ 792765 w 9662615"/>
              <a:gd name="connsiteY106" fmla="*/ 1563102 h 1597680"/>
              <a:gd name="connsiteX107" fmla="*/ 669055 w 9662615"/>
              <a:gd name="connsiteY107" fmla="*/ 1543638 h 1597680"/>
              <a:gd name="connsiteX108" fmla="*/ 506152 w 9662615"/>
              <a:gd name="connsiteY108" fmla="*/ 1549124 h 1597680"/>
              <a:gd name="connsiteX109" fmla="*/ 472797 w 9662615"/>
              <a:gd name="connsiteY109" fmla="*/ 1568904 h 1597680"/>
              <a:gd name="connsiteX110" fmla="*/ 427864 w 9662615"/>
              <a:gd name="connsiteY110" fmla="*/ 1580848 h 1597680"/>
              <a:gd name="connsiteX111" fmla="*/ 408381 w 9662615"/>
              <a:gd name="connsiteY111" fmla="*/ 1552940 h 1597680"/>
              <a:gd name="connsiteX112" fmla="*/ 267163 w 9662615"/>
              <a:gd name="connsiteY112" fmla="*/ 1531913 h 1597680"/>
              <a:gd name="connsiteX113" fmla="*/ 196644 w 9662615"/>
              <a:gd name="connsiteY113" fmla="*/ 1524565 h 1597680"/>
              <a:gd name="connsiteX114" fmla="*/ 86819 w 9662615"/>
              <a:gd name="connsiteY114" fmla="*/ 1519517 h 1597680"/>
              <a:gd name="connsiteX115" fmla="*/ 53369 w 9662615"/>
              <a:gd name="connsiteY115" fmla="*/ 1516853 h 1597680"/>
              <a:gd name="connsiteX116" fmla="*/ 2359 w 9662615"/>
              <a:gd name="connsiteY116" fmla="*/ 1515247 h 1597680"/>
              <a:gd name="connsiteX117" fmla="*/ 0 w 9662615"/>
              <a:gd name="connsiteY117" fmla="*/ 1514932 h 1597680"/>
              <a:gd name="connsiteX118" fmla="*/ 0 w 9662615"/>
              <a:gd name="connsiteY118" fmla="*/ 0 h 1597680"/>
              <a:gd name="connsiteX0" fmla="*/ 0 w 9662615"/>
              <a:gd name="connsiteY0" fmla="*/ 0 h 1603753"/>
              <a:gd name="connsiteX1" fmla="*/ 9662615 w 9662615"/>
              <a:gd name="connsiteY1" fmla="*/ 0 h 1603753"/>
              <a:gd name="connsiteX2" fmla="*/ 9662615 w 9662615"/>
              <a:gd name="connsiteY2" fmla="*/ 1280346 h 1603753"/>
              <a:gd name="connsiteX3" fmla="*/ 9658420 w 9662615"/>
              <a:gd name="connsiteY3" fmla="*/ 1280106 h 1603753"/>
              <a:gd name="connsiteX4" fmla="*/ 9469546 w 9662615"/>
              <a:gd name="connsiteY4" fmla="*/ 1289837 h 1603753"/>
              <a:gd name="connsiteX5" fmla="*/ 9385895 w 9662615"/>
              <a:gd name="connsiteY5" fmla="*/ 1269203 h 1603753"/>
              <a:gd name="connsiteX6" fmla="*/ 9144767 w 9662615"/>
              <a:gd name="connsiteY6" fmla="*/ 1264120 h 1603753"/>
              <a:gd name="connsiteX7" fmla="*/ 8837252 w 9662615"/>
              <a:gd name="connsiteY7" fmla="*/ 1350515 h 1603753"/>
              <a:gd name="connsiteX8" fmla="*/ 8705466 w 9662615"/>
              <a:gd name="connsiteY8" fmla="*/ 1342419 h 1603753"/>
              <a:gd name="connsiteX9" fmla="*/ 8652221 w 9662615"/>
              <a:gd name="connsiteY9" fmla="*/ 1326906 h 1603753"/>
              <a:gd name="connsiteX10" fmla="*/ 8632312 w 9662615"/>
              <a:gd name="connsiteY10" fmla="*/ 1326025 h 1603753"/>
              <a:gd name="connsiteX11" fmla="*/ 8591582 w 9662615"/>
              <a:gd name="connsiteY11" fmla="*/ 1341666 h 1603753"/>
              <a:gd name="connsiteX12" fmla="*/ 8537336 w 9662615"/>
              <a:gd name="connsiteY12" fmla="*/ 1341684 h 1603753"/>
              <a:gd name="connsiteX13" fmla="*/ 8472508 w 9662615"/>
              <a:gd name="connsiteY13" fmla="*/ 1363109 h 1603753"/>
              <a:gd name="connsiteX14" fmla="*/ 8258477 w 9662615"/>
              <a:gd name="connsiteY14" fmla="*/ 1370666 h 1603753"/>
              <a:gd name="connsiteX15" fmla="*/ 8197961 w 9662615"/>
              <a:gd name="connsiteY15" fmla="*/ 1392804 h 1603753"/>
              <a:gd name="connsiteX16" fmla="*/ 8171196 w 9662615"/>
              <a:gd name="connsiteY16" fmla="*/ 1397216 h 1603753"/>
              <a:gd name="connsiteX17" fmla="*/ 8127667 w 9662615"/>
              <a:gd name="connsiteY17" fmla="*/ 1418254 h 1603753"/>
              <a:gd name="connsiteX18" fmla="*/ 7974579 w 9662615"/>
              <a:gd name="connsiteY18" fmla="*/ 1383439 h 1603753"/>
              <a:gd name="connsiteX19" fmla="*/ 7768351 w 9662615"/>
              <a:gd name="connsiteY19" fmla="*/ 1395051 h 1603753"/>
              <a:gd name="connsiteX20" fmla="*/ 7635985 w 9662615"/>
              <a:gd name="connsiteY20" fmla="*/ 1386363 h 1603753"/>
              <a:gd name="connsiteX21" fmla="*/ 7466069 w 9662615"/>
              <a:gd name="connsiteY21" fmla="*/ 1377654 h 1603753"/>
              <a:gd name="connsiteX22" fmla="*/ 7355642 w 9662615"/>
              <a:gd name="connsiteY22" fmla="*/ 1407761 h 1603753"/>
              <a:gd name="connsiteX23" fmla="*/ 7151610 w 9662615"/>
              <a:gd name="connsiteY23" fmla="*/ 1397856 h 1603753"/>
              <a:gd name="connsiteX24" fmla="*/ 7082147 w 9662615"/>
              <a:gd name="connsiteY24" fmla="*/ 1406113 h 1603753"/>
              <a:gd name="connsiteX25" fmla="*/ 7014958 w 9662615"/>
              <a:gd name="connsiteY25" fmla="*/ 1396883 h 1603753"/>
              <a:gd name="connsiteX26" fmla="*/ 6907567 w 9662615"/>
              <a:gd name="connsiteY26" fmla="*/ 1419149 h 1603753"/>
              <a:gd name="connsiteX27" fmla="*/ 6748428 w 9662615"/>
              <a:gd name="connsiteY27" fmla="*/ 1420308 h 1603753"/>
              <a:gd name="connsiteX28" fmla="*/ 6654257 w 9662615"/>
              <a:gd name="connsiteY28" fmla="*/ 1424143 h 1603753"/>
              <a:gd name="connsiteX29" fmla="*/ 6620123 w 9662615"/>
              <a:gd name="connsiteY29" fmla="*/ 1430535 h 1603753"/>
              <a:gd name="connsiteX30" fmla="*/ 6571355 w 9662615"/>
              <a:gd name="connsiteY30" fmla="*/ 1436144 h 1603753"/>
              <a:gd name="connsiteX31" fmla="*/ 6486557 w 9662615"/>
              <a:gd name="connsiteY31" fmla="*/ 1449861 h 1603753"/>
              <a:gd name="connsiteX32" fmla="*/ 6370419 w 9662615"/>
              <a:gd name="connsiteY32" fmla="*/ 1461649 h 1603753"/>
              <a:gd name="connsiteX33" fmla="*/ 6278839 w 9662615"/>
              <a:gd name="connsiteY33" fmla="*/ 1449160 h 1603753"/>
              <a:gd name="connsiteX34" fmla="*/ 6272455 w 9662615"/>
              <a:gd name="connsiteY34" fmla="*/ 1453191 h 1603753"/>
              <a:gd name="connsiteX35" fmla="*/ 6212659 w 9662615"/>
              <a:gd name="connsiteY35" fmla="*/ 1454850 h 1603753"/>
              <a:gd name="connsiteX36" fmla="*/ 6069317 w 9662615"/>
              <a:gd name="connsiteY36" fmla="*/ 1445838 h 1603753"/>
              <a:gd name="connsiteX37" fmla="*/ 5878477 w 9662615"/>
              <a:gd name="connsiteY37" fmla="*/ 1439180 h 1603753"/>
              <a:gd name="connsiteX38" fmla="*/ 5838387 w 9662615"/>
              <a:gd name="connsiteY38" fmla="*/ 1444679 h 1603753"/>
              <a:gd name="connsiteX39" fmla="*/ 5771136 w 9662615"/>
              <a:gd name="connsiteY39" fmla="*/ 1453639 h 1603753"/>
              <a:gd name="connsiteX40" fmla="*/ 5724081 w 9662615"/>
              <a:gd name="connsiteY40" fmla="*/ 1470431 h 1603753"/>
              <a:gd name="connsiteX41" fmla="*/ 5666577 w 9662615"/>
              <a:gd name="connsiteY41" fmla="*/ 1473921 h 1603753"/>
              <a:gd name="connsiteX42" fmla="*/ 5649068 w 9662615"/>
              <a:gd name="connsiteY42" fmla="*/ 1461676 h 1603753"/>
              <a:gd name="connsiteX43" fmla="*/ 5588902 w 9662615"/>
              <a:gd name="connsiteY43" fmla="*/ 1469647 h 1603753"/>
              <a:gd name="connsiteX44" fmla="*/ 5498090 w 9662615"/>
              <a:gd name="connsiteY44" fmla="*/ 1483173 h 1603753"/>
              <a:gd name="connsiteX45" fmla="*/ 5444641 w 9662615"/>
              <a:gd name="connsiteY45" fmla="*/ 1487602 h 1603753"/>
              <a:gd name="connsiteX46" fmla="*/ 5299812 w 9662615"/>
              <a:gd name="connsiteY46" fmla="*/ 1503362 h 1603753"/>
              <a:gd name="connsiteX47" fmla="*/ 5213947 w 9662615"/>
              <a:gd name="connsiteY47" fmla="*/ 1516637 h 1603753"/>
              <a:gd name="connsiteX48" fmla="*/ 5090342 w 9662615"/>
              <a:gd name="connsiteY48" fmla="*/ 1546680 h 1603753"/>
              <a:gd name="connsiteX49" fmla="*/ 5129812 w 9662615"/>
              <a:gd name="connsiteY49" fmla="*/ 1521277 h 1603753"/>
              <a:gd name="connsiteX50" fmla="*/ 5059484 w 9662615"/>
              <a:gd name="connsiteY50" fmla="*/ 1546802 h 1603753"/>
              <a:gd name="connsiteX51" fmla="*/ 5038524 w 9662615"/>
              <a:gd name="connsiteY51" fmla="*/ 1545675 h 1603753"/>
              <a:gd name="connsiteX52" fmla="*/ 5026564 w 9662615"/>
              <a:gd name="connsiteY52" fmla="*/ 1545376 h 1603753"/>
              <a:gd name="connsiteX53" fmla="*/ 4969433 w 9662615"/>
              <a:gd name="connsiteY53" fmla="*/ 1550865 h 1603753"/>
              <a:gd name="connsiteX54" fmla="*/ 4929254 w 9662615"/>
              <a:gd name="connsiteY54" fmla="*/ 1563452 h 1603753"/>
              <a:gd name="connsiteX55" fmla="*/ 4871726 w 9662615"/>
              <a:gd name="connsiteY55" fmla="*/ 1570584 h 1603753"/>
              <a:gd name="connsiteX56" fmla="*/ 4843267 w 9662615"/>
              <a:gd name="connsiteY56" fmla="*/ 1561459 h 1603753"/>
              <a:gd name="connsiteX57" fmla="*/ 4821058 w 9662615"/>
              <a:gd name="connsiteY57" fmla="*/ 1553078 h 1603753"/>
              <a:gd name="connsiteX58" fmla="*/ 4791466 w 9662615"/>
              <a:gd name="connsiteY58" fmla="*/ 1561324 h 1603753"/>
              <a:gd name="connsiteX59" fmla="*/ 4784247 w 9662615"/>
              <a:gd name="connsiteY59" fmla="*/ 1562342 h 1603753"/>
              <a:gd name="connsiteX60" fmla="*/ 4743285 w 9662615"/>
              <a:gd name="connsiteY60" fmla="*/ 1597680 h 1603753"/>
              <a:gd name="connsiteX61" fmla="*/ 4697562 w 9662615"/>
              <a:gd name="connsiteY61" fmla="*/ 1551206 h 1603753"/>
              <a:gd name="connsiteX62" fmla="*/ 4662664 w 9662615"/>
              <a:gd name="connsiteY62" fmla="*/ 1573162 h 1603753"/>
              <a:gd name="connsiteX63" fmla="*/ 4603028 w 9662615"/>
              <a:gd name="connsiteY63" fmla="*/ 1568821 h 1603753"/>
              <a:gd name="connsiteX64" fmla="*/ 4541612 w 9662615"/>
              <a:gd name="connsiteY64" fmla="*/ 1545262 h 1603753"/>
              <a:gd name="connsiteX65" fmla="*/ 4422155 w 9662615"/>
              <a:gd name="connsiteY65" fmla="*/ 1542059 h 1603753"/>
              <a:gd name="connsiteX66" fmla="*/ 4221826 w 9662615"/>
              <a:gd name="connsiteY66" fmla="*/ 1508923 h 1603753"/>
              <a:gd name="connsiteX67" fmla="*/ 4096601 w 9662615"/>
              <a:gd name="connsiteY67" fmla="*/ 1521563 h 1603753"/>
              <a:gd name="connsiteX68" fmla="*/ 3970635 w 9662615"/>
              <a:gd name="connsiteY68" fmla="*/ 1544815 h 1603753"/>
              <a:gd name="connsiteX69" fmla="*/ 3833906 w 9662615"/>
              <a:gd name="connsiteY69" fmla="*/ 1516637 h 1603753"/>
              <a:gd name="connsiteX70" fmla="*/ 3696258 w 9662615"/>
              <a:gd name="connsiteY70" fmla="*/ 1537563 h 1603753"/>
              <a:gd name="connsiteX71" fmla="*/ 3594070 w 9662615"/>
              <a:gd name="connsiteY71" fmla="*/ 1509422 h 1603753"/>
              <a:gd name="connsiteX72" fmla="*/ 3565233 w 9662615"/>
              <a:gd name="connsiteY72" fmla="*/ 1515122 h 1603753"/>
              <a:gd name="connsiteX73" fmla="*/ 3560267 w 9662615"/>
              <a:gd name="connsiteY73" fmla="*/ 1516288 h 1603753"/>
              <a:gd name="connsiteX74" fmla="*/ 3540258 w 9662615"/>
              <a:gd name="connsiteY74" fmla="*/ 1516976 h 1603753"/>
              <a:gd name="connsiteX75" fmla="*/ 3534780 w 9662615"/>
              <a:gd name="connsiteY75" fmla="*/ 1522141 h 1603753"/>
              <a:gd name="connsiteX76" fmla="*/ 3504783 w 9662615"/>
              <a:gd name="connsiteY76" fmla="*/ 1526739 h 1603753"/>
              <a:gd name="connsiteX77" fmla="*/ 3430805 w 9662615"/>
              <a:gd name="connsiteY77" fmla="*/ 1542521 h 1603753"/>
              <a:gd name="connsiteX78" fmla="*/ 3292707 w 9662615"/>
              <a:gd name="connsiteY78" fmla="*/ 1520490 h 1603753"/>
              <a:gd name="connsiteX79" fmla="*/ 3187872 w 9662615"/>
              <a:gd name="connsiteY79" fmla="*/ 1519991 h 1603753"/>
              <a:gd name="connsiteX80" fmla="*/ 3148026 w 9662615"/>
              <a:gd name="connsiteY80" fmla="*/ 1524777 h 1603753"/>
              <a:gd name="connsiteX81" fmla="*/ 3092394 w 9662615"/>
              <a:gd name="connsiteY81" fmla="*/ 1528115 h 1603753"/>
              <a:gd name="connsiteX82" fmla="*/ 2994200 w 9662615"/>
              <a:gd name="connsiteY82" fmla="*/ 1537857 h 1603753"/>
              <a:gd name="connsiteX83" fmla="*/ 2862301 w 9662615"/>
              <a:gd name="connsiteY83" fmla="*/ 1544250 h 1603753"/>
              <a:gd name="connsiteX84" fmla="*/ 2766335 w 9662615"/>
              <a:gd name="connsiteY84" fmla="*/ 1527662 h 1603753"/>
              <a:gd name="connsiteX85" fmla="*/ 2757836 w 9662615"/>
              <a:gd name="connsiteY85" fmla="*/ 1531371 h 1603753"/>
              <a:gd name="connsiteX86" fmla="*/ 2691555 w 9662615"/>
              <a:gd name="connsiteY86" fmla="*/ 1530283 h 1603753"/>
              <a:gd name="connsiteX87" fmla="*/ 2491676 w 9662615"/>
              <a:gd name="connsiteY87" fmla="*/ 1500859 h 1603753"/>
              <a:gd name="connsiteX88" fmla="*/ 2378036 w 9662615"/>
              <a:gd name="connsiteY88" fmla="*/ 1520645 h 1603753"/>
              <a:gd name="connsiteX89" fmla="*/ 2284269 w 9662615"/>
              <a:gd name="connsiteY89" fmla="*/ 1503068 h 1603753"/>
              <a:gd name="connsiteX90" fmla="*/ 2207104 w 9662615"/>
              <a:gd name="connsiteY90" fmla="*/ 1508888 h 1603753"/>
              <a:gd name="connsiteX91" fmla="*/ 2149226 w 9662615"/>
              <a:gd name="connsiteY91" fmla="*/ 1523409 h 1603753"/>
              <a:gd name="connsiteX92" fmla="*/ 2084783 w 9662615"/>
              <a:gd name="connsiteY92" fmla="*/ 1524245 h 1603753"/>
              <a:gd name="connsiteX93" fmla="*/ 2070075 w 9662615"/>
              <a:gd name="connsiteY93" fmla="*/ 1511285 h 1603753"/>
              <a:gd name="connsiteX94" fmla="*/ 2001057 w 9662615"/>
              <a:gd name="connsiteY94" fmla="*/ 1516449 h 1603753"/>
              <a:gd name="connsiteX95" fmla="*/ 1896330 w 9662615"/>
              <a:gd name="connsiteY95" fmla="*/ 1525725 h 1603753"/>
              <a:gd name="connsiteX96" fmla="*/ 1835994 w 9662615"/>
              <a:gd name="connsiteY96" fmla="*/ 1527678 h 1603753"/>
              <a:gd name="connsiteX97" fmla="*/ 1671119 w 9662615"/>
              <a:gd name="connsiteY97" fmla="*/ 1536701 h 1603753"/>
              <a:gd name="connsiteX98" fmla="*/ 1601337 w 9662615"/>
              <a:gd name="connsiteY98" fmla="*/ 1548552 h 1603753"/>
              <a:gd name="connsiteX99" fmla="*/ 1407755 w 9662615"/>
              <a:gd name="connsiteY99" fmla="*/ 1571444 h 1603753"/>
              <a:gd name="connsiteX100" fmla="*/ 1271994 w 9662615"/>
              <a:gd name="connsiteY100" fmla="*/ 1579471 h 1603753"/>
              <a:gd name="connsiteX101" fmla="*/ 1249226 w 9662615"/>
              <a:gd name="connsiteY101" fmla="*/ 1583140 h 1603753"/>
              <a:gd name="connsiteX102" fmla="*/ 1217719 w 9662615"/>
              <a:gd name="connsiteY102" fmla="*/ 1580863 h 1603753"/>
              <a:gd name="connsiteX103" fmla="*/ 1091432 w 9662615"/>
              <a:gd name="connsiteY103" fmla="*/ 1571003 h 1603753"/>
              <a:gd name="connsiteX104" fmla="*/ 992039 w 9662615"/>
              <a:gd name="connsiteY104" fmla="*/ 1556662 h 1603753"/>
              <a:gd name="connsiteX105" fmla="*/ 868264 w 9662615"/>
              <a:gd name="connsiteY105" fmla="*/ 1566392 h 1603753"/>
              <a:gd name="connsiteX106" fmla="*/ 792765 w 9662615"/>
              <a:gd name="connsiteY106" fmla="*/ 1563102 h 1603753"/>
              <a:gd name="connsiteX107" fmla="*/ 669055 w 9662615"/>
              <a:gd name="connsiteY107" fmla="*/ 1543638 h 1603753"/>
              <a:gd name="connsiteX108" fmla="*/ 506152 w 9662615"/>
              <a:gd name="connsiteY108" fmla="*/ 1549124 h 1603753"/>
              <a:gd name="connsiteX109" fmla="*/ 472797 w 9662615"/>
              <a:gd name="connsiteY109" fmla="*/ 1568904 h 1603753"/>
              <a:gd name="connsiteX110" fmla="*/ 427864 w 9662615"/>
              <a:gd name="connsiteY110" fmla="*/ 1580848 h 1603753"/>
              <a:gd name="connsiteX111" fmla="*/ 408381 w 9662615"/>
              <a:gd name="connsiteY111" fmla="*/ 1552940 h 1603753"/>
              <a:gd name="connsiteX112" fmla="*/ 267163 w 9662615"/>
              <a:gd name="connsiteY112" fmla="*/ 1531913 h 1603753"/>
              <a:gd name="connsiteX113" fmla="*/ 196644 w 9662615"/>
              <a:gd name="connsiteY113" fmla="*/ 1524565 h 1603753"/>
              <a:gd name="connsiteX114" fmla="*/ 86819 w 9662615"/>
              <a:gd name="connsiteY114" fmla="*/ 1519517 h 1603753"/>
              <a:gd name="connsiteX115" fmla="*/ 53369 w 9662615"/>
              <a:gd name="connsiteY115" fmla="*/ 1516853 h 1603753"/>
              <a:gd name="connsiteX116" fmla="*/ 2359 w 9662615"/>
              <a:gd name="connsiteY116" fmla="*/ 1515247 h 1603753"/>
              <a:gd name="connsiteX117" fmla="*/ 0 w 9662615"/>
              <a:gd name="connsiteY117" fmla="*/ 1514932 h 1603753"/>
              <a:gd name="connsiteX118" fmla="*/ 0 w 9662615"/>
              <a:gd name="connsiteY118" fmla="*/ 0 h 1603753"/>
              <a:gd name="connsiteX0" fmla="*/ 0 w 9662615"/>
              <a:gd name="connsiteY0" fmla="*/ 0 h 1603753"/>
              <a:gd name="connsiteX1" fmla="*/ 9662615 w 9662615"/>
              <a:gd name="connsiteY1" fmla="*/ 0 h 1603753"/>
              <a:gd name="connsiteX2" fmla="*/ 9662615 w 9662615"/>
              <a:gd name="connsiteY2" fmla="*/ 1280346 h 1603753"/>
              <a:gd name="connsiteX3" fmla="*/ 9658420 w 9662615"/>
              <a:gd name="connsiteY3" fmla="*/ 1280106 h 1603753"/>
              <a:gd name="connsiteX4" fmla="*/ 9469546 w 9662615"/>
              <a:gd name="connsiteY4" fmla="*/ 1289837 h 1603753"/>
              <a:gd name="connsiteX5" fmla="*/ 9385895 w 9662615"/>
              <a:gd name="connsiteY5" fmla="*/ 1269203 h 1603753"/>
              <a:gd name="connsiteX6" fmla="*/ 9144767 w 9662615"/>
              <a:gd name="connsiteY6" fmla="*/ 1264120 h 1603753"/>
              <a:gd name="connsiteX7" fmla="*/ 8837252 w 9662615"/>
              <a:gd name="connsiteY7" fmla="*/ 1350515 h 1603753"/>
              <a:gd name="connsiteX8" fmla="*/ 8705466 w 9662615"/>
              <a:gd name="connsiteY8" fmla="*/ 1342419 h 1603753"/>
              <a:gd name="connsiteX9" fmla="*/ 8652221 w 9662615"/>
              <a:gd name="connsiteY9" fmla="*/ 1326906 h 1603753"/>
              <a:gd name="connsiteX10" fmla="*/ 8632312 w 9662615"/>
              <a:gd name="connsiteY10" fmla="*/ 1326025 h 1603753"/>
              <a:gd name="connsiteX11" fmla="*/ 8591582 w 9662615"/>
              <a:gd name="connsiteY11" fmla="*/ 1341666 h 1603753"/>
              <a:gd name="connsiteX12" fmla="*/ 8537336 w 9662615"/>
              <a:gd name="connsiteY12" fmla="*/ 1341684 h 1603753"/>
              <a:gd name="connsiteX13" fmla="*/ 8472508 w 9662615"/>
              <a:gd name="connsiteY13" fmla="*/ 1363109 h 1603753"/>
              <a:gd name="connsiteX14" fmla="*/ 8258477 w 9662615"/>
              <a:gd name="connsiteY14" fmla="*/ 1370666 h 1603753"/>
              <a:gd name="connsiteX15" fmla="*/ 8197961 w 9662615"/>
              <a:gd name="connsiteY15" fmla="*/ 1392804 h 1603753"/>
              <a:gd name="connsiteX16" fmla="*/ 8171196 w 9662615"/>
              <a:gd name="connsiteY16" fmla="*/ 1397216 h 1603753"/>
              <a:gd name="connsiteX17" fmla="*/ 8127667 w 9662615"/>
              <a:gd name="connsiteY17" fmla="*/ 1418254 h 1603753"/>
              <a:gd name="connsiteX18" fmla="*/ 7974579 w 9662615"/>
              <a:gd name="connsiteY18" fmla="*/ 1383439 h 1603753"/>
              <a:gd name="connsiteX19" fmla="*/ 7768351 w 9662615"/>
              <a:gd name="connsiteY19" fmla="*/ 1395051 h 1603753"/>
              <a:gd name="connsiteX20" fmla="*/ 7635985 w 9662615"/>
              <a:gd name="connsiteY20" fmla="*/ 1386363 h 1603753"/>
              <a:gd name="connsiteX21" fmla="*/ 7466069 w 9662615"/>
              <a:gd name="connsiteY21" fmla="*/ 1377654 h 1603753"/>
              <a:gd name="connsiteX22" fmla="*/ 7355642 w 9662615"/>
              <a:gd name="connsiteY22" fmla="*/ 1407761 h 1603753"/>
              <a:gd name="connsiteX23" fmla="*/ 7151610 w 9662615"/>
              <a:gd name="connsiteY23" fmla="*/ 1397856 h 1603753"/>
              <a:gd name="connsiteX24" fmla="*/ 7082147 w 9662615"/>
              <a:gd name="connsiteY24" fmla="*/ 1406113 h 1603753"/>
              <a:gd name="connsiteX25" fmla="*/ 7014958 w 9662615"/>
              <a:gd name="connsiteY25" fmla="*/ 1396883 h 1603753"/>
              <a:gd name="connsiteX26" fmla="*/ 6907567 w 9662615"/>
              <a:gd name="connsiteY26" fmla="*/ 1419149 h 1603753"/>
              <a:gd name="connsiteX27" fmla="*/ 6748428 w 9662615"/>
              <a:gd name="connsiteY27" fmla="*/ 1420308 h 1603753"/>
              <a:gd name="connsiteX28" fmla="*/ 6654257 w 9662615"/>
              <a:gd name="connsiteY28" fmla="*/ 1424143 h 1603753"/>
              <a:gd name="connsiteX29" fmla="*/ 6620123 w 9662615"/>
              <a:gd name="connsiteY29" fmla="*/ 1430535 h 1603753"/>
              <a:gd name="connsiteX30" fmla="*/ 6571355 w 9662615"/>
              <a:gd name="connsiteY30" fmla="*/ 1436144 h 1603753"/>
              <a:gd name="connsiteX31" fmla="*/ 6486557 w 9662615"/>
              <a:gd name="connsiteY31" fmla="*/ 1449861 h 1603753"/>
              <a:gd name="connsiteX32" fmla="*/ 6370419 w 9662615"/>
              <a:gd name="connsiteY32" fmla="*/ 1461649 h 1603753"/>
              <a:gd name="connsiteX33" fmla="*/ 6278839 w 9662615"/>
              <a:gd name="connsiteY33" fmla="*/ 1449160 h 1603753"/>
              <a:gd name="connsiteX34" fmla="*/ 6272455 w 9662615"/>
              <a:gd name="connsiteY34" fmla="*/ 1453191 h 1603753"/>
              <a:gd name="connsiteX35" fmla="*/ 6212659 w 9662615"/>
              <a:gd name="connsiteY35" fmla="*/ 1454850 h 1603753"/>
              <a:gd name="connsiteX36" fmla="*/ 6069317 w 9662615"/>
              <a:gd name="connsiteY36" fmla="*/ 1445838 h 1603753"/>
              <a:gd name="connsiteX37" fmla="*/ 5878477 w 9662615"/>
              <a:gd name="connsiteY37" fmla="*/ 1439180 h 1603753"/>
              <a:gd name="connsiteX38" fmla="*/ 5838387 w 9662615"/>
              <a:gd name="connsiteY38" fmla="*/ 1444679 h 1603753"/>
              <a:gd name="connsiteX39" fmla="*/ 5771136 w 9662615"/>
              <a:gd name="connsiteY39" fmla="*/ 1453639 h 1603753"/>
              <a:gd name="connsiteX40" fmla="*/ 5724081 w 9662615"/>
              <a:gd name="connsiteY40" fmla="*/ 1470431 h 1603753"/>
              <a:gd name="connsiteX41" fmla="*/ 5666577 w 9662615"/>
              <a:gd name="connsiteY41" fmla="*/ 1473921 h 1603753"/>
              <a:gd name="connsiteX42" fmla="*/ 5649068 w 9662615"/>
              <a:gd name="connsiteY42" fmla="*/ 1461676 h 1603753"/>
              <a:gd name="connsiteX43" fmla="*/ 5588902 w 9662615"/>
              <a:gd name="connsiteY43" fmla="*/ 1469647 h 1603753"/>
              <a:gd name="connsiteX44" fmla="*/ 5498090 w 9662615"/>
              <a:gd name="connsiteY44" fmla="*/ 1483173 h 1603753"/>
              <a:gd name="connsiteX45" fmla="*/ 5444641 w 9662615"/>
              <a:gd name="connsiteY45" fmla="*/ 1487602 h 1603753"/>
              <a:gd name="connsiteX46" fmla="*/ 5299812 w 9662615"/>
              <a:gd name="connsiteY46" fmla="*/ 1503362 h 1603753"/>
              <a:gd name="connsiteX47" fmla="*/ 5213947 w 9662615"/>
              <a:gd name="connsiteY47" fmla="*/ 1516637 h 1603753"/>
              <a:gd name="connsiteX48" fmla="*/ 5090342 w 9662615"/>
              <a:gd name="connsiteY48" fmla="*/ 1546680 h 1603753"/>
              <a:gd name="connsiteX49" fmla="*/ 5129812 w 9662615"/>
              <a:gd name="connsiteY49" fmla="*/ 1521277 h 1603753"/>
              <a:gd name="connsiteX50" fmla="*/ 5059484 w 9662615"/>
              <a:gd name="connsiteY50" fmla="*/ 1546802 h 1603753"/>
              <a:gd name="connsiteX51" fmla="*/ 5038524 w 9662615"/>
              <a:gd name="connsiteY51" fmla="*/ 1545675 h 1603753"/>
              <a:gd name="connsiteX52" fmla="*/ 5026564 w 9662615"/>
              <a:gd name="connsiteY52" fmla="*/ 1545376 h 1603753"/>
              <a:gd name="connsiteX53" fmla="*/ 4969433 w 9662615"/>
              <a:gd name="connsiteY53" fmla="*/ 1550865 h 1603753"/>
              <a:gd name="connsiteX54" fmla="*/ 4929254 w 9662615"/>
              <a:gd name="connsiteY54" fmla="*/ 1563452 h 1603753"/>
              <a:gd name="connsiteX55" fmla="*/ 4871726 w 9662615"/>
              <a:gd name="connsiteY55" fmla="*/ 1570584 h 1603753"/>
              <a:gd name="connsiteX56" fmla="*/ 4843267 w 9662615"/>
              <a:gd name="connsiteY56" fmla="*/ 1561459 h 1603753"/>
              <a:gd name="connsiteX57" fmla="*/ 4821058 w 9662615"/>
              <a:gd name="connsiteY57" fmla="*/ 1553078 h 1603753"/>
              <a:gd name="connsiteX58" fmla="*/ 4791466 w 9662615"/>
              <a:gd name="connsiteY58" fmla="*/ 1561324 h 1603753"/>
              <a:gd name="connsiteX59" fmla="*/ 4784247 w 9662615"/>
              <a:gd name="connsiteY59" fmla="*/ 1562342 h 1603753"/>
              <a:gd name="connsiteX60" fmla="*/ 4743285 w 9662615"/>
              <a:gd name="connsiteY60" fmla="*/ 1597680 h 1603753"/>
              <a:gd name="connsiteX61" fmla="*/ 4697562 w 9662615"/>
              <a:gd name="connsiteY61" fmla="*/ 1551206 h 1603753"/>
              <a:gd name="connsiteX62" fmla="*/ 4662664 w 9662615"/>
              <a:gd name="connsiteY62" fmla="*/ 1573162 h 1603753"/>
              <a:gd name="connsiteX63" fmla="*/ 4603028 w 9662615"/>
              <a:gd name="connsiteY63" fmla="*/ 1568821 h 1603753"/>
              <a:gd name="connsiteX64" fmla="*/ 4541612 w 9662615"/>
              <a:gd name="connsiteY64" fmla="*/ 1545262 h 1603753"/>
              <a:gd name="connsiteX65" fmla="*/ 4422155 w 9662615"/>
              <a:gd name="connsiteY65" fmla="*/ 1542059 h 1603753"/>
              <a:gd name="connsiteX66" fmla="*/ 4221826 w 9662615"/>
              <a:gd name="connsiteY66" fmla="*/ 1508923 h 1603753"/>
              <a:gd name="connsiteX67" fmla="*/ 4096601 w 9662615"/>
              <a:gd name="connsiteY67" fmla="*/ 1521563 h 1603753"/>
              <a:gd name="connsiteX68" fmla="*/ 3970635 w 9662615"/>
              <a:gd name="connsiteY68" fmla="*/ 1544815 h 1603753"/>
              <a:gd name="connsiteX69" fmla="*/ 3833906 w 9662615"/>
              <a:gd name="connsiteY69" fmla="*/ 1516637 h 1603753"/>
              <a:gd name="connsiteX70" fmla="*/ 3696258 w 9662615"/>
              <a:gd name="connsiteY70" fmla="*/ 1537563 h 1603753"/>
              <a:gd name="connsiteX71" fmla="*/ 3594070 w 9662615"/>
              <a:gd name="connsiteY71" fmla="*/ 1509422 h 1603753"/>
              <a:gd name="connsiteX72" fmla="*/ 3565233 w 9662615"/>
              <a:gd name="connsiteY72" fmla="*/ 1515122 h 1603753"/>
              <a:gd name="connsiteX73" fmla="*/ 3560267 w 9662615"/>
              <a:gd name="connsiteY73" fmla="*/ 1516288 h 1603753"/>
              <a:gd name="connsiteX74" fmla="*/ 3540258 w 9662615"/>
              <a:gd name="connsiteY74" fmla="*/ 1516976 h 1603753"/>
              <a:gd name="connsiteX75" fmla="*/ 3534780 w 9662615"/>
              <a:gd name="connsiteY75" fmla="*/ 1522141 h 1603753"/>
              <a:gd name="connsiteX76" fmla="*/ 3504783 w 9662615"/>
              <a:gd name="connsiteY76" fmla="*/ 1526739 h 1603753"/>
              <a:gd name="connsiteX77" fmla="*/ 3430805 w 9662615"/>
              <a:gd name="connsiteY77" fmla="*/ 1542521 h 1603753"/>
              <a:gd name="connsiteX78" fmla="*/ 3292707 w 9662615"/>
              <a:gd name="connsiteY78" fmla="*/ 1520490 h 1603753"/>
              <a:gd name="connsiteX79" fmla="*/ 3187872 w 9662615"/>
              <a:gd name="connsiteY79" fmla="*/ 1519991 h 1603753"/>
              <a:gd name="connsiteX80" fmla="*/ 3148026 w 9662615"/>
              <a:gd name="connsiteY80" fmla="*/ 1524777 h 1603753"/>
              <a:gd name="connsiteX81" fmla="*/ 3092394 w 9662615"/>
              <a:gd name="connsiteY81" fmla="*/ 1528115 h 1603753"/>
              <a:gd name="connsiteX82" fmla="*/ 2994200 w 9662615"/>
              <a:gd name="connsiteY82" fmla="*/ 1537857 h 1603753"/>
              <a:gd name="connsiteX83" fmla="*/ 2862301 w 9662615"/>
              <a:gd name="connsiteY83" fmla="*/ 1544250 h 1603753"/>
              <a:gd name="connsiteX84" fmla="*/ 2766335 w 9662615"/>
              <a:gd name="connsiteY84" fmla="*/ 1527662 h 1603753"/>
              <a:gd name="connsiteX85" fmla="*/ 2757836 w 9662615"/>
              <a:gd name="connsiteY85" fmla="*/ 1531371 h 1603753"/>
              <a:gd name="connsiteX86" fmla="*/ 2691555 w 9662615"/>
              <a:gd name="connsiteY86" fmla="*/ 1530283 h 1603753"/>
              <a:gd name="connsiteX87" fmla="*/ 2491676 w 9662615"/>
              <a:gd name="connsiteY87" fmla="*/ 1500859 h 1603753"/>
              <a:gd name="connsiteX88" fmla="*/ 2378036 w 9662615"/>
              <a:gd name="connsiteY88" fmla="*/ 1520645 h 1603753"/>
              <a:gd name="connsiteX89" fmla="*/ 2284269 w 9662615"/>
              <a:gd name="connsiteY89" fmla="*/ 1503068 h 1603753"/>
              <a:gd name="connsiteX90" fmla="*/ 2207104 w 9662615"/>
              <a:gd name="connsiteY90" fmla="*/ 1508888 h 1603753"/>
              <a:gd name="connsiteX91" fmla="*/ 2149226 w 9662615"/>
              <a:gd name="connsiteY91" fmla="*/ 1523409 h 1603753"/>
              <a:gd name="connsiteX92" fmla="*/ 2084783 w 9662615"/>
              <a:gd name="connsiteY92" fmla="*/ 1524245 h 1603753"/>
              <a:gd name="connsiteX93" fmla="*/ 2070075 w 9662615"/>
              <a:gd name="connsiteY93" fmla="*/ 1511285 h 1603753"/>
              <a:gd name="connsiteX94" fmla="*/ 2001057 w 9662615"/>
              <a:gd name="connsiteY94" fmla="*/ 1516449 h 1603753"/>
              <a:gd name="connsiteX95" fmla="*/ 1896330 w 9662615"/>
              <a:gd name="connsiteY95" fmla="*/ 1525725 h 1603753"/>
              <a:gd name="connsiteX96" fmla="*/ 1835994 w 9662615"/>
              <a:gd name="connsiteY96" fmla="*/ 1527678 h 1603753"/>
              <a:gd name="connsiteX97" fmla="*/ 1671119 w 9662615"/>
              <a:gd name="connsiteY97" fmla="*/ 1536701 h 1603753"/>
              <a:gd name="connsiteX98" fmla="*/ 1601337 w 9662615"/>
              <a:gd name="connsiteY98" fmla="*/ 1548552 h 1603753"/>
              <a:gd name="connsiteX99" fmla="*/ 1407755 w 9662615"/>
              <a:gd name="connsiteY99" fmla="*/ 1571444 h 1603753"/>
              <a:gd name="connsiteX100" fmla="*/ 1271994 w 9662615"/>
              <a:gd name="connsiteY100" fmla="*/ 1579471 h 1603753"/>
              <a:gd name="connsiteX101" fmla="*/ 1249226 w 9662615"/>
              <a:gd name="connsiteY101" fmla="*/ 1583140 h 1603753"/>
              <a:gd name="connsiteX102" fmla="*/ 1217719 w 9662615"/>
              <a:gd name="connsiteY102" fmla="*/ 1580863 h 1603753"/>
              <a:gd name="connsiteX103" fmla="*/ 1091432 w 9662615"/>
              <a:gd name="connsiteY103" fmla="*/ 1571003 h 1603753"/>
              <a:gd name="connsiteX104" fmla="*/ 992039 w 9662615"/>
              <a:gd name="connsiteY104" fmla="*/ 1556662 h 1603753"/>
              <a:gd name="connsiteX105" fmla="*/ 868264 w 9662615"/>
              <a:gd name="connsiteY105" fmla="*/ 1566392 h 1603753"/>
              <a:gd name="connsiteX106" fmla="*/ 792765 w 9662615"/>
              <a:gd name="connsiteY106" fmla="*/ 1563102 h 1603753"/>
              <a:gd name="connsiteX107" fmla="*/ 669055 w 9662615"/>
              <a:gd name="connsiteY107" fmla="*/ 1543638 h 1603753"/>
              <a:gd name="connsiteX108" fmla="*/ 506152 w 9662615"/>
              <a:gd name="connsiteY108" fmla="*/ 1549124 h 1603753"/>
              <a:gd name="connsiteX109" fmla="*/ 472797 w 9662615"/>
              <a:gd name="connsiteY109" fmla="*/ 1568904 h 1603753"/>
              <a:gd name="connsiteX110" fmla="*/ 427864 w 9662615"/>
              <a:gd name="connsiteY110" fmla="*/ 1580848 h 1603753"/>
              <a:gd name="connsiteX111" fmla="*/ 408381 w 9662615"/>
              <a:gd name="connsiteY111" fmla="*/ 1552940 h 1603753"/>
              <a:gd name="connsiteX112" fmla="*/ 267163 w 9662615"/>
              <a:gd name="connsiteY112" fmla="*/ 1531913 h 1603753"/>
              <a:gd name="connsiteX113" fmla="*/ 196644 w 9662615"/>
              <a:gd name="connsiteY113" fmla="*/ 1524565 h 1603753"/>
              <a:gd name="connsiteX114" fmla="*/ 86819 w 9662615"/>
              <a:gd name="connsiteY114" fmla="*/ 1519517 h 1603753"/>
              <a:gd name="connsiteX115" fmla="*/ 53369 w 9662615"/>
              <a:gd name="connsiteY115" fmla="*/ 1516853 h 1603753"/>
              <a:gd name="connsiteX116" fmla="*/ 2359 w 9662615"/>
              <a:gd name="connsiteY116" fmla="*/ 1515247 h 1603753"/>
              <a:gd name="connsiteX117" fmla="*/ 0 w 9662615"/>
              <a:gd name="connsiteY117" fmla="*/ 1514932 h 1603753"/>
              <a:gd name="connsiteX118" fmla="*/ 0 w 9662615"/>
              <a:gd name="connsiteY118" fmla="*/ 0 h 1603753"/>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422155 w 9662615"/>
              <a:gd name="connsiteY65" fmla="*/ 1542059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595077 w 9662615"/>
              <a:gd name="connsiteY63" fmla="*/ 1552918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595077 w 9662615"/>
              <a:gd name="connsiteY63" fmla="*/ 1552918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66659 w 9662615"/>
              <a:gd name="connsiteY68" fmla="*/ 1528913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96499"/>
              <a:gd name="connsiteX1" fmla="*/ 9662615 w 9662615"/>
              <a:gd name="connsiteY1" fmla="*/ 0 h 1596499"/>
              <a:gd name="connsiteX2" fmla="*/ 9662615 w 9662615"/>
              <a:gd name="connsiteY2" fmla="*/ 1280346 h 1596499"/>
              <a:gd name="connsiteX3" fmla="*/ 9658420 w 9662615"/>
              <a:gd name="connsiteY3" fmla="*/ 1280106 h 1596499"/>
              <a:gd name="connsiteX4" fmla="*/ 9469546 w 9662615"/>
              <a:gd name="connsiteY4" fmla="*/ 1289837 h 1596499"/>
              <a:gd name="connsiteX5" fmla="*/ 9385895 w 9662615"/>
              <a:gd name="connsiteY5" fmla="*/ 1269203 h 1596499"/>
              <a:gd name="connsiteX6" fmla="*/ 9144767 w 9662615"/>
              <a:gd name="connsiteY6" fmla="*/ 1264120 h 1596499"/>
              <a:gd name="connsiteX7" fmla="*/ 8837252 w 9662615"/>
              <a:gd name="connsiteY7" fmla="*/ 1350515 h 1596499"/>
              <a:gd name="connsiteX8" fmla="*/ 8705466 w 9662615"/>
              <a:gd name="connsiteY8" fmla="*/ 1342419 h 1596499"/>
              <a:gd name="connsiteX9" fmla="*/ 8652221 w 9662615"/>
              <a:gd name="connsiteY9" fmla="*/ 1326906 h 1596499"/>
              <a:gd name="connsiteX10" fmla="*/ 8632312 w 9662615"/>
              <a:gd name="connsiteY10" fmla="*/ 1326025 h 1596499"/>
              <a:gd name="connsiteX11" fmla="*/ 8591582 w 9662615"/>
              <a:gd name="connsiteY11" fmla="*/ 1341666 h 1596499"/>
              <a:gd name="connsiteX12" fmla="*/ 8537336 w 9662615"/>
              <a:gd name="connsiteY12" fmla="*/ 1341684 h 1596499"/>
              <a:gd name="connsiteX13" fmla="*/ 8472508 w 9662615"/>
              <a:gd name="connsiteY13" fmla="*/ 1363109 h 1596499"/>
              <a:gd name="connsiteX14" fmla="*/ 8258477 w 9662615"/>
              <a:gd name="connsiteY14" fmla="*/ 1370666 h 1596499"/>
              <a:gd name="connsiteX15" fmla="*/ 8197961 w 9662615"/>
              <a:gd name="connsiteY15" fmla="*/ 1392804 h 1596499"/>
              <a:gd name="connsiteX16" fmla="*/ 8171196 w 9662615"/>
              <a:gd name="connsiteY16" fmla="*/ 1397216 h 1596499"/>
              <a:gd name="connsiteX17" fmla="*/ 8127667 w 9662615"/>
              <a:gd name="connsiteY17" fmla="*/ 1418254 h 1596499"/>
              <a:gd name="connsiteX18" fmla="*/ 7974579 w 9662615"/>
              <a:gd name="connsiteY18" fmla="*/ 1383439 h 1596499"/>
              <a:gd name="connsiteX19" fmla="*/ 7768351 w 9662615"/>
              <a:gd name="connsiteY19" fmla="*/ 1395051 h 1596499"/>
              <a:gd name="connsiteX20" fmla="*/ 7635985 w 9662615"/>
              <a:gd name="connsiteY20" fmla="*/ 1386363 h 1596499"/>
              <a:gd name="connsiteX21" fmla="*/ 7466069 w 9662615"/>
              <a:gd name="connsiteY21" fmla="*/ 1377654 h 1596499"/>
              <a:gd name="connsiteX22" fmla="*/ 7355642 w 9662615"/>
              <a:gd name="connsiteY22" fmla="*/ 1407761 h 1596499"/>
              <a:gd name="connsiteX23" fmla="*/ 7151610 w 9662615"/>
              <a:gd name="connsiteY23" fmla="*/ 1397856 h 1596499"/>
              <a:gd name="connsiteX24" fmla="*/ 7082147 w 9662615"/>
              <a:gd name="connsiteY24" fmla="*/ 1406113 h 1596499"/>
              <a:gd name="connsiteX25" fmla="*/ 7014958 w 9662615"/>
              <a:gd name="connsiteY25" fmla="*/ 1396883 h 1596499"/>
              <a:gd name="connsiteX26" fmla="*/ 6907567 w 9662615"/>
              <a:gd name="connsiteY26" fmla="*/ 1419149 h 1596499"/>
              <a:gd name="connsiteX27" fmla="*/ 6748428 w 9662615"/>
              <a:gd name="connsiteY27" fmla="*/ 1420308 h 1596499"/>
              <a:gd name="connsiteX28" fmla="*/ 6654257 w 9662615"/>
              <a:gd name="connsiteY28" fmla="*/ 1424143 h 1596499"/>
              <a:gd name="connsiteX29" fmla="*/ 6620123 w 9662615"/>
              <a:gd name="connsiteY29" fmla="*/ 1430535 h 1596499"/>
              <a:gd name="connsiteX30" fmla="*/ 6571355 w 9662615"/>
              <a:gd name="connsiteY30" fmla="*/ 1436144 h 1596499"/>
              <a:gd name="connsiteX31" fmla="*/ 6486557 w 9662615"/>
              <a:gd name="connsiteY31" fmla="*/ 1449861 h 1596499"/>
              <a:gd name="connsiteX32" fmla="*/ 6370419 w 9662615"/>
              <a:gd name="connsiteY32" fmla="*/ 1461649 h 1596499"/>
              <a:gd name="connsiteX33" fmla="*/ 6278839 w 9662615"/>
              <a:gd name="connsiteY33" fmla="*/ 1449160 h 1596499"/>
              <a:gd name="connsiteX34" fmla="*/ 6272455 w 9662615"/>
              <a:gd name="connsiteY34" fmla="*/ 1453191 h 1596499"/>
              <a:gd name="connsiteX35" fmla="*/ 6212659 w 9662615"/>
              <a:gd name="connsiteY35" fmla="*/ 1454850 h 1596499"/>
              <a:gd name="connsiteX36" fmla="*/ 6069317 w 9662615"/>
              <a:gd name="connsiteY36" fmla="*/ 1445838 h 1596499"/>
              <a:gd name="connsiteX37" fmla="*/ 5878477 w 9662615"/>
              <a:gd name="connsiteY37" fmla="*/ 1439180 h 1596499"/>
              <a:gd name="connsiteX38" fmla="*/ 5838387 w 9662615"/>
              <a:gd name="connsiteY38" fmla="*/ 1444679 h 1596499"/>
              <a:gd name="connsiteX39" fmla="*/ 5771136 w 9662615"/>
              <a:gd name="connsiteY39" fmla="*/ 1453639 h 1596499"/>
              <a:gd name="connsiteX40" fmla="*/ 5724081 w 9662615"/>
              <a:gd name="connsiteY40" fmla="*/ 1470431 h 1596499"/>
              <a:gd name="connsiteX41" fmla="*/ 5666577 w 9662615"/>
              <a:gd name="connsiteY41" fmla="*/ 1473921 h 1596499"/>
              <a:gd name="connsiteX42" fmla="*/ 5649068 w 9662615"/>
              <a:gd name="connsiteY42" fmla="*/ 1461676 h 1596499"/>
              <a:gd name="connsiteX43" fmla="*/ 5588902 w 9662615"/>
              <a:gd name="connsiteY43" fmla="*/ 1469647 h 1596499"/>
              <a:gd name="connsiteX44" fmla="*/ 5498090 w 9662615"/>
              <a:gd name="connsiteY44" fmla="*/ 1483173 h 1596499"/>
              <a:gd name="connsiteX45" fmla="*/ 5444641 w 9662615"/>
              <a:gd name="connsiteY45" fmla="*/ 1487602 h 1596499"/>
              <a:gd name="connsiteX46" fmla="*/ 5299812 w 9662615"/>
              <a:gd name="connsiteY46" fmla="*/ 1503362 h 1596499"/>
              <a:gd name="connsiteX47" fmla="*/ 5213947 w 9662615"/>
              <a:gd name="connsiteY47" fmla="*/ 1516637 h 1596499"/>
              <a:gd name="connsiteX48" fmla="*/ 5090342 w 9662615"/>
              <a:gd name="connsiteY48" fmla="*/ 1546680 h 1596499"/>
              <a:gd name="connsiteX49" fmla="*/ 5129812 w 9662615"/>
              <a:gd name="connsiteY49" fmla="*/ 1521277 h 1596499"/>
              <a:gd name="connsiteX50" fmla="*/ 5059484 w 9662615"/>
              <a:gd name="connsiteY50" fmla="*/ 1546802 h 1596499"/>
              <a:gd name="connsiteX51" fmla="*/ 5038524 w 9662615"/>
              <a:gd name="connsiteY51" fmla="*/ 1545675 h 1596499"/>
              <a:gd name="connsiteX52" fmla="*/ 5026564 w 9662615"/>
              <a:gd name="connsiteY52" fmla="*/ 1545376 h 1596499"/>
              <a:gd name="connsiteX53" fmla="*/ 4969433 w 9662615"/>
              <a:gd name="connsiteY53" fmla="*/ 1550865 h 1596499"/>
              <a:gd name="connsiteX54" fmla="*/ 4929254 w 9662615"/>
              <a:gd name="connsiteY54" fmla="*/ 1563452 h 1596499"/>
              <a:gd name="connsiteX55" fmla="*/ 4871726 w 9662615"/>
              <a:gd name="connsiteY55" fmla="*/ 1570584 h 1596499"/>
              <a:gd name="connsiteX56" fmla="*/ 4843267 w 9662615"/>
              <a:gd name="connsiteY56" fmla="*/ 1561459 h 1596499"/>
              <a:gd name="connsiteX57" fmla="*/ 4821058 w 9662615"/>
              <a:gd name="connsiteY57" fmla="*/ 1553078 h 1596499"/>
              <a:gd name="connsiteX58" fmla="*/ 4791466 w 9662615"/>
              <a:gd name="connsiteY58" fmla="*/ 1561324 h 1596499"/>
              <a:gd name="connsiteX59" fmla="*/ 4784247 w 9662615"/>
              <a:gd name="connsiteY59" fmla="*/ 1562342 h 1596499"/>
              <a:gd name="connsiteX60" fmla="*/ 4739309 w 9662615"/>
              <a:gd name="connsiteY60" fmla="*/ 1553948 h 1596499"/>
              <a:gd name="connsiteX61" fmla="*/ 4697562 w 9662615"/>
              <a:gd name="connsiteY61" fmla="*/ 1551206 h 1596499"/>
              <a:gd name="connsiteX62" fmla="*/ 4650737 w 9662615"/>
              <a:gd name="connsiteY62" fmla="*/ 1537381 h 1596499"/>
              <a:gd name="connsiteX63" fmla="*/ 4583150 w 9662615"/>
              <a:gd name="connsiteY63" fmla="*/ 1529064 h 1596499"/>
              <a:gd name="connsiteX64" fmla="*/ 4521734 w 9662615"/>
              <a:gd name="connsiteY64" fmla="*/ 1529359 h 1596499"/>
              <a:gd name="connsiteX65" fmla="*/ 4382398 w 9662615"/>
              <a:gd name="connsiteY65" fmla="*/ 1534108 h 1596499"/>
              <a:gd name="connsiteX66" fmla="*/ 4221826 w 9662615"/>
              <a:gd name="connsiteY66" fmla="*/ 1500972 h 1596499"/>
              <a:gd name="connsiteX67" fmla="*/ 4096601 w 9662615"/>
              <a:gd name="connsiteY67" fmla="*/ 1521563 h 1596499"/>
              <a:gd name="connsiteX68" fmla="*/ 3978586 w 9662615"/>
              <a:gd name="connsiteY68" fmla="*/ 1596499 h 1596499"/>
              <a:gd name="connsiteX69" fmla="*/ 3833906 w 9662615"/>
              <a:gd name="connsiteY69" fmla="*/ 1516637 h 1596499"/>
              <a:gd name="connsiteX70" fmla="*/ 3696258 w 9662615"/>
              <a:gd name="connsiteY70" fmla="*/ 1537563 h 1596499"/>
              <a:gd name="connsiteX71" fmla="*/ 3594070 w 9662615"/>
              <a:gd name="connsiteY71" fmla="*/ 1509422 h 1596499"/>
              <a:gd name="connsiteX72" fmla="*/ 3565233 w 9662615"/>
              <a:gd name="connsiteY72" fmla="*/ 1515122 h 1596499"/>
              <a:gd name="connsiteX73" fmla="*/ 3560267 w 9662615"/>
              <a:gd name="connsiteY73" fmla="*/ 1516288 h 1596499"/>
              <a:gd name="connsiteX74" fmla="*/ 3540258 w 9662615"/>
              <a:gd name="connsiteY74" fmla="*/ 1516976 h 1596499"/>
              <a:gd name="connsiteX75" fmla="*/ 3534780 w 9662615"/>
              <a:gd name="connsiteY75" fmla="*/ 1522141 h 1596499"/>
              <a:gd name="connsiteX76" fmla="*/ 3504783 w 9662615"/>
              <a:gd name="connsiteY76" fmla="*/ 1526739 h 1596499"/>
              <a:gd name="connsiteX77" fmla="*/ 3430805 w 9662615"/>
              <a:gd name="connsiteY77" fmla="*/ 1542521 h 1596499"/>
              <a:gd name="connsiteX78" fmla="*/ 3292707 w 9662615"/>
              <a:gd name="connsiteY78" fmla="*/ 1520490 h 1596499"/>
              <a:gd name="connsiteX79" fmla="*/ 3187872 w 9662615"/>
              <a:gd name="connsiteY79" fmla="*/ 1519991 h 1596499"/>
              <a:gd name="connsiteX80" fmla="*/ 3148026 w 9662615"/>
              <a:gd name="connsiteY80" fmla="*/ 1524777 h 1596499"/>
              <a:gd name="connsiteX81" fmla="*/ 3092394 w 9662615"/>
              <a:gd name="connsiteY81" fmla="*/ 1528115 h 1596499"/>
              <a:gd name="connsiteX82" fmla="*/ 2994200 w 9662615"/>
              <a:gd name="connsiteY82" fmla="*/ 1537857 h 1596499"/>
              <a:gd name="connsiteX83" fmla="*/ 2862301 w 9662615"/>
              <a:gd name="connsiteY83" fmla="*/ 1544250 h 1596499"/>
              <a:gd name="connsiteX84" fmla="*/ 2766335 w 9662615"/>
              <a:gd name="connsiteY84" fmla="*/ 1527662 h 1596499"/>
              <a:gd name="connsiteX85" fmla="*/ 2757836 w 9662615"/>
              <a:gd name="connsiteY85" fmla="*/ 1531371 h 1596499"/>
              <a:gd name="connsiteX86" fmla="*/ 2691555 w 9662615"/>
              <a:gd name="connsiteY86" fmla="*/ 1530283 h 1596499"/>
              <a:gd name="connsiteX87" fmla="*/ 2491676 w 9662615"/>
              <a:gd name="connsiteY87" fmla="*/ 1500859 h 1596499"/>
              <a:gd name="connsiteX88" fmla="*/ 2378036 w 9662615"/>
              <a:gd name="connsiteY88" fmla="*/ 1520645 h 1596499"/>
              <a:gd name="connsiteX89" fmla="*/ 2284269 w 9662615"/>
              <a:gd name="connsiteY89" fmla="*/ 1503068 h 1596499"/>
              <a:gd name="connsiteX90" fmla="*/ 2207104 w 9662615"/>
              <a:gd name="connsiteY90" fmla="*/ 1508888 h 1596499"/>
              <a:gd name="connsiteX91" fmla="*/ 2149226 w 9662615"/>
              <a:gd name="connsiteY91" fmla="*/ 1523409 h 1596499"/>
              <a:gd name="connsiteX92" fmla="*/ 2084783 w 9662615"/>
              <a:gd name="connsiteY92" fmla="*/ 1524245 h 1596499"/>
              <a:gd name="connsiteX93" fmla="*/ 2070075 w 9662615"/>
              <a:gd name="connsiteY93" fmla="*/ 1511285 h 1596499"/>
              <a:gd name="connsiteX94" fmla="*/ 2001057 w 9662615"/>
              <a:gd name="connsiteY94" fmla="*/ 1516449 h 1596499"/>
              <a:gd name="connsiteX95" fmla="*/ 1896330 w 9662615"/>
              <a:gd name="connsiteY95" fmla="*/ 1525725 h 1596499"/>
              <a:gd name="connsiteX96" fmla="*/ 1835994 w 9662615"/>
              <a:gd name="connsiteY96" fmla="*/ 1527678 h 1596499"/>
              <a:gd name="connsiteX97" fmla="*/ 1671119 w 9662615"/>
              <a:gd name="connsiteY97" fmla="*/ 1536701 h 1596499"/>
              <a:gd name="connsiteX98" fmla="*/ 1601337 w 9662615"/>
              <a:gd name="connsiteY98" fmla="*/ 1548552 h 1596499"/>
              <a:gd name="connsiteX99" fmla="*/ 1407755 w 9662615"/>
              <a:gd name="connsiteY99" fmla="*/ 1571444 h 1596499"/>
              <a:gd name="connsiteX100" fmla="*/ 1271994 w 9662615"/>
              <a:gd name="connsiteY100" fmla="*/ 1579471 h 1596499"/>
              <a:gd name="connsiteX101" fmla="*/ 1249226 w 9662615"/>
              <a:gd name="connsiteY101" fmla="*/ 1583140 h 1596499"/>
              <a:gd name="connsiteX102" fmla="*/ 1217719 w 9662615"/>
              <a:gd name="connsiteY102" fmla="*/ 1580863 h 1596499"/>
              <a:gd name="connsiteX103" fmla="*/ 1091432 w 9662615"/>
              <a:gd name="connsiteY103" fmla="*/ 1571003 h 1596499"/>
              <a:gd name="connsiteX104" fmla="*/ 992039 w 9662615"/>
              <a:gd name="connsiteY104" fmla="*/ 1556662 h 1596499"/>
              <a:gd name="connsiteX105" fmla="*/ 868264 w 9662615"/>
              <a:gd name="connsiteY105" fmla="*/ 1566392 h 1596499"/>
              <a:gd name="connsiteX106" fmla="*/ 792765 w 9662615"/>
              <a:gd name="connsiteY106" fmla="*/ 1563102 h 1596499"/>
              <a:gd name="connsiteX107" fmla="*/ 669055 w 9662615"/>
              <a:gd name="connsiteY107" fmla="*/ 1543638 h 1596499"/>
              <a:gd name="connsiteX108" fmla="*/ 506152 w 9662615"/>
              <a:gd name="connsiteY108" fmla="*/ 1549124 h 1596499"/>
              <a:gd name="connsiteX109" fmla="*/ 472797 w 9662615"/>
              <a:gd name="connsiteY109" fmla="*/ 1568904 h 1596499"/>
              <a:gd name="connsiteX110" fmla="*/ 427864 w 9662615"/>
              <a:gd name="connsiteY110" fmla="*/ 1580848 h 1596499"/>
              <a:gd name="connsiteX111" fmla="*/ 408381 w 9662615"/>
              <a:gd name="connsiteY111" fmla="*/ 1552940 h 1596499"/>
              <a:gd name="connsiteX112" fmla="*/ 267163 w 9662615"/>
              <a:gd name="connsiteY112" fmla="*/ 1531913 h 1596499"/>
              <a:gd name="connsiteX113" fmla="*/ 196644 w 9662615"/>
              <a:gd name="connsiteY113" fmla="*/ 1524565 h 1596499"/>
              <a:gd name="connsiteX114" fmla="*/ 86819 w 9662615"/>
              <a:gd name="connsiteY114" fmla="*/ 1519517 h 1596499"/>
              <a:gd name="connsiteX115" fmla="*/ 53369 w 9662615"/>
              <a:gd name="connsiteY115" fmla="*/ 1516853 h 1596499"/>
              <a:gd name="connsiteX116" fmla="*/ 2359 w 9662615"/>
              <a:gd name="connsiteY116" fmla="*/ 1515247 h 1596499"/>
              <a:gd name="connsiteX117" fmla="*/ 0 w 9662615"/>
              <a:gd name="connsiteY117" fmla="*/ 1514932 h 1596499"/>
              <a:gd name="connsiteX118" fmla="*/ 0 w 9662615"/>
              <a:gd name="connsiteY118" fmla="*/ 0 h 1596499"/>
              <a:gd name="connsiteX0" fmla="*/ 0 w 9662615"/>
              <a:gd name="connsiteY0" fmla="*/ 0 h 1600474"/>
              <a:gd name="connsiteX1" fmla="*/ 9662615 w 9662615"/>
              <a:gd name="connsiteY1" fmla="*/ 0 h 1600474"/>
              <a:gd name="connsiteX2" fmla="*/ 9662615 w 9662615"/>
              <a:gd name="connsiteY2" fmla="*/ 1280346 h 1600474"/>
              <a:gd name="connsiteX3" fmla="*/ 9658420 w 9662615"/>
              <a:gd name="connsiteY3" fmla="*/ 1280106 h 1600474"/>
              <a:gd name="connsiteX4" fmla="*/ 9469546 w 9662615"/>
              <a:gd name="connsiteY4" fmla="*/ 1289837 h 1600474"/>
              <a:gd name="connsiteX5" fmla="*/ 9385895 w 9662615"/>
              <a:gd name="connsiteY5" fmla="*/ 1269203 h 1600474"/>
              <a:gd name="connsiteX6" fmla="*/ 9144767 w 9662615"/>
              <a:gd name="connsiteY6" fmla="*/ 1264120 h 1600474"/>
              <a:gd name="connsiteX7" fmla="*/ 8837252 w 9662615"/>
              <a:gd name="connsiteY7" fmla="*/ 1350515 h 1600474"/>
              <a:gd name="connsiteX8" fmla="*/ 8705466 w 9662615"/>
              <a:gd name="connsiteY8" fmla="*/ 1342419 h 1600474"/>
              <a:gd name="connsiteX9" fmla="*/ 8652221 w 9662615"/>
              <a:gd name="connsiteY9" fmla="*/ 1326906 h 1600474"/>
              <a:gd name="connsiteX10" fmla="*/ 8632312 w 9662615"/>
              <a:gd name="connsiteY10" fmla="*/ 1326025 h 1600474"/>
              <a:gd name="connsiteX11" fmla="*/ 8591582 w 9662615"/>
              <a:gd name="connsiteY11" fmla="*/ 1341666 h 1600474"/>
              <a:gd name="connsiteX12" fmla="*/ 8537336 w 9662615"/>
              <a:gd name="connsiteY12" fmla="*/ 1341684 h 1600474"/>
              <a:gd name="connsiteX13" fmla="*/ 8472508 w 9662615"/>
              <a:gd name="connsiteY13" fmla="*/ 1363109 h 1600474"/>
              <a:gd name="connsiteX14" fmla="*/ 8258477 w 9662615"/>
              <a:gd name="connsiteY14" fmla="*/ 1370666 h 1600474"/>
              <a:gd name="connsiteX15" fmla="*/ 8197961 w 9662615"/>
              <a:gd name="connsiteY15" fmla="*/ 1392804 h 1600474"/>
              <a:gd name="connsiteX16" fmla="*/ 8171196 w 9662615"/>
              <a:gd name="connsiteY16" fmla="*/ 1397216 h 1600474"/>
              <a:gd name="connsiteX17" fmla="*/ 8127667 w 9662615"/>
              <a:gd name="connsiteY17" fmla="*/ 1418254 h 1600474"/>
              <a:gd name="connsiteX18" fmla="*/ 7974579 w 9662615"/>
              <a:gd name="connsiteY18" fmla="*/ 1383439 h 1600474"/>
              <a:gd name="connsiteX19" fmla="*/ 7768351 w 9662615"/>
              <a:gd name="connsiteY19" fmla="*/ 1395051 h 1600474"/>
              <a:gd name="connsiteX20" fmla="*/ 7635985 w 9662615"/>
              <a:gd name="connsiteY20" fmla="*/ 1386363 h 1600474"/>
              <a:gd name="connsiteX21" fmla="*/ 7466069 w 9662615"/>
              <a:gd name="connsiteY21" fmla="*/ 1377654 h 1600474"/>
              <a:gd name="connsiteX22" fmla="*/ 7355642 w 9662615"/>
              <a:gd name="connsiteY22" fmla="*/ 1407761 h 1600474"/>
              <a:gd name="connsiteX23" fmla="*/ 7151610 w 9662615"/>
              <a:gd name="connsiteY23" fmla="*/ 1397856 h 1600474"/>
              <a:gd name="connsiteX24" fmla="*/ 7082147 w 9662615"/>
              <a:gd name="connsiteY24" fmla="*/ 1406113 h 1600474"/>
              <a:gd name="connsiteX25" fmla="*/ 7014958 w 9662615"/>
              <a:gd name="connsiteY25" fmla="*/ 1396883 h 1600474"/>
              <a:gd name="connsiteX26" fmla="*/ 6907567 w 9662615"/>
              <a:gd name="connsiteY26" fmla="*/ 1419149 h 1600474"/>
              <a:gd name="connsiteX27" fmla="*/ 6748428 w 9662615"/>
              <a:gd name="connsiteY27" fmla="*/ 1420308 h 1600474"/>
              <a:gd name="connsiteX28" fmla="*/ 6654257 w 9662615"/>
              <a:gd name="connsiteY28" fmla="*/ 1424143 h 1600474"/>
              <a:gd name="connsiteX29" fmla="*/ 6620123 w 9662615"/>
              <a:gd name="connsiteY29" fmla="*/ 1430535 h 1600474"/>
              <a:gd name="connsiteX30" fmla="*/ 6571355 w 9662615"/>
              <a:gd name="connsiteY30" fmla="*/ 1436144 h 1600474"/>
              <a:gd name="connsiteX31" fmla="*/ 6486557 w 9662615"/>
              <a:gd name="connsiteY31" fmla="*/ 1449861 h 1600474"/>
              <a:gd name="connsiteX32" fmla="*/ 6370419 w 9662615"/>
              <a:gd name="connsiteY32" fmla="*/ 1461649 h 1600474"/>
              <a:gd name="connsiteX33" fmla="*/ 6278839 w 9662615"/>
              <a:gd name="connsiteY33" fmla="*/ 1449160 h 1600474"/>
              <a:gd name="connsiteX34" fmla="*/ 6272455 w 9662615"/>
              <a:gd name="connsiteY34" fmla="*/ 1453191 h 1600474"/>
              <a:gd name="connsiteX35" fmla="*/ 6212659 w 9662615"/>
              <a:gd name="connsiteY35" fmla="*/ 1454850 h 1600474"/>
              <a:gd name="connsiteX36" fmla="*/ 6069317 w 9662615"/>
              <a:gd name="connsiteY36" fmla="*/ 1445838 h 1600474"/>
              <a:gd name="connsiteX37" fmla="*/ 5878477 w 9662615"/>
              <a:gd name="connsiteY37" fmla="*/ 1439180 h 1600474"/>
              <a:gd name="connsiteX38" fmla="*/ 5838387 w 9662615"/>
              <a:gd name="connsiteY38" fmla="*/ 1444679 h 1600474"/>
              <a:gd name="connsiteX39" fmla="*/ 5771136 w 9662615"/>
              <a:gd name="connsiteY39" fmla="*/ 1453639 h 1600474"/>
              <a:gd name="connsiteX40" fmla="*/ 5724081 w 9662615"/>
              <a:gd name="connsiteY40" fmla="*/ 1470431 h 1600474"/>
              <a:gd name="connsiteX41" fmla="*/ 5666577 w 9662615"/>
              <a:gd name="connsiteY41" fmla="*/ 1473921 h 1600474"/>
              <a:gd name="connsiteX42" fmla="*/ 5649068 w 9662615"/>
              <a:gd name="connsiteY42" fmla="*/ 1461676 h 1600474"/>
              <a:gd name="connsiteX43" fmla="*/ 5588902 w 9662615"/>
              <a:gd name="connsiteY43" fmla="*/ 1469647 h 1600474"/>
              <a:gd name="connsiteX44" fmla="*/ 5498090 w 9662615"/>
              <a:gd name="connsiteY44" fmla="*/ 1483173 h 1600474"/>
              <a:gd name="connsiteX45" fmla="*/ 5444641 w 9662615"/>
              <a:gd name="connsiteY45" fmla="*/ 1487602 h 1600474"/>
              <a:gd name="connsiteX46" fmla="*/ 5299812 w 9662615"/>
              <a:gd name="connsiteY46" fmla="*/ 1503362 h 1600474"/>
              <a:gd name="connsiteX47" fmla="*/ 5213947 w 9662615"/>
              <a:gd name="connsiteY47" fmla="*/ 1516637 h 1600474"/>
              <a:gd name="connsiteX48" fmla="*/ 5090342 w 9662615"/>
              <a:gd name="connsiteY48" fmla="*/ 1546680 h 1600474"/>
              <a:gd name="connsiteX49" fmla="*/ 5129812 w 9662615"/>
              <a:gd name="connsiteY49" fmla="*/ 1521277 h 1600474"/>
              <a:gd name="connsiteX50" fmla="*/ 5059484 w 9662615"/>
              <a:gd name="connsiteY50" fmla="*/ 1546802 h 1600474"/>
              <a:gd name="connsiteX51" fmla="*/ 5038524 w 9662615"/>
              <a:gd name="connsiteY51" fmla="*/ 1545675 h 1600474"/>
              <a:gd name="connsiteX52" fmla="*/ 5026564 w 9662615"/>
              <a:gd name="connsiteY52" fmla="*/ 1545376 h 1600474"/>
              <a:gd name="connsiteX53" fmla="*/ 4969433 w 9662615"/>
              <a:gd name="connsiteY53" fmla="*/ 1550865 h 1600474"/>
              <a:gd name="connsiteX54" fmla="*/ 4929254 w 9662615"/>
              <a:gd name="connsiteY54" fmla="*/ 1563452 h 1600474"/>
              <a:gd name="connsiteX55" fmla="*/ 4871726 w 9662615"/>
              <a:gd name="connsiteY55" fmla="*/ 1570584 h 1600474"/>
              <a:gd name="connsiteX56" fmla="*/ 4843267 w 9662615"/>
              <a:gd name="connsiteY56" fmla="*/ 1561459 h 1600474"/>
              <a:gd name="connsiteX57" fmla="*/ 4821058 w 9662615"/>
              <a:gd name="connsiteY57" fmla="*/ 1553078 h 1600474"/>
              <a:gd name="connsiteX58" fmla="*/ 4791466 w 9662615"/>
              <a:gd name="connsiteY58" fmla="*/ 1561324 h 1600474"/>
              <a:gd name="connsiteX59" fmla="*/ 4784247 w 9662615"/>
              <a:gd name="connsiteY59" fmla="*/ 1562342 h 1600474"/>
              <a:gd name="connsiteX60" fmla="*/ 4739309 w 9662615"/>
              <a:gd name="connsiteY60" fmla="*/ 1553948 h 1600474"/>
              <a:gd name="connsiteX61" fmla="*/ 4697562 w 9662615"/>
              <a:gd name="connsiteY61" fmla="*/ 1551206 h 1600474"/>
              <a:gd name="connsiteX62" fmla="*/ 4650737 w 9662615"/>
              <a:gd name="connsiteY62" fmla="*/ 1537381 h 1600474"/>
              <a:gd name="connsiteX63" fmla="*/ 4583150 w 9662615"/>
              <a:gd name="connsiteY63" fmla="*/ 1529064 h 1600474"/>
              <a:gd name="connsiteX64" fmla="*/ 4521734 w 9662615"/>
              <a:gd name="connsiteY64" fmla="*/ 1529359 h 1600474"/>
              <a:gd name="connsiteX65" fmla="*/ 4382398 w 9662615"/>
              <a:gd name="connsiteY65" fmla="*/ 1534108 h 1600474"/>
              <a:gd name="connsiteX66" fmla="*/ 4221826 w 9662615"/>
              <a:gd name="connsiteY66" fmla="*/ 1500972 h 1600474"/>
              <a:gd name="connsiteX67" fmla="*/ 4096601 w 9662615"/>
              <a:gd name="connsiteY67" fmla="*/ 1521563 h 1600474"/>
              <a:gd name="connsiteX68" fmla="*/ 4046172 w 9662615"/>
              <a:gd name="connsiteY68" fmla="*/ 1600474 h 1600474"/>
              <a:gd name="connsiteX69" fmla="*/ 3833906 w 9662615"/>
              <a:gd name="connsiteY69" fmla="*/ 1516637 h 1600474"/>
              <a:gd name="connsiteX70" fmla="*/ 3696258 w 9662615"/>
              <a:gd name="connsiteY70" fmla="*/ 1537563 h 1600474"/>
              <a:gd name="connsiteX71" fmla="*/ 3594070 w 9662615"/>
              <a:gd name="connsiteY71" fmla="*/ 1509422 h 1600474"/>
              <a:gd name="connsiteX72" fmla="*/ 3565233 w 9662615"/>
              <a:gd name="connsiteY72" fmla="*/ 1515122 h 1600474"/>
              <a:gd name="connsiteX73" fmla="*/ 3560267 w 9662615"/>
              <a:gd name="connsiteY73" fmla="*/ 1516288 h 1600474"/>
              <a:gd name="connsiteX74" fmla="*/ 3540258 w 9662615"/>
              <a:gd name="connsiteY74" fmla="*/ 1516976 h 1600474"/>
              <a:gd name="connsiteX75" fmla="*/ 3534780 w 9662615"/>
              <a:gd name="connsiteY75" fmla="*/ 1522141 h 1600474"/>
              <a:gd name="connsiteX76" fmla="*/ 3504783 w 9662615"/>
              <a:gd name="connsiteY76" fmla="*/ 1526739 h 1600474"/>
              <a:gd name="connsiteX77" fmla="*/ 3430805 w 9662615"/>
              <a:gd name="connsiteY77" fmla="*/ 1542521 h 1600474"/>
              <a:gd name="connsiteX78" fmla="*/ 3292707 w 9662615"/>
              <a:gd name="connsiteY78" fmla="*/ 1520490 h 1600474"/>
              <a:gd name="connsiteX79" fmla="*/ 3187872 w 9662615"/>
              <a:gd name="connsiteY79" fmla="*/ 1519991 h 1600474"/>
              <a:gd name="connsiteX80" fmla="*/ 3148026 w 9662615"/>
              <a:gd name="connsiteY80" fmla="*/ 1524777 h 1600474"/>
              <a:gd name="connsiteX81" fmla="*/ 3092394 w 9662615"/>
              <a:gd name="connsiteY81" fmla="*/ 1528115 h 1600474"/>
              <a:gd name="connsiteX82" fmla="*/ 2994200 w 9662615"/>
              <a:gd name="connsiteY82" fmla="*/ 1537857 h 1600474"/>
              <a:gd name="connsiteX83" fmla="*/ 2862301 w 9662615"/>
              <a:gd name="connsiteY83" fmla="*/ 1544250 h 1600474"/>
              <a:gd name="connsiteX84" fmla="*/ 2766335 w 9662615"/>
              <a:gd name="connsiteY84" fmla="*/ 1527662 h 1600474"/>
              <a:gd name="connsiteX85" fmla="*/ 2757836 w 9662615"/>
              <a:gd name="connsiteY85" fmla="*/ 1531371 h 1600474"/>
              <a:gd name="connsiteX86" fmla="*/ 2691555 w 9662615"/>
              <a:gd name="connsiteY86" fmla="*/ 1530283 h 1600474"/>
              <a:gd name="connsiteX87" fmla="*/ 2491676 w 9662615"/>
              <a:gd name="connsiteY87" fmla="*/ 1500859 h 1600474"/>
              <a:gd name="connsiteX88" fmla="*/ 2378036 w 9662615"/>
              <a:gd name="connsiteY88" fmla="*/ 1520645 h 1600474"/>
              <a:gd name="connsiteX89" fmla="*/ 2284269 w 9662615"/>
              <a:gd name="connsiteY89" fmla="*/ 1503068 h 1600474"/>
              <a:gd name="connsiteX90" fmla="*/ 2207104 w 9662615"/>
              <a:gd name="connsiteY90" fmla="*/ 1508888 h 1600474"/>
              <a:gd name="connsiteX91" fmla="*/ 2149226 w 9662615"/>
              <a:gd name="connsiteY91" fmla="*/ 1523409 h 1600474"/>
              <a:gd name="connsiteX92" fmla="*/ 2084783 w 9662615"/>
              <a:gd name="connsiteY92" fmla="*/ 1524245 h 1600474"/>
              <a:gd name="connsiteX93" fmla="*/ 2070075 w 9662615"/>
              <a:gd name="connsiteY93" fmla="*/ 1511285 h 1600474"/>
              <a:gd name="connsiteX94" fmla="*/ 2001057 w 9662615"/>
              <a:gd name="connsiteY94" fmla="*/ 1516449 h 1600474"/>
              <a:gd name="connsiteX95" fmla="*/ 1896330 w 9662615"/>
              <a:gd name="connsiteY95" fmla="*/ 1525725 h 1600474"/>
              <a:gd name="connsiteX96" fmla="*/ 1835994 w 9662615"/>
              <a:gd name="connsiteY96" fmla="*/ 1527678 h 1600474"/>
              <a:gd name="connsiteX97" fmla="*/ 1671119 w 9662615"/>
              <a:gd name="connsiteY97" fmla="*/ 1536701 h 1600474"/>
              <a:gd name="connsiteX98" fmla="*/ 1601337 w 9662615"/>
              <a:gd name="connsiteY98" fmla="*/ 1548552 h 1600474"/>
              <a:gd name="connsiteX99" fmla="*/ 1407755 w 9662615"/>
              <a:gd name="connsiteY99" fmla="*/ 1571444 h 1600474"/>
              <a:gd name="connsiteX100" fmla="*/ 1271994 w 9662615"/>
              <a:gd name="connsiteY100" fmla="*/ 1579471 h 1600474"/>
              <a:gd name="connsiteX101" fmla="*/ 1249226 w 9662615"/>
              <a:gd name="connsiteY101" fmla="*/ 1583140 h 1600474"/>
              <a:gd name="connsiteX102" fmla="*/ 1217719 w 9662615"/>
              <a:gd name="connsiteY102" fmla="*/ 1580863 h 1600474"/>
              <a:gd name="connsiteX103" fmla="*/ 1091432 w 9662615"/>
              <a:gd name="connsiteY103" fmla="*/ 1571003 h 1600474"/>
              <a:gd name="connsiteX104" fmla="*/ 992039 w 9662615"/>
              <a:gd name="connsiteY104" fmla="*/ 1556662 h 1600474"/>
              <a:gd name="connsiteX105" fmla="*/ 868264 w 9662615"/>
              <a:gd name="connsiteY105" fmla="*/ 1566392 h 1600474"/>
              <a:gd name="connsiteX106" fmla="*/ 792765 w 9662615"/>
              <a:gd name="connsiteY106" fmla="*/ 1563102 h 1600474"/>
              <a:gd name="connsiteX107" fmla="*/ 669055 w 9662615"/>
              <a:gd name="connsiteY107" fmla="*/ 1543638 h 1600474"/>
              <a:gd name="connsiteX108" fmla="*/ 506152 w 9662615"/>
              <a:gd name="connsiteY108" fmla="*/ 1549124 h 1600474"/>
              <a:gd name="connsiteX109" fmla="*/ 472797 w 9662615"/>
              <a:gd name="connsiteY109" fmla="*/ 1568904 h 1600474"/>
              <a:gd name="connsiteX110" fmla="*/ 427864 w 9662615"/>
              <a:gd name="connsiteY110" fmla="*/ 1580848 h 1600474"/>
              <a:gd name="connsiteX111" fmla="*/ 408381 w 9662615"/>
              <a:gd name="connsiteY111" fmla="*/ 1552940 h 1600474"/>
              <a:gd name="connsiteX112" fmla="*/ 267163 w 9662615"/>
              <a:gd name="connsiteY112" fmla="*/ 1531913 h 1600474"/>
              <a:gd name="connsiteX113" fmla="*/ 196644 w 9662615"/>
              <a:gd name="connsiteY113" fmla="*/ 1524565 h 1600474"/>
              <a:gd name="connsiteX114" fmla="*/ 86819 w 9662615"/>
              <a:gd name="connsiteY114" fmla="*/ 1519517 h 1600474"/>
              <a:gd name="connsiteX115" fmla="*/ 53369 w 9662615"/>
              <a:gd name="connsiteY115" fmla="*/ 1516853 h 1600474"/>
              <a:gd name="connsiteX116" fmla="*/ 2359 w 9662615"/>
              <a:gd name="connsiteY116" fmla="*/ 1515247 h 1600474"/>
              <a:gd name="connsiteX117" fmla="*/ 0 w 9662615"/>
              <a:gd name="connsiteY117" fmla="*/ 1514932 h 1600474"/>
              <a:gd name="connsiteX118" fmla="*/ 0 w 9662615"/>
              <a:gd name="connsiteY118" fmla="*/ 0 h 1600474"/>
              <a:gd name="connsiteX0" fmla="*/ 0 w 9662615"/>
              <a:gd name="connsiteY0" fmla="*/ 0 h 1679987"/>
              <a:gd name="connsiteX1" fmla="*/ 9662615 w 9662615"/>
              <a:gd name="connsiteY1" fmla="*/ 0 h 1679987"/>
              <a:gd name="connsiteX2" fmla="*/ 9662615 w 9662615"/>
              <a:gd name="connsiteY2" fmla="*/ 1280346 h 1679987"/>
              <a:gd name="connsiteX3" fmla="*/ 9658420 w 9662615"/>
              <a:gd name="connsiteY3" fmla="*/ 1280106 h 1679987"/>
              <a:gd name="connsiteX4" fmla="*/ 9469546 w 9662615"/>
              <a:gd name="connsiteY4" fmla="*/ 1289837 h 1679987"/>
              <a:gd name="connsiteX5" fmla="*/ 9385895 w 9662615"/>
              <a:gd name="connsiteY5" fmla="*/ 1269203 h 1679987"/>
              <a:gd name="connsiteX6" fmla="*/ 9144767 w 9662615"/>
              <a:gd name="connsiteY6" fmla="*/ 1264120 h 1679987"/>
              <a:gd name="connsiteX7" fmla="*/ 8837252 w 9662615"/>
              <a:gd name="connsiteY7" fmla="*/ 1350515 h 1679987"/>
              <a:gd name="connsiteX8" fmla="*/ 8705466 w 9662615"/>
              <a:gd name="connsiteY8" fmla="*/ 1342419 h 1679987"/>
              <a:gd name="connsiteX9" fmla="*/ 8652221 w 9662615"/>
              <a:gd name="connsiteY9" fmla="*/ 1326906 h 1679987"/>
              <a:gd name="connsiteX10" fmla="*/ 8632312 w 9662615"/>
              <a:gd name="connsiteY10" fmla="*/ 1326025 h 1679987"/>
              <a:gd name="connsiteX11" fmla="*/ 8591582 w 9662615"/>
              <a:gd name="connsiteY11" fmla="*/ 1341666 h 1679987"/>
              <a:gd name="connsiteX12" fmla="*/ 8537336 w 9662615"/>
              <a:gd name="connsiteY12" fmla="*/ 1341684 h 1679987"/>
              <a:gd name="connsiteX13" fmla="*/ 8472508 w 9662615"/>
              <a:gd name="connsiteY13" fmla="*/ 1363109 h 1679987"/>
              <a:gd name="connsiteX14" fmla="*/ 8258477 w 9662615"/>
              <a:gd name="connsiteY14" fmla="*/ 1370666 h 1679987"/>
              <a:gd name="connsiteX15" fmla="*/ 8197961 w 9662615"/>
              <a:gd name="connsiteY15" fmla="*/ 1392804 h 1679987"/>
              <a:gd name="connsiteX16" fmla="*/ 8171196 w 9662615"/>
              <a:gd name="connsiteY16" fmla="*/ 1397216 h 1679987"/>
              <a:gd name="connsiteX17" fmla="*/ 8127667 w 9662615"/>
              <a:gd name="connsiteY17" fmla="*/ 1418254 h 1679987"/>
              <a:gd name="connsiteX18" fmla="*/ 7974579 w 9662615"/>
              <a:gd name="connsiteY18" fmla="*/ 1383439 h 1679987"/>
              <a:gd name="connsiteX19" fmla="*/ 7768351 w 9662615"/>
              <a:gd name="connsiteY19" fmla="*/ 1395051 h 1679987"/>
              <a:gd name="connsiteX20" fmla="*/ 7635985 w 9662615"/>
              <a:gd name="connsiteY20" fmla="*/ 1386363 h 1679987"/>
              <a:gd name="connsiteX21" fmla="*/ 7466069 w 9662615"/>
              <a:gd name="connsiteY21" fmla="*/ 1377654 h 1679987"/>
              <a:gd name="connsiteX22" fmla="*/ 7355642 w 9662615"/>
              <a:gd name="connsiteY22" fmla="*/ 1407761 h 1679987"/>
              <a:gd name="connsiteX23" fmla="*/ 7151610 w 9662615"/>
              <a:gd name="connsiteY23" fmla="*/ 1397856 h 1679987"/>
              <a:gd name="connsiteX24" fmla="*/ 7082147 w 9662615"/>
              <a:gd name="connsiteY24" fmla="*/ 1406113 h 1679987"/>
              <a:gd name="connsiteX25" fmla="*/ 7014958 w 9662615"/>
              <a:gd name="connsiteY25" fmla="*/ 1396883 h 1679987"/>
              <a:gd name="connsiteX26" fmla="*/ 6907567 w 9662615"/>
              <a:gd name="connsiteY26" fmla="*/ 1419149 h 1679987"/>
              <a:gd name="connsiteX27" fmla="*/ 6748428 w 9662615"/>
              <a:gd name="connsiteY27" fmla="*/ 1420308 h 1679987"/>
              <a:gd name="connsiteX28" fmla="*/ 6654257 w 9662615"/>
              <a:gd name="connsiteY28" fmla="*/ 1424143 h 1679987"/>
              <a:gd name="connsiteX29" fmla="*/ 6620123 w 9662615"/>
              <a:gd name="connsiteY29" fmla="*/ 1430535 h 1679987"/>
              <a:gd name="connsiteX30" fmla="*/ 6571355 w 9662615"/>
              <a:gd name="connsiteY30" fmla="*/ 1436144 h 1679987"/>
              <a:gd name="connsiteX31" fmla="*/ 6486557 w 9662615"/>
              <a:gd name="connsiteY31" fmla="*/ 1449861 h 1679987"/>
              <a:gd name="connsiteX32" fmla="*/ 6370419 w 9662615"/>
              <a:gd name="connsiteY32" fmla="*/ 1461649 h 1679987"/>
              <a:gd name="connsiteX33" fmla="*/ 6278839 w 9662615"/>
              <a:gd name="connsiteY33" fmla="*/ 1449160 h 1679987"/>
              <a:gd name="connsiteX34" fmla="*/ 6272455 w 9662615"/>
              <a:gd name="connsiteY34" fmla="*/ 1453191 h 1679987"/>
              <a:gd name="connsiteX35" fmla="*/ 6212659 w 9662615"/>
              <a:gd name="connsiteY35" fmla="*/ 1454850 h 1679987"/>
              <a:gd name="connsiteX36" fmla="*/ 6069317 w 9662615"/>
              <a:gd name="connsiteY36" fmla="*/ 1445838 h 1679987"/>
              <a:gd name="connsiteX37" fmla="*/ 5878477 w 9662615"/>
              <a:gd name="connsiteY37" fmla="*/ 1439180 h 1679987"/>
              <a:gd name="connsiteX38" fmla="*/ 5838387 w 9662615"/>
              <a:gd name="connsiteY38" fmla="*/ 1444679 h 1679987"/>
              <a:gd name="connsiteX39" fmla="*/ 5771136 w 9662615"/>
              <a:gd name="connsiteY39" fmla="*/ 1453639 h 1679987"/>
              <a:gd name="connsiteX40" fmla="*/ 5724081 w 9662615"/>
              <a:gd name="connsiteY40" fmla="*/ 1470431 h 1679987"/>
              <a:gd name="connsiteX41" fmla="*/ 5666577 w 9662615"/>
              <a:gd name="connsiteY41" fmla="*/ 1473921 h 1679987"/>
              <a:gd name="connsiteX42" fmla="*/ 5649068 w 9662615"/>
              <a:gd name="connsiteY42" fmla="*/ 1461676 h 1679987"/>
              <a:gd name="connsiteX43" fmla="*/ 5588902 w 9662615"/>
              <a:gd name="connsiteY43" fmla="*/ 1469647 h 1679987"/>
              <a:gd name="connsiteX44" fmla="*/ 5498090 w 9662615"/>
              <a:gd name="connsiteY44" fmla="*/ 1483173 h 1679987"/>
              <a:gd name="connsiteX45" fmla="*/ 5444641 w 9662615"/>
              <a:gd name="connsiteY45" fmla="*/ 1487602 h 1679987"/>
              <a:gd name="connsiteX46" fmla="*/ 5299812 w 9662615"/>
              <a:gd name="connsiteY46" fmla="*/ 1503362 h 1679987"/>
              <a:gd name="connsiteX47" fmla="*/ 5213947 w 9662615"/>
              <a:gd name="connsiteY47" fmla="*/ 1516637 h 1679987"/>
              <a:gd name="connsiteX48" fmla="*/ 5090342 w 9662615"/>
              <a:gd name="connsiteY48" fmla="*/ 1546680 h 1679987"/>
              <a:gd name="connsiteX49" fmla="*/ 5129812 w 9662615"/>
              <a:gd name="connsiteY49" fmla="*/ 1521277 h 1679987"/>
              <a:gd name="connsiteX50" fmla="*/ 5059484 w 9662615"/>
              <a:gd name="connsiteY50" fmla="*/ 1546802 h 1679987"/>
              <a:gd name="connsiteX51" fmla="*/ 5038524 w 9662615"/>
              <a:gd name="connsiteY51" fmla="*/ 1545675 h 1679987"/>
              <a:gd name="connsiteX52" fmla="*/ 5026564 w 9662615"/>
              <a:gd name="connsiteY52" fmla="*/ 1545376 h 1679987"/>
              <a:gd name="connsiteX53" fmla="*/ 4969433 w 9662615"/>
              <a:gd name="connsiteY53" fmla="*/ 1550865 h 1679987"/>
              <a:gd name="connsiteX54" fmla="*/ 4929254 w 9662615"/>
              <a:gd name="connsiteY54" fmla="*/ 1563452 h 1679987"/>
              <a:gd name="connsiteX55" fmla="*/ 4871726 w 9662615"/>
              <a:gd name="connsiteY55" fmla="*/ 1570584 h 1679987"/>
              <a:gd name="connsiteX56" fmla="*/ 4843267 w 9662615"/>
              <a:gd name="connsiteY56" fmla="*/ 1561459 h 1679987"/>
              <a:gd name="connsiteX57" fmla="*/ 4821058 w 9662615"/>
              <a:gd name="connsiteY57" fmla="*/ 1553078 h 1679987"/>
              <a:gd name="connsiteX58" fmla="*/ 4791466 w 9662615"/>
              <a:gd name="connsiteY58" fmla="*/ 1561324 h 1679987"/>
              <a:gd name="connsiteX59" fmla="*/ 4784247 w 9662615"/>
              <a:gd name="connsiteY59" fmla="*/ 1562342 h 1679987"/>
              <a:gd name="connsiteX60" fmla="*/ 4739309 w 9662615"/>
              <a:gd name="connsiteY60" fmla="*/ 1553948 h 1679987"/>
              <a:gd name="connsiteX61" fmla="*/ 4697562 w 9662615"/>
              <a:gd name="connsiteY61" fmla="*/ 1551206 h 1679987"/>
              <a:gd name="connsiteX62" fmla="*/ 4650737 w 9662615"/>
              <a:gd name="connsiteY62" fmla="*/ 1537381 h 1679987"/>
              <a:gd name="connsiteX63" fmla="*/ 4583150 w 9662615"/>
              <a:gd name="connsiteY63" fmla="*/ 1529064 h 1679987"/>
              <a:gd name="connsiteX64" fmla="*/ 4521734 w 9662615"/>
              <a:gd name="connsiteY64" fmla="*/ 1529359 h 1679987"/>
              <a:gd name="connsiteX65" fmla="*/ 4382398 w 9662615"/>
              <a:gd name="connsiteY65" fmla="*/ 1534108 h 1679987"/>
              <a:gd name="connsiteX66" fmla="*/ 4221826 w 9662615"/>
              <a:gd name="connsiteY66" fmla="*/ 1500972 h 1679987"/>
              <a:gd name="connsiteX67" fmla="*/ 4096601 w 9662615"/>
              <a:gd name="connsiteY67" fmla="*/ 1521563 h 1679987"/>
              <a:gd name="connsiteX68" fmla="*/ 3879195 w 9662615"/>
              <a:gd name="connsiteY68" fmla="*/ 1679987 h 1679987"/>
              <a:gd name="connsiteX69" fmla="*/ 3833906 w 9662615"/>
              <a:gd name="connsiteY69" fmla="*/ 1516637 h 1679987"/>
              <a:gd name="connsiteX70" fmla="*/ 3696258 w 9662615"/>
              <a:gd name="connsiteY70" fmla="*/ 1537563 h 1679987"/>
              <a:gd name="connsiteX71" fmla="*/ 3594070 w 9662615"/>
              <a:gd name="connsiteY71" fmla="*/ 1509422 h 1679987"/>
              <a:gd name="connsiteX72" fmla="*/ 3565233 w 9662615"/>
              <a:gd name="connsiteY72" fmla="*/ 1515122 h 1679987"/>
              <a:gd name="connsiteX73" fmla="*/ 3560267 w 9662615"/>
              <a:gd name="connsiteY73" fmla="*/ 1516288 h 1679987"/>
              <a:gd name="connsiteX74" fmla="*/ 3540258 w 9662615"/>
              <a:gd name="connsiteY74" fmla="*/ 1516976 h 1679987"/>
              <a:gd name="connsiteX75" fmla="*/ 3534780 w 9662615"/>
              <a:gd name="connsiteY75" fmla="*/ 1522141 h 1679987"/>
              <a:gd name="connsiteX76" fmla="*/ 3504783 w 9662615"/>
              <a:gd name="connsiteY76" fmla="*/ 1526739 h 1679987"/>
              <a:gd name="connsiteX77" fmla="*/ 3430805 w 9662615"/>
              <a:gd name="connsiteY77" fmla="*/ 1542521 h 1679987"/>
              <a:gd name="connsiteX78" fmla="*/ 3292707 w 9662615"/>
              <a:gd name="connsiteY78" fmla="*/ 1520490 h 1679987"/>
              <a:gd name="connsiteX79" fmla="*/ 3187872 w 9662615"/>
              <a:gd name="connsiteY79" fmla="*/ 1519991 h 1679987"/>
              <a:gd name="connsiteX80" fmla="*/ 3148026 w 9662615"/>
              <a:gd name="connsiteY80" fmla="*/ 1524777 h 1679987"/>
              <a:gd name="connsiteX81" fmla="*/ 3092394 w 9662615"/>
              <a:gd name="connsiteY81" fmla="*/ 1528115 h 1679987"/>
              <a:gd name="connsiteX82" fmla="*/ 2994200 w 9662615"/>
              <a:gd name="connsiteY82" fmla="*/ 1537857 h 1679987"/>
              <a:gd name="connsiteX83" fmla="*/ 2862301 w 9662615"/>
              <a:gd name="connsiteY83" fmla="*/ 1544250 h 1679987"/>
              <a:gd name="connsiteX84" fmla="*/ 2766335 w 9662615"/>
              <a:gd name="connsiteY84" fmla="*/ 1527662 h 1679987"/>
              <a:gd name="connsiteX85" fmla="*/ 2757836 w 9662615"/>
              <a:gd name="connsiteY85" fmla="*/ 1531371 h 1679987"/>
              <a:gd name="connsiteX86" fmla="*/ 2691555 w 9662615"/>
              <a:gd name="connsiteY86" fmla="*/ 1530283 h 1679987"/>
              <a:gd name="connsiteX87" fmla="*/ 2491676 w 9662615"/>
              <a:gd name="connsiteY87" fmla="*/ 1500859 h 1679987"/>
              <a:gd name="connsiteX88" fmla="*/ 2378036 w 9662615"/>
              <a:gd name="connsiteY88" fmla="*/ 1520645 h 1679987"/>
              <a:gd name="connsiteX89" fmla="*/ 2284269 w 9662615"/>
              <a:gd name="connsiteY89" fmla="*/ 1503068 h 1679987"/>
              <a:gd name="connsiteX90" fmla="*/ 2207104 w 9662615"/>
              <a:gd name="connsiteY90" fmla="*/ 1508888 h 1679987"/>
              <a:gd name="connsiteX91" fmla="*/ 2149226 w 9662615"/>
              <a:gd name="connsiteY91" fmla="*/ 1523409 h 1679987"/>
              <a:gd name="connsiteX92" fmla="*/ 2084783 w 9662615"/>
              <a:gd name="connsiteY92" fmla="*/ 1524245 h 1679987"/>
              <a:gd name="connsiteX93" fmla="*/ 2070075 w 9662615"/>
              <a:gd name="connsiteY93" fmla="*/ 1511285 h 1679987"/>
              <a:gd name="connsiteX94" fmla="*/ 2001057 w 9662615"/>
              <a:gd name="connsiteY94" fmla="*/ 1516449 h 1679987"/>
              <a:gd name="connsiteX95" fmla="*/ 1896330 w 9662615"/>
              <a:gd name="connsiteY95" fmla="*/ 1525725 h 1679987"/>
              <a:gd name="connsiteX96" fmla="*/ 1835994 w 9662615"/>
              <a:gd name="connsiteY96" fmla="*/ 1527678 h 1679987"/>
              <a:gd name="connsiteX97" fmla="*/ 1671119 w 9662615"/>
              <a:gd name="connsiteY97" fmla="*/ 1536701 h 1679987"/>
              <a:gd name="connsiteX98" fmla="*/ 1601337 w 9662615"/>
              <a:gd name="connsiteY98" fmla="*/ 1548552 h 1679987"/>
              <a:gd name="connsiteX99" fmla="*/ 1407755 w 9662615"/>
              <a:gd name="connsiteY99" fmla="*/ 1571444 h 1679987"/>
              <a:gd name="connsiteX100" fmla="*/ 1271994 w 9662615"/>
              <a:gd name="connsiteY100" fmla="*/ 1579471 h 1679987"/>
              <a:gd name="connsiteX101" fmla="*/ 1249226 w 9662615"/>
              <a:gd name="connsiteY101" fmla="*/ 1583140 h 1679987"/>
              <a:gd name="connsiteX102" fmla="*/ 1217719 w 9662615"/>
              <a:gd name="connsiteY102" fmla="*/ 1580863 h 1679987"/>
              <a:gd name="connsiteX103" fmla="*/ 1091432 w 9662615"/>
              <a:gd name="connsiteY103" fmla="*/ 1571003 h 1679987"/>
              <a:gd name="connsiteX104" fmla="*/ 992039 w 9662615"/>
              <a:gd name="connsiteY104" fmla="*/ 1556662 h 1679987"/>
              <a:gd name="connsiteX105" fmla="*/ 868264 w 9662615"/>
              <a:gd name="connsiteY105" fmla="*/ 1566392 h 1679987"/>
              <a:gd name="connsiteX106" fmla="*/ 792765 w 9662615"/>
              <a:gd name="connsiteY106" fmla="*/ 1563102 h 1679987"/>
              <a:gd name="connsiteX107" fmla="*/ 669055 w 9662615"/>
              <a:gd name="connsiteY107" fmla="*/ 1543638 h 1679987"/>
              <a:gd name="connsiteX108" fmla="*/ 506152 w 9662615"/>
              <a:gd name="connsiteY108" fmla="*/ 1549124 h 1679987"/>
              <a:gd name="connsiteX109" fmla="*/ 472797 w 9662615"/>
              <a:gd name="connsiteY109" fmla="*/ 1568904 h 1679987"/>
              <a:gd name="connsiteX110" fmla="*/ 427864 w 9662615"/>
              <a:gd name="connsiteY110" fmla="*/ 1580848 h 1679987"/>
              <a:gd name="connsiteX111" fmla="*/ 408381 w 9662615"/>
              <a:gd name="connsiteY111" fmla="*/ 1552940 h 1679987"/>
              <a:gd name="connsiteX112" fmla="*/ 267163 w 9662615"/>
              <a:gd name="connsiteY112" fmla="*/ 1531913 h 1679987"/>
              <a:gd name="connsiteX113" fmla="*/ 196644 w 9662615"/>
              <a:gd name="connsiteY113" fmla="*/ 1524565 h 1679987"/>
              <a:gd name="connsiteX114" fmla="*/ 86819 w 9662615"/>
              <a:gd name="connsiteY114" fmla="*/ 1519517 h 1679987"/>
              <a:gd name="connsiteX115" fmla="*/ 53369 w 9662615"/>
              <a:gd name="connsiteY115" fmla="*/ 1516853 h 1679987"/>
              <a:gd name="connsiteX116" fmla="*/ 2359 w 9662615"/>
              <a:gd name="connsiteY116" fmla="*/ 1515247 h 1679987"/>
              <a:gd name="connsiteX117" fmla="*/ 0 w 9662615"/>
              <a:gd name="connsiteY117" fmla="*/ 1514932 h 1679987"/>
              <a:gd name="connsiteX118" fmla="*/ 0 w 9662615"/>
              <a:gd name="connsiteY118" fmla="*/ 0 h 1679987"/>
              <a:gd name="connsiteX0" fmla="*/ 0 w 9662615"/>
              <a:gd name="connsiteY0" fmla="*/ 0 h 1648182"/>
              <a:gd name="connsiteX1" fmla="*/ 9662615 w 9662615"/>
              <a:gd name="connsiteY1" fmla="*/ 0 h 1648182"/>
              <a:gd name="connsiteX2" fmla="*/ 9662615 w 9662615"/>
              <a:gd name="connsiteY2" fmla="*/ 1280346 h 1648182"/>
              <a:gd name="connsiteX3" fmla="*/ 9658420 w 9662615"/>
              <a:gd name="connsiteY3" fmla="*/ 1280106 h 1648182"/>
              <a:gd name="connsiteX4" fmla="*/ 9469546 w 9662615"/>
              <a:gd name="connsiteY4" fmla="*/ 1289837 h 1648182"/>
              <a:gd name="connsiteX5" fmla="*/ 9385895 w 9662615"/>
              <a:gd name="connsiteY5" fmla="*/ 1269203 h 1648182"/>
              <a:gd name="connsiteX6" fmla="*/ 9144767 w 9662615"/>
              <a:gd name="connsiteY6" fmla="*/ 1264120 h 1648182"/>
              <a:gd name="connsiteX7" fmla="*/ 8837252 w 9662615"/>
              <a:gd name="connsiteY7" fmla="*/ 1350515 h 1648182"/>
              <a:gd name="connsiteX8" fmla="*/ 8705466 w 9662615"/>
              <a:gd name="connsiteY8" fmla="*/ 1342419 h 1648182"/>
              <a:gd name="connsiteX9" fmla="*/ 8652221 w 9662615"/>
              <a:gd name="connsiteY9" fmla="*/ 1326906 h 1648182"/>
              <a:gd name="connsiteX10" fmla="*/ 8632312 w 9662615"/>
              <a:gd name="connsiteY10" fmla="*/ 1326025 h 1648182"/>
              <a:gd name="connsiteX11" fmla="*/ 8591582 w 9662615"/>
              <a:gd name="connsiteY11" fmla="*/ 1341666 h 1648182"/>
              <a:gd name="connsiteX12" fmla="*/ 8537336 w 9662615"/>
              <a:gd name="connsiteY12" fmla="*/ 1341684 h 1648182"/>
              <a:gd name="connsiteX13" fmla="*/ 8472508 w 9662615"/>
              <a:gd name="connsiteY13" fmla="*/ 1363109 h 1648182"/>
              <a:gd name="connsiteX14" fmla="*/ 8258477 w 9662615"/>
              <a:gd name="connsiteY14" fmla="*/ 1370666 h 1648182"/>
              <a:gd name="connsiteX15" fmla="*/ 8197961 w 9662615"/>
              <a:gd name="connsiteY15" fmla="*/ 1392804 h 1648182"/>
              <a:gd name="connsiteX16" fmla="*/ 8171196 w 9662615"/>
              <a:gd name="connsiteY16" fmla="*/ 1397216 h 1648182"/>
              <a:gd name="connsiteX17" fmla="*/ 8127667 w 9662615"/>
              <a:gd name="connsiteY17" fmla="*/ 1418254 h 1648182"/>
              <a:gd name="connsiteX18" fmla="*/ 7974579 w 9662615"/>
              <a:gd name="connsiteY18" fmla="*/ 1383439 h 1648182"/>
              <a:gd name="connsiteX19" fmla="*/ 7768351 w 9662615"/>
              <a:gd name="connsiteY19" fmla="*/ 1395051 h 1648182"/>
              <a:gd name="connsiteX20" fmla="*/ 7635985 w 9662615"/>
              <a:gd name="connsiteY20" fmla="*/ 1386363 h 1648182"/>
              <a:gd name="connsiteX21" fmla="*/ 7466069 w 9662615"/>
              <a:gd name="connsiteY21" fmla="*/ 1377654 h 1648182"/>
              <a:gd name="connsiteX22" fmla="*/ 7355642 w 9662615"/>
              <a:gd name="connsiteY22" fmla="*/ 1407761 h 1648182"/>
              <a:gd name="connsiteX23" fmla="*/ 7151610 w 9662615"/>
              <a:gd name="connsiteY23" fmla="*/ 1397856 h 1648182"/>
              <a:gd name="connsiteX24" fmla="*/ 7082147 w 9662615"/>
              <a:gd name="connsiteY24" fmla="*/ 1406113 h 1648182"/>
              <a:gd name="connsiteX25" fmla="*/ 7014958 w 9662615"/>
              <a:gd name="connsiteY25" fmla="*/ 1396883 h 1648182"/>
              <a:gd name="connsiteX26" fmla="*/ 6907567 w 9662615"/>
              <a:gd name="connsiteY26" fmla="*/ 1419149 h 1648182"/>
              <a:gd name="connsiteX27" fmla="*/ 6748428 w 9662615"/>
              <a:gd name="connsiteY27" fmla="*/ 1420308 h 1648182"/>
              <a:gd name="connsiteX28" fmla="*/ 6654257 w 9662615"/>
              <a:gd name="connsiteY28" fmla="*/ 1424143 h 1648182"/>
              <a:gd name="connsiteX29" fmla="*/ 6620123 w 9662615"/>
              <a:gd name="connsiteY29" fmla="*/ 1430535 h 1648182"/>
              <a:gd name="connsiteX30" fmla="*/ 6571355 w 9662615"/>
              <a:gd name="connsiteY30" fmla="*/ 1436144 h 1648182"/>
              <a:gd name="connsiteX31" fmla="*/ 6486557 w 9662615"/>
              <a:gd name="connsiteY31" fmla="*/ 1449861 h 1648182"/>
              <a:gd name="connsiteX32" fmla="*/ 6370419 w 9662615"/>
              <a:gd name="connsiteY32" fmla="*/ 1461649 h 1648182"/>
              <a:gd name="connsiteX33" fmla="*/ 6278839 w 9662615"/>
              <a:gd name="connsiteY33" fmla="*/ 1449160 h 1648182"/>
              <a:gd name="connsiteX34" fmla="*/ 6272455 w 9662615"/>
              <a:gd name="connsiteY34" fmla="*/ 1453191 h 1648182"/>
              <a:gd name="connsiteX35" fmla="*/ 6212659 w 9662615"/>
              <a:gd name="connsiteY35" fmla="*/ 1454850 h 1648182"/>
              <a:gd name="connsiteX36" fmla="*/ 6069317 w 9662615"/>
              <a:gd name="connsiteY36" fmla="*/ 1445838 h 1648182"/>
              <a:gd name="connsiteX37" fmla="*/ 5878477 w 9662615"/>
              <a:gd name="connsiteY37" fmla="*/ 1439180 h 1648182"/>
              <a:gd name="connsiteX38" fmla="*/ 5838387 w 9662615"/>
              <a:gd name="connsiteY38" fmla="*/ 1444679 h 1648182"/>
              <a:gd name="connsiteX39" fmla="*/ 5771136 w 9662615"/>
              <a:gd name="connsiteY39" fmla="*/ 1453639 h 1648182"/>
              <a:gd name="connsiteX40" fmla="*/ 5724081 w 9662615"/>
              <a:gd name="connsiteY40" fmla="*/ 1470431 h 1648182"/>
              <a:gd name="connsiteX41" fmla="*/ 5666577 w 9662615"/>
              <a:gd name="connsiteY41" fmla="*/ 1473921 h 1648182"/>
              <a:gd name="connsiteX42" fmla="*/ 5649068 w 9662615"/>
              <a:gd name="connsiteY42" fmla="*/ 1461676 h 1648182"/>
              <a:gd name="connsiteX43" fmla="*/ 5588902 w 9662615"/>
              <a:gd name="connsiteY43" fmla="*/ 1469647 h 1648182"/>
              <a:gd name="connsiteX44" fmla="*/ 5498090 w 9662615"/>
              <a:gd name="connsiteY44" fmla="*/ 1483173 h 1648182"/>
              <a:gd name="connsiteX45" fmla="*/ 5444641 w 9662615"/>
              <a:gd name="connsiteY45" fmla="*/ 1487602 h 1648182"/>
              <a:gd name="connsiteX46" fmla="*/ 5299812 w 9662615"/>
              <a:gd name="connsiteY46" fmla="*/ 1503362 h 1648182"/>
              <a:gd name="connsiteX47" fmla="*/ 5213947 w 9662615"/>
              <a:gd name="connsiteY47" fmla="*/ 1516637 h 1648182"/>
              <a:gd name="connsiteX48" fmla="*/ 5090342 w 9662615"/>
              <a:gd name="connsiteY48" fmla="*/ 1546680 h 1648182"/>
              <a:gd name="connsiteX49" fmla="*/ 5129812 w 9662615"/>
              <a:gd name="connsiteY49" fmla="*/ 1521277 h 1648182"/>
              <a:gd name="connsiteX50" fmla="*/ 5059484 w 9662615"/>
              <a:gd name="connsiteY50" fmla="*/ 1546802 h 1648182"/>
              <a:gd name="connsiteX51" fmla="*/ 5038524 w 9662615"/>
              <a:gd name="connsiteY51" fmla="*/ 1545675 h 1648182"/>
              <a:gd name="connsiteX52" fmla="*/ 5026564 w 9662615"/>
              <a:gd name="connsiteY52" fmla="*/ 1545376 h 1648182"/>
              <a:gd name="connsiteX53" fmla="*/ 4969433 w 9662615"/>
              <a:gd name="connsiteY53" fmla="*/ 1550865 h 1648182"/>
              <a:gd name="connsiteX54" fmla="*/ 4929254 w 9662615"/>
              <a:gd name="connsiteY54" fmla="*/ 1563452 h 1648182"/>
              <a:gd name="connsiteX55" fmla="*/ 4871726 w 9662615"/>
              <a:gd name="connsiteY55" fmla="*/ 1570584 h 1648182"/>
              <a:gd name="connsiteX56" fmla="*/ 4843267 w 9662615"/>
              <a:gd name="connsiteY56" fmla="*/ 1561459 h 1648182"/>
              <a:gd name="connsiteX57" fmla="*/ 4821058 w 9662615"/>
              <a:gd name="connsiteY57" fmla="*/ 1553078 h 1648182"/>
              <a:gd name="connsiteX58" fmla="*/ 4791466 w 9662615"/>
              <a:gd name="connsiteY58" fmla="*/ 1561324 h 1648182"/>
              <a:gd name="connsiteX59" fmla="*/ 4784247 w 9662615"/>
              <a:gd name="connsiteY59" fmla="*/ 1562342 h 1648182"/>
              <a:gd name="connsiteX60" fmla="*/ 4739309 w 9662615"/>
              <a:gd name="connsiteY60" fmla="*/ 1553948 h 1648182"/>
              <a:gd name="connsiteX61" fmla="*/ 4697562 w 9662615"/>
              <a:gd name="connsiteY61" fmla="*/ 1551206 h 1648182"/>
              <a:gd name="connsiteX62" fmla="*/ 4650737 w 9662615"/>
              <a:gd name="connsiteY62" fmla="*/ 1537381 h 1648182"/>
              <a:gd name="connsiteX63" fmla="*/ 4583150 w 9662615"/>
              <a:gd name="connsiteY63" fmla="*/ 1529064 h 1648182"/>
              <a:gd name="connsiteX64" fmla="*/ 4521734 w 9662615"/>
              <a:gd name="connsiteY64" fmla="*/ 1529359 h 1648182"/>
              <a:gd name="connsiteX65" fmla="*/ 4382398 w 9662615"/>
              <a:gd name="connsiteY65" fmla="*/ 1534108 h 1648182"/>
              <a:gd name="connsiteX66" fmla="*/ 4221826 w 9662615"/>
              <a:gd name="connsiteY66" fmla="*/ 1500972 h 1648182"/>
              <a:gd name="connsiteX67" fmla="*/ 4096601 w 9662615"/>
              <a:gd name="connsiteY67" fmla="*/ 1521563 h 1648182"/>
              <a:gd name="connsiteX68" fmla="*/ 4058099 w 9662615"/>
              <a:gd name="connsiteY68" fmla="*/ 1648182 h 1648182"/>
              <a:gd name="connsiteX69" fmla="*/ 3833906 w 9662615"/>
              <a:gd name="connsiteY69" fmla="*/ 1516637 h 1648182"/>
              <a:gd name="connsiteX70" fmla="*/ 3696258 w 9662615"/>
              <a:gd name="connsiteY70" fmla="*/ 1537563 h 1648182"/>
              <a:gd name="connsiteX71" fmla="*/ 3594070 w 9662615"/>
              <a:gd name="connsiteY71" fmla="*/ 1509422 h 1648182"/>
              <a:gd name="connsiteX72" fmla="*/ 3565233 w 9662615"/>
              <a:gd name="connsiteY72" fmla="*/ 1515122 h 1648182"/>
              <a:gd name="connsiteX73" fmla="*/ 3560267 w 9662615"/>
              <a:gd name="connsiteY73" fmla="*/ 1516288 h 1648182"/>
              <a:gd name="connsiteX74" fmla="*/ 3540258 w 9662615"/>
              <a:gd name="connsiteY74" fmla="*/ 1516976 h 1648182"/>
              <a:gd name="connsiteX75" fmla="*/ 3534780 w 9662615"/>
              <a:gd name="connsiteY75" fmla="*/ 1522141 h 1648182"/>
              <a:gd name="connsiteX76" fmla="*/ 3504783 w 9662615"/>
              <a:gd name="connsiteY76" fmla="*/ 1526739 h 1648182"/>
              <a:gd name="connsiteX77" fmla="*/ 3430805 w 9662615"/>
              <a:gd name="connsiteY77" fmla="*/ 1542521 h 1648182"/>
              <a:gd name="connsiteX78" fmla="*/ 3292707 w 9662615"/>
              <a:gd name="connsiteY78" fmla="*/ 1520490 h 1648182"/>
              <a:gd name="connsiteX79" fmla="*/ 3187872 w 9662615"/>
              <a:gd name="connsiteY79" fmla="*/ 1519991 h 1648182"/>
              <a:gd name="connsiteX80" fmla="*/ 3148026 w 9662615"/>
              <a:gd name="connsiteY80" fmla="*/ 1524777 h 1648182"/>
              <a:gd name="connsiteX81" fmla="*/ 3092394 w 9662615"/>
              <a:gd name="connsiteY81" fmla="*/ 1528115 h 1648182"/>
              <a:gd name="connsiteX82" fmla="*/ 2994200 w 9662615"/>
              <a:gd name="connsiteY82" fmla="*/ 1537857 h 1648182"/>
              <a:gd name="connsiteX83" fmla="*/ 2862301 w 9662615"/>
              <a:gd name="connsiteY83" fmla="*/ 1544250 h 1648182"/>
              <a:gd name="connsiteX84" fmla="*/ 2766335 w 9662615"/>
              <a:gd name="connsiteY84" fmla="*/ 1527662 h 1648182"/>
              <a:gd name="connsiteX85" fmla="*/ 2757836 w 9662615"/>
              <a:gd name="connsiteY85" fmla="*/ 1531371 h 1648182"/>
              <a:gd name="connsiteX86" fmla="*/ 2691555 w 9662615"/>
              <a:gd name="connsiteY86" fmla="*/ 1530283 h 1648182"/>
              <a:gd name="connsiteX87" fmla="*/ 2491676 w 9662615"/>
              <a:gd name="connsiteY87" fmla="*/ 1500859 h 1648182"/>
              <a:gd name="connsiteX88" fmla="*/ 2378036 w 9662615"/>
              <a:gd name="connsiteY88" fmla="*/ 1520645 h 1648182"/>
              <a:gd name="connsiteX89" fmla="*/ 2284269 w 9662615"/>
              <a:gd name="connsiteY89" fmla="*/ 1503068 h 1648182"/>
              <a:gd name="connsiteX90" fmla="*/ 2207104 w 9662615"/>
              <a:gd name="connsiteY90" fmla="*/ 1508888 h 1648182"/>
              <a:gd name="connsiteX91" fmla="*/ 2149226 w 9662615"/>
              <a:gd name="connsiteY91" fmla="*/ 1523409 h 1648182"/>
              <a:gd name="connsiteX92" fmla="*/ 2084783 w 9662615"/>
              <a:gd name="connsiteY92" fmla="*/ 1524245 h 1648182"/>
              <a:gd name="connsiteX93" fmla="*/ 2070075 w 9662615"/>
              <a:gd name="connsiteY93" fmla="*/ 1511285 h 1648182"/>
              <a:gd name="connsiteX94" fmla="*/ 2001057 w 9662615"/>
              <a:gd name="connsiteY94" fmla="*/ 1516449 h 1648182"/>
              <a:gd name="connsiteX95" fmla="*/ 1896330 w 9662615"/>
              <a:gd name="connsiteY95" fmla="*/ 1525725 h 1648182"/>
              <a:gd name="connsiteX96" fmla="*/ 1835994 w 9662615"/>
              <a:gd name="connsiteY96" fmla="*/ 1527678 h 1648182"/>
              <a:gd name="connsiteX97" fmla="*/ 1671119 w 9662615"/>
              <a:gd name="connsiteY97" fmla="*/ 1536701 h 1648182"/>
              <a:gd name="connsiteX98" fmla="*/ 1601337 w 9662615"/>
              <a:gd name="connsiteY98" fmla="*/ 1548552 h 1648182"/>
              <a:gd name="connsiteX99" fmla="*/ 1407755 w 9662615"/>
              <a:gd name="connsiteY99" fmla="*/ 1571444 h 1648182"/>
              <a:gd name="connsiteX100" fmla="*/ 1271994 w 9662615"/>
              <a:gd name="connsiteY100" fmla="*/ 1579471 h 1648182"/>
              <a:gd name="connsiteX101" fmla="*/ 1249226 w 9662615"/>
              <a:gd name="connsiteY101" fmla="*/ 1583140 h 1648182"/>
              <a:gd name="connsiteX102" fmla="*/ 1217719 w 9662615"/>
              <a:gd name="connsiteY102" fmla="*/ 1580863 h 1648182"/>
              <a:gd name="connsiteX103" fmla="*/ 1091432 w 9662615"/>
              <a:gd name="connsiteY103" fmla="*/ 1571003 h 1648182"/>
              <a:gd name="connsiteX104" fmla="*/ 992039 w 9662615"/>
              <a:gd name="connsiteY104" fmla="*/ 1556662 h 1648182"/>
              <a:gd name="connsiteX105" fmla="*/ 868264 w 9662615"/>
              <a:gd name="connsiteY105" fmla="*/ 1566392 h 1648182"/>
              <a:gd name="connsiteX106" fmla="*/ 792765 w 9662615"/>
              <a:gd name="connsiteY106" fmla="*/ 1563102 h 1648182"/>
              <a:gd name="connsiteX107" fmla="*/ 669055 w 9662615"/>
              <a:gd name="connsiteY107" fmla="*/ 1543638 h 1648182"/>
              <a:gd name="connsiteX108" fmla="*/ 506152 w 9662615"/>
              <a:gd name="connsiteY108" fmla="*/ 1549124 h 1648182"/>
              <a:gd name="connsiteX109" fmla="*/ 472797 w 9662615"/>
              <a:gd name="connsiteY109" fmla="*/ 1568904 h 1648182"/>
              <a:gd name="connsiteX110" fmla="*/ 427864 w 9662615"/>
              <a:gd name="connsiteY110" fmla="*/ 1580848 h 1648182"/>
              <a:gd name="connsiteX111" fmla="*/ 408381 w 9662615"/>
              <a:gd name="connsiteY111" fmla="*/ 1552940 h 1648182"/>
              <a:gd name="connsiteX112" fmla="*/ 267163 w 9662615"/>
              <a:gd name="connsiteY112" fmla="*/ 1531913 h 1648182"/>
              <a:gd name="connsiteX113" fmla="*/ 196644 w 9662615"/>
              <a:gd name="connsiteY113" fmla="*/ 1524565 h 1648182"/>
              <a:gd name="connsiteX114" fmla="*/ 86819 w 9662615"/>
              <a:gd name="connsiteY114" fmla="*/ 1519517 h 1648182"/>
              <a:gd name="connsiteX115" fmla="*/ 53369 w 9662615"/>
              <a:gd name="connsiteY115" fmla="*/ 1516853 h 1648182"/>
              <a:gd name="connsiteX116" fmla="*/ 2359 w 9662615"/>
              <a:gd name="connsiteY116" fmla="*/ 1515247 h 1648182"/>
              <a:gd name="connsiteX117" fmla="*/ 0 w 9662615"/>
              <a:gd name="connsiteY117" fmla="*/ 1514932 h 1648182"/>
              <a:gd name="connsiteX118" fmla="*/ 0 w 9662615"/>
              <a:gd name="connsiteY118" fmla="*/ 0 h 1648182"/>
              <a:gd name="connsiteX0" fmla="*/ 0 w 9662615"/>
              <a:gd name="connsiteY0" fmla="*/ 0 h 1648182"/>
              <a:gd name="connsiteX1" fmla="*/ 9662615 w 9662615"/>
              <a:gd name="connsiteY1" fmla="*/ 0 h 1648182"/>
              <a:gd name="connsiteX2" fmla="*/ 9662615 w 9662615"/>
              <a:gd name="connsiteY2" fmla="*/ 1280346 h 1648182"/>
              <a:gd name="connsiteX3" fmla="*/ 9658420 w 9662615"/>
              <a:gd name="connsiteY3" fmla="*/ 1280106 h 1648182"/>
              <a:gd name="connsiteX4" fmla="*/ 9469546 w 9662615"/>
              <a:gd name="connsiteY4" fmla="*/ 1289837 h 1648182"/>
              <a:gd name="connsiteX5" fmla="*/ 9385895 w 9662615"/>
              <a:gd name="connsiteY5" fmla="*/ 1269203 h 1648182"/>
              <a:gd name="connsiteX6" fmla="*/ 9144767 w 9662615"/>
              <a:gd name="connsiteY6" fmla="*/ 1264120 h 1648182"/>
              <a:gd name="connsiteX7" fmla="*/ 8837252 w 9662615"/>
              <a:gd name="connsiteY7" fmla="*/ 1350515 h 1648182"/>
              <a:gd name="connsiteX8" fmla="*/ 8705466 w 9662615"/>
              <a:gd name="connsiteY8" fmla="*/ 1342419 h 1648182"/>
              <a:gd name="connsiteX9" fmla="*/ 8652221 w 9662615"/>
              <a:gd name="connsiteY9" fmla="*/ 1326906 h 1648182"/>
              <a:gd name="connsiteX10" fmla="*/ 8632312 w 9662615"/>
              <a:gd name="connsiteY10" fmla="*/ 1326025 h 1648182"/>
              <a:gd name="connsiteX11" fmla="*/ 8591582 w 9662615"/>
              <a:gd name="connsiteY11" fmla="*/ 1341666 h 1648182"/>
              <a:gd name="connsiteX12" fmla="*/ 8537336 w 9662615"/>
              <a:gd name="connsiteY12" fmla="*/ 1341684 h 1648182"/>
              <a:gd name="connsiteX13" fmla="*/ 8472508 w 9662615"/>
              <a:gd name="connsiteY13" fmla="*/ 1363109 h 1648182"/>
              <a:gd name="connsiteX14" fmla="*/ 8258477 w 9662615"/>
              <a:gd name="connsiteY14" fmla="*/ 1370666 h 1648182"/>
              <a:gd name="connsiteX15" fmla="*/ 8197961 w 9662615"/>
              <a:gd name="connsiteY15" fmla="*/ 1392804 h 1648182"/>
              <a:gd name="connsiteX16" fmla="*/ 8171196 w 9662615"/>
              <a:gd name="connsiteY16" fmla="*/ 1397216 h 1648182"/>
              <a:gd name="connsiteX17" fmla="*/ 8127667 w 9662615"/>
              <a:gd name="connsiteY17" fmla="*/ 1418254 h 1648182"/>
              <a:gd name="connsiteX18" fmla="*/ 7974579 w 9662615"/>
              <a:gd name="connsiteY18" fmla="*/ 1383439 h 1648182"/>
              <a:gd name="connsiteX19" fmla="*/ 7768351 w 9662615"/>
              <a:gd name="connsiteY19" fmla="*/ 1395051 h 1648182"/>
              <a:gd name="connsiteX20" fmla="*/ 7635985 w 9662615"/>
              <a:gd name="connsiteY20" fmla="*/ 1386363 h 1648182"/>
              <a:gd name="connsiteX21" fmla="*/ 7466069 w 9662615"/>
              <a:gd name="connsiteY21" fmla="*/ 1377654 h 1648182"/>
              <a:gd name="connsiteX22" fmla="*/ 7355642 w 9662615"/>
              <a:gd name="connsiteY22" fmla="*/ 1407761 h 1648182"/>
              <a:gd name="connsiteX23" fmla="*/ 7151610 w 9662615"/>
              <a:gd name="connsiteY23" fmla="*/ 1397856 h 1648182"/>
              <a:gd name="connsiteX24" fmla="*/ 7082147 w 9662615"/>
              <a:gd name="connsiteY24" fmla="*/ 1406113 h 1648182"/>
              <a:gd name="connsiteX25" fmla="*/ 7014958 w 9662615"/>
              <a:gd name="connsiteY25" fmla="*/ 1396883 h 1648182"/>
              <a:gd name="connsiteX26" fmla="*/ 6907567 w 9662615"/>
              <a:gd name="connsiteY26" fmla="*/ 1419149 h 1648182"/>
              <a:gd name="connsiteX27" fmla="*/ 6748428 w 9662615"/>
              <a:gd name="connsiteY27" fmla="*/ 1420308 h 1648182"/>
              <a:gd name="connsiteX28" fmla="*/ 6654257 w 9662615"/>
              <a:gd name="connsiteY28" fmla="*/ 1424143 h 1648182"/>
              <a:gd name="connsiteX29" fmla="*/ 6620123 w 9662615"/>
              <a:gd name="connsiteY29" fmla="*/ 1430535 h 1648182"/>
              <a:gd name="connsiteX30" fmla="*/ 6571355 w 9662615"/>
              <a:gd name="connsiteY30" fmla="*/ 1436144 h 1648182"/>
              <a:gd name="connsiteX31" fmla="*/ 6486557 w 9662615"/>
              <a:gd name="connsiteY31" fmla="*/ 1449861 h 1648182"/>
              <a:gd name="connsiteX32" fmla="*/ 6370419 w 9662615"/>
              <a:gd name="connsiteY32" fmla="*/ 1461649 h 1648182"/>
              <a:gd name="connsiteX33" fmla="*/ 6278839 w 9662615"/>
              <a:gd name="connsiteY33" fmla="*/ 1449160 h 1648182"/>
              <a:gd name="connsiteX34" fmla="*/ 6272455 w 9662615"/>
              <a:gd name="connsiteY34" fmla="*/ 1453191 h 1648182"/>
              <a:gd name="connsiteX35" fmla="*/ 6212659 w 9662615"/>
              <a:gd name="connsiteY35" fmla="*/ 1454850 h 1648182"/>
              <a:gd name="connsiteX36" fmla="*/ 6069317 w 9662615"/>
              <a:gd name="connsiteY36" fmla="*/ 1445838 h 1648182"/>
              <a:gd name="connsiteX37" fmla="*/ 5878477 w 9662615"/>
              <a:gd name="connsiteY37" fmla="*/ 1439180 h 1648182"/>
              <a:gd name="connsiteX38" fmla="*/ 5838387 w 9662615"/>
              <a:gd name="connsiteY38" fmla="*/ 1444679 h 1648182"/>
              <a:gd name="connsiteX39" fmla="*/ 5771136 w 9662615"/>
              <a:gd name="connsiteY39" fmla="*/ 1453639 h 1648182"/>
              <a:gd name="connsiteX40" fmla="*/ 5724081 w 9662615"/>
              <a:gd name="connsiteY40" fmla="*/ 1470431 h 1648182"/>
              <a:gd name="connsiteX41" fmla="*/ 5666577 w 9662615"/>
              <a:gd name="connsiteY41" fmla="*/ 1473921 h 1648182"/>
              <a:gd name="connsiteX42" fmla="*/ 5649068 w 9662615"/>
              <a:gd name="connsiteY42" fmla="*/ 1461676 h 1648182"/>
              <a:gd name="connsiteX43" fmla="*/ 5588902 w 9662615"/>
              <a:gd name="connsiteY43" fmla="*/ 1469647 h 1648182"/>
              <a:gd name="connsiteX44" fmla="*/ 5498090 w 9662615"/>
              <a:gd name="connsiteY44" fmla="*/ 1483173 h 1648182"/>
              <a:gd name="connsiteX45" fmla="*/ 5444641 w 9662615"/>
              <a:gd name="connsiteY45" fmla="*/ 1487602 h 1648182"/>
              <a:gd name="connsiteX46" fmla="*/ 5299812 w 9662615"/>
              <a:gd name="connsiteY46" fmla="*/ 1503362 h 1648182"/>
              <a:gd name="connsiteX47" fmla="*/ 5213947 w 9662615"/>
              <a:gd name="connsiteY47" fmla="*/ 1516637 h 1648182"/>
              <a:gd name="connsiteX48" fmla="*/ 5090342 w 9662615"/>
              <a:gd name="connsiteY48" fmla="*/ 1546680 h 1648182"/>
              <a:gd name="connsiteX49" fmla="*/ 5129812 w 9662615"/>
              <a:gd name="connsiteY49" fmla="*/ 1521277 h 1648182"/>
              <a:gd name="connsiteX50" fmla="*/ 5059484 w 9662615"/>
              <a:gd name="connsiteY50" fmla="*/ 1546802 h 1648182"/>
              <a:gd name="connsiteX51" fmla="*/ 5038524 w 9662615"/>
              <a:gd name="connsiteY51" fmla="*/ 1545675 h 1648182"/>
              <a:gd name="connsiteX52" fmla="*/ 5026564 w 9662615"/>
              <a:gd name="connsiteY52" fmla="*/ 1545376 h 1648182"/>
              <a:gd name="connsiteX53" fmla="*/ 4969433 w 9662615"/>
              <a:gd name="connsiteY53" fmla="*/ 1550865 h 1648182"/>
              <a:gd name="connsiteX54" fmla="*/ 4929254 w 9662615"/>
              <a:gd name="connsiteY54" fmla="*/ 1563452 h 1648182"/>
              <a:gd name="connsiteX55" fmla="*/ 4871726 w 9662615"/>
              <a:gd name="connsiteY55" fmla="*/ 1570584 h 1648182"/>
              <a:gd name="connsiteX56" fmla="*/ 4843267 w 9662615"/>
              <a:gd name="connsiteY56" fmla="*/ 1561459 h 1648182"/>
              <a:gd name="connsiteX57" fmla="*/ 4821058 w 9662615"/>
              <a:gd name="connsiteY57" fmla="*/ 1553078 h 1648182"/>
              <a:gd name="connsiteX58" fmla="*/ 4791466 w 9662615"/>
              <a:gd name="connsiteY58" fmla="*/ 1561324 h 1648182"/>
              <a:gd name="connsiteX59" fmla="*/ 4784247 w 9662615"/>
              <a:gd name="connsiteY59" fmla="*/ 1562342 h 1648182"/>
              <a:gd name="connsiteX60" fmla="*/ 4739309 w 9662615"/>
              <a:gd name="connsiteY60" fmla="*/ 1553948 h 1648182"/>
              <a:gd name="connsiteX61" fmla="*/ 4697562 w 9662615"/>
              <a:gd name="connsiteY61" fmla="*/ 1551206 h 1648182"/>
              <a:gd name="connsiteX62" fmla="*/ 4650737 w 9662615"/>
              <a:gd name="connsiteY62" fmla="*/ 1537381 h 1648182"/>
              <a:gd name="connsiteX63" fmla="*/ 4583150 w 9662615"/>
              <a:gd name="connsiteY63" fmla="*/ 1529064 h 1648182"/>
              <a:gd name="connsiteX64" fmla="*/ 4521734 w 9662615"/>
              <a:gd name="connsiteY64" fmla="*/ 1529359 h 1648182"/>
              <a:gd name="connsiteX65" fmla="*/ 4382398 w 9662615"/>
              <a:gd name="connsiteY65" fmla="*/ 1534108 h 1648182"/>
              <a:gd name="connsiteX66" fmla="*/ 4221826 w 9662615"/>
              <a:gd name="connsiteY66" fmla="*/ 1500972 h 1648182"/>
              <a:gd name="connsiteX67" fmla="*/ 4096601 w 9662615"/>
              <a:gd name="connsiteY67" fmla="*/ 1521563 h 1648182"/>
              <a:gd name="connsiteX68" fmla="*/ 4058099 w 9662615"/>
              <a:gd name="connsiteY68" fmla="*/ 1648182 h 1648182"/>
              <a:gd name="connsiteX69" fmla="*/ 3833906 w 9662615"/>
              <a:gd name="connsiteY69" fmla="*/ 1516637 h 1648182"/>
              <a:gd name="connsiteX70" fmla="*/ 3696258 w 9662615"/>
              <a:gd name="connsiteY70" fmla="*/ 1537563 h 1648182"/>
              <a:gd name="connsiteX71" fmla="*/ 3594070 w 9662615"/>
              <a:gd name="connsiteY71" fmla="*/ 1509422 h 1648182"/>
              <a:gd name="connsiteX72" fmla="*/ 3565233 w 9662615"/>
              <a:gd name="connsiteY72" fmla="*/ 1515122 h 1648182"/>
              <a:gd name="connsiteX73" fmla="*/ 3560267 w 9662615"/>
              <a:gd name="connsiteY73" fmla="*/ 1516288 h 1648182"/>
              <a:gd name="connsiteX74" fmla="*/ 3540258 w 9662615"/>
              <a:gd name="connsiteY74" fmla="*/ 1516976 h 1648182"/>
              <a:gd name="connsiteX75" fmla="*/ 3534780 w 9662615"/>
              <a:gd name="connsiteY75" fmla="*/ 1522141 h 1648182"/>
              <a:gd name="connsiteX76" fmla="*/ 3504783 w 9662615"/>
              <a:gd name="connsiteY76" fmla="*/ 1526739 h 1648182"/>
              <a:gd name="connsiteX77" fmla="*/ 3430805 w 9662615"/>
              <a:gd name="connsiteY77" fmla="*/ 1542521 h 1648182"/>
              <a:gd name="connsiteX78" fmla="*/ 3292707 w 9662615"/>
              <a:gd name="connsiteY78" fmla="*/ 1520490 h 1648182"/>
              <a:gd name="connsiteX79" fmla="*/ 3187872 w 9662615"/>
              <a:gd name="connsiteY79" fmla="*/ 1519991 h 1648182"/>
              <a:gd name="connsiteX80" fmla="*/ 3148026 w 9662615"/>
              <a:gd name="connsiteY80" fmla="*/ 1524777 h 1648182"/>
              <a:gd name="connsiteX81" fmla="*/ 3092394 w 9662615"/>
              <a:gd name="connsiteY81" fmla="*/ 1528115 h 1648182"/>
              <a:gd name="connsiteX82" fmla="*/ 2994200 w 9662615"/>
              <a:gd name="connsiteY82" fmla="*/ 1537857 h 1648182"/>
              <a:gd name="connsiteX83" fmla="*/ 2862301 w 9662615"/>
              <a:gd name="connsiteY83" fmla="*/ 1544250 h 1648182"/>
              <a:gd name="connsiteX84" fmla="*/ 2766335 w 9662615"/>
              <a:gd name="connsiteY84" fmla="*/ 1527662 h 1648182"/>
              <a:gd name="connsiteX85" fmla="*/ 2757836 w 9662615"/>
              <a:gd name="connsiteY85" fmla="*/ 1531371 h 1648182"/>
              <a:gd name="connsiteX86" fmla="*/ 2691555 w 9662615"/>
              <a:gd name="connsiteY86" fmla="*/ 1530283 h 1648182"/>
              <a:gd name="connsiteX87" fmla="*/ 2491676 w 9662615"/>
              <a:gd name="connsiteY87" fmla="*/ 1500859 h 1648182"/>
              <a:gd name="connsiteX88" fmla="*/ 2378036 w 9662615"/>
              <a:gd name="connsiteY88" fmla="*/ 1520645 h 1648182"/>
              <a:gd name="connsiteX89" fmla="*/ 2284269 w 9662615"/>
              <a:gd name="connsiteY89" fmla="*/ 1503068 h 1648182"/>
              <a:gd name="connsiteX90" fmla="*/ 2207104 w 9662615"/>
              <a:gd name="connsiteY90" fmla="*/ 1508888 h 1648182"/>
              <a:gd name="connsiteX91" fmla="*/ 2149226 w 9662615"/>
              <a:gd name="connsiteY91" fmla="*/ 1523409 h 1648182"/>
              <a:gd name="connsiteX92" fmla="*/ 2084783 w 9662615"/>
              <a:gd name="connsiteY92" fmla="*/ 1524245 h 1648182"/>
              <a:gd name="connsiteX93" fmla="*/ 2070075 w 9662615"/>
              <a:gd name="connsiteY93" fmla="*/ 1511285 h 1648182"/>
              <a:gd name="connsiteX94" fmla="*/ 2001057 w 9662615"/>
              <a:gd name="connsiteY94" fmla="*/ 1516449 h 1648182"/>
              <a:gd name="connsiteX95" fmla="*/ 1896330 w 9662615"/>
              <a:gd name="connsiteY95" fmla="*/ 1525725 h 1648182"/>
              <a:gd name="connsiteX96" fmla="*/ 1835994 w 9662615"/>
              <a:gd name="connsiteY96" fmla="*/ 1527678 h 1648182"/>
              <a:gd name="connsiteX97" fmla="*/ 1671119 w 9662615"/>
              <a:gd name="connsiteY97" fmla="*/ 1536701 h 1648182"/>
              <a:gd name="connsiteX98" fmla="*/ 1601337 w 9662615"/>
              <a:gd name="connsiteY98" fmla="*/ 1548552 h 1648182"/>
              <a:gd name="connsiteX99" fmla="*/ 1407755 w 9662615"/>
              <a:gd name="connsiteY99" fmla="*/ 1571444 h 1648182"/>
              <a:gd name="connsiteX100" fmla="*/ 1271994 w 9662615"/>
              <a:gd name="connsiteY100" fmla="*/ 1579471 h 1648182"/>
              <a:gd name="connsiteX101" fmla="*/ 1249226 w 9662615"/>
              <a:gd name="connsiteY101" fmla="*/ 1583140 h 1648182"/>
              <a:gd name="connsiteX102" fmla="*/ 1217719 w 9662615"/>
              <a:gd name="connsiteY102" fmla="*/ 1580863 h 1648182"/>
              <a:gd name="connsiteX103" fmla="*/ 1091432 w 9662615"/>
              <a:gd name="connsiteY103" fmla="*/ 1571003 h 1648182"/>
              <a:gd name="connsiteX104" fmla="*/ 992039 w 9662615"/>
              <a:gd name="connsiteY104" fmla="*/ 1556662 h 1648182"/>
              <a:gd name="connsiteX105" fmla="*/ 868264 w 9662615"/>
              <a:gd name="connsiteY105" fmla="*/ 1566392 h 1648182"/>
              <a:gd name="connsiteX106" fmla="*/ 792765 w 9662615"/>
              <a:gd name="connsiteY106" fmla="*/ 1563102 h 1648182"/>
              <a:gd name="connsiteX107" fmla="*/ 669055 w 9662615"/>
              <a:gd name="connsiteY107" fmla="*/ 1543638 h 1648182"/>
              <a:gd name="connsiteX108" fmla="*/ 506152 w 9662615"/>
              <a:gd name="connsiteY108" fmla="*/ 1549124 h 1648182"/>
              <a:gd name="connsiteX109" fmla="*/ 472797 w 9662615"/>
              <a:gd name="connsiteY109" fmla="*/ 1568904 h 1648182"/>
              <a:gd name="connsiteX110" fmla="*/ 427864 w 9662615"/>
              <a:gd name="connsiteY110" fmla="*/ 1580848 h 1648182"/>
              <a:gd name="connsiteX111" fmla="*/ 408381 w 9662615"/>
              <a:gd name="connsiteY111" fmla="*/ 1552940 h 1648182"/>
              <a:gd name="connsiteX112" fmla="*/ 267163 w 9662615"/>
              <a:gd name="connsiteY112" fmla="*/ 1531913 h 1648182"/>
              <a:gd name="connsiteX113" fmla="*/ 196644 w 9662615"/>
              <a:gd name="connsiteY113" fmla="*/ 1524565 h 1648182"/>
              <a:gd name="connsiteX114" fmla="*/ 86819 w 9662615"/>
              <a:gd name="connsiteY114" fmla="*/ 1519517 h 1648182"/>
              <a:gd name="connsiteX115" fmla="*/ 53369 w 9662615"/>
              <a:gd name="connsiteY115" fmla="*/ 1516853 h 1648182"/>
              <a:gd name="connsiteX116" fmla="*/ 2359 w 9662615"/>
              <a:gd name="connsiteY116" fmla="*/ 1515247 h 1648182"/>
              <a:gd name="connsiteX117" fmla="*/ 0 w 9662615"/>
              <a:gd name="connsiteY117" fmla="*/ 1514932 h 1648182"/>
              <a:gd name="connsiteX118" fmla="*/ 0 w 9662615"/>
              <a:gd name="connsiteY118" fmla="*/ 0 h 1648182"/>
              <a:gd name="connsiteX0" fmla="*/ 0 w 9662615"/>
              <a:gd name="connsiteY0" fmla="*/ 0 h 1723719"/>
              <a:gd name="connsiteX1" fmla="*/ 9662615 w 9662615"/>
              <a:gd name="connsiteY1" fmla="*/ 0 h 1723719"/>
              <a:gd name="connsiteX2" fmla="*/ 9662615 w 9662615"/>
              <a:gd name="connsiteY2" fmla="*/ 1280346 h 1723719"/>
              <a:gd name="connsiteX3" fmla="*/ 9658420 w 9662615"/>
              <a:gd name="connsiteY3" fmla="*/ 1280106 h 1723719"/>
              <a:gd name="connsiteX4" fmla="*/ 9469546 w 9662615"/>
              <a:gd name="connsiteY4" fmla="*/ 1289837 h 1723719"/>
              <a:gd name="connsiteX5" fmla="*/ 9385895 w 9662615"/>
              <a:gd name="connsiteY5" fmla="*/ 1269203 h 1723719"/>
              <a:gd name="connsiteX6" fmla="*/ 9144767 w 9662615"/>
              <a:gd name="connsiteY6" fmla="*/ 1264120 h 1723719"/>
              <a:gd name="connsiteX7" fmla="*/ 8837252 w 9662615"/>
              <a:gd name="connsiteY7" fmla="*/ 1350515 h 1723719"/>
              <a:gd name="connsiteX8" fmla="*/ 8705466 w 9662615"/>
              <a:gd name="connsiteY8" fmla="*/ 1342419 h 1723719"/>
              <a:gd name="connsiteX9" fmla="*/ 8652221 w 9662615"/>
              <a:gd name="connsiteY9" fmla="*/ 1326906 h 1723719"/>
              <a:gd name="connsiteX10" fmla="*/ 8632312 w 9662615"/>
              <a:gd name="connsiteY10" fmla="*/ 1326025 h 1723719"/>
              <a:gd name="connsiteX11" fmla="*/ 8591582 w 9662615"/>
              <a:gd name="connsiteY11" fmla="*/ 1341666 h 1723719"/>
              <a:gd name="connsiteX12" fmla="*/ 8537336 w 9662615"/>
              <a:gd name="connsiteY12" fmla="*/ 1341684 h 1723719"/>
              <a:gd name="connsiteX13" fmla="*/ 8472508 w 9662615"/>
              <a:gd name="connsiteY13" fmla="*/ 1363109 h 1723719"/>
              <a:gd name="connsiteX14" fmla="*/ 8258477 w 9662615"/>
              <a:gd name="connsiteY14" fmla="*/ 1370666 h 1723719"/>
              <a:gd name="connsiteX15" fmla="*/ 8197961 w 9662615"/>
              <a:gd name="connsiteY15" fmla="*/ 1392804 h 1723719"/>
              <a:gd name="connsiteX16" fmla="*/ 8171196 w 9662615"/>
              <a:gd name="connsiteY16" fmla="*/ 1397216 h 1723719"/>
              <a:gd name="connsiteX17" fmla="*/ 8127667 w 9662615"/>
              <a:gd name="connsiteY17" fmla="*/ 1418254 h 1723719"/>
              <a:gd name="connsiteX18" fmla="*/ 7974579 w 9662615"/>
              <a:gd name="connsiteY18" fmla="*/ 1383439 h 1723719"/>
              <a:gd name="connsiteX19" fmla="*/ 7768351 w 9662615"/>
              <a:gd name="connsiteY19" fmla="*/ 1395051 h 1723719"/>
              <a:gd name="connsiteX20" fmla="*/ 7635985 w 9662615"/>
              <a:gd name="connsiteY20" fmla="*/ 1386363 h 1723719"/>
              <a:gd name="connsiteX21" fmla="*/ 7466069 w 9662615"/>
              <a:gd name="connsiteY21" fmla="*/ 1377654 h 1723719"/>
              <a:gd name="connsiteX22" fmla="*/ 7355642 w 9662615"/>
              <a:gd name="connsiteY22" fmla="*/ 1407761 h 1723719"/>
              <a:gd name="connsiteX23" fmla="*/ 7151610 w 9662615"/>
              <a:gd name="connsiteY23" fmla="*/ 1397856 h 1723719"/>
              <a:gd name="connsiteX24" fmla="*/ 7082147 w 9662615"/>
              <a:gd name="connsiteY24" fmla="*/ 1406113 h 1723719"/>
              <a:gd name="connsiteX25" fmla="*/ 7014958 w 9662615"/>
              <a:gd name="connsiteY25" fmla="*/ 1396883 h 1723719"/>
              <a:gd name="connsiteX26" fmla="*/ 6907567 w 9662615"/>
              <a:gd name="connsiteY26" fmla="*/ 1419149 h 1723719"/>
              <a:gd name="connsiteX27" fmla="*/ 6748428 w 9662615"/>
              <a:gd name="connsiteY27" fmla="*/ 1420308 h 1723719"/>
              <a:gd name="connsiteX28" fmla="*/ 6654257 w 9662615"/>
              <a:gd name="connsiteY28" fmla="*/ 1424143 h 1723719"/>
              <a:gd name="connsiteX29" fmla="*/ 6620123 w 9662615"/>
              <a:gd name="connsiteY29" fmla="*/ 1430535 h 1723719"/>
              <a:gd name="connsiteX30" fmla="*/ 6571355 w 9662615"/>
              <a:gd name="connsiteY30" fmla="*/ 1436144 h 1723719"/>
              <a:gd name="connsiteX31" fmla="*/ 6486557 w 9662615"/>
              <a:gd name="connsiteY31" fmla="*/ 1449861 h 1723719"/>
              <a:gd name="connsiteX32" fmla="*/ 6370419 w 9662615"/>
              <a:gd name="connsiteY32" fmla="*/ 1461649 h 1723719"/>
              <a:gd name="connsiteX33" fmla="*/ 6278839 w 9662615"/>
              <a:gd name="connsiteY33" fmla="*/ 1449160 h 1723719"/>
              <a:gd name="connsiteX34" fmla="*/ 6272455 w 9662615"/>
              <a:gd name="connsiteY34" fmla="*/ 1453191 h 1723719"/>
              <a:gd name="connsiteX35" fmla="*/ 6212659 w 9662615"/>
              <a:gd name="connsiteY35" fmla="*/ 1454850 h 1723719"/>
              <a:gd name="connsiteX36" fmla="*/ 6069317 w 9662615"/>
              <a:gd name="connsiteY36" fmla="*/ 1445838 h 1723719"/>
              <a:gd name="connsiteX37" fmla="*/ 5878477 w 9662615"/>
              <a:gd name="connsiteY37" fmla="*/ 1439180 h 1723719"/>
              <a:gd name="connsiteX38" fmla="*/ 5838387 w 9662615"/>
              <a:gd name="connsiteY38" fmla="*/ 1444679 h 1723719"/>
              <a:gd name="connsiteX39" fmla="*/ 5771136 w 9662615"/>
              <a:gd name="connsiteY39" fmla="*/ 1453639 h 1723719"/>
              <a:gd name="connsiteX40" fmla="*/ 5724081 w 9662615"/>
              <a:gd name="connsiteY40" fmla="*/ 1470431 h 1723719"/>
              <a:gd name="connsiteX41" fmla="*/ 5666577 w 9662615"/>
              <a:gd name="connsiteY41" fmla="*/ 1473921 h 1723719"/>
              <a:gd name="connsiteX42" fmla="*/ 5649068 w 9662615"/>
              <a:gd name="connsiteY42" fmla="*/ 1461676 h 1723719"/>
              <a:gd name="connsiteX43" fmla="*/ 5588902 w 9662615"/>
              <a:gd name="connsiteY43" fmla="*/ 1469647 h 1723719"/>
              <a:gd name="connsiteX44" fmla="*/ 5498090 w 9662615"/>
              <a:gd name="connsiteY44" fmla="*/ 1483173 h 1723719"/>
              <a:gd name="connsiteX45" fmla="*/ 5444641 w 9662615"/>
              <a:gd name="connsiteY45" fmla="*/ 1487602 h 1723719"/>
              <a:gd name="connsiteX46" fmla="*/ 5299812 w 9662615"/>
              <a:gd name="connsiteY46" fmla="*/ 1503362 h 1723719"/>
              <a:gd name="connsiteX47" fmla="*/ 5213947 w 9662615"/>
              <a:gd name="connsiteY47" fmla="*/ 1516637 h 1723719"/>
              <a:gd name="connsiteX48" fmla="*/ 5090342 w 9662615"/>
              <a:gd name="connsiteY48" fmla="*/ 1546680 h 1723719"/>
              <a:gd name="connsiteX49" fmla="*/ 5129812 w 9662615"/>
              <a:gd name="connsiteY49" fmla="*/ 1521277 h 1723719"/>
              <a:gd name="connsiteX50" fmla="*/ 5059484 w 9662615"/>
              <a:gd name="connsiteY50" fmla="*/ 1546802 h 1723719"/>
              <a:gd name="connsiteX51" fmla="*/ 5038524 w 9662615"/>
              <a:gd name="connsiteY51" fmla="*/ 1545675 h 1723719"/>
              <a:gd name="connsiteX52" fmla="*/ 5026564 w 9662615"/>
              <a:gd name="connsiteY52" fmla="*/ 1545376 h 1723719"/>
              <a:gd name="connsiteX53" fmla="*/ 4969433 w 9662615"/>
              <a:gd name="connsiteY53" fmla="*/ 1550865 h 1723719"/>
              <a:gd name="connsiteX54" fmla="*/ 4929254 w 9662615"/>
              <a:gd name="connsiteY54" fmla="*/ 1563452 h 1723719"/>
              <a:gd name="connsiteX55" fmla="*/ 4871726 w 9662615"/>
              <a:gd name="connsiteY55" fmla="*/ 1570584 h 1723719"/>
              <a:gd name="connsiteX56" fmla="*/ 4843267 w 9662615"/>
              <a:gd name="connsiteY56" fmla="*/ 1561459 h 1723719"/>
              <a:gd name="connsiteX57" fmla="*/ 4821058 w 9662615"/>
              <a:gd name="connsiteY57" fmla="*/ 1553078 h 1723719"/>
              <a:gd name="connsiteX58" fmla="*/ 4791466 w 9662615"/>
              <a:gd name="connsiteY58" fmla="*/ 1561324 h 1723719"/>
              <a:gd name="connsiteX59" fmla="*/ 4784247 w 9662615"/>
              <a:gd name="connsiteY59" fmla="*/ 1562342 h 1723719"/>
              <a:gd name="connsiteX60" fmla="*/ 4739309 w 9662615"/>
              <a:gd name="connsiteY60" fmla="*/ 1553948 h 1723719"/>
              <a:gd name="connsiteX61" fmla="*/ 4697562 w 9662615"/>
              <a:gd name="connsiteY61" fmla="*/ 1551206 h 1723719"/>
              <a:gd name="connsiteX62" fmla="*/ 4650737 w 9662615"/>
              <a:gd name="connsiteY62" fmla="*/ 1537381 h 1723719"/>
              <a:gd name="connsiteX63" fmla="*/ 4583150 w 9662615"/>
              <a:gd name="connsiteY63" fmla="*/ 1529064 h 1723719"/>
              <a:gd name="connsiteX64" fmla="*/ 4521734 w 9662615"/>
              <a:gd name="connsiteY64" fmla="*/ 1529359 h 1723719"/>
              <a:gd name="connsiteX65" fmla="*/ 4382398 w 9662615"/>
              <a:gd name="connsiteY65" fmla="*/ 1534108 h 1723719"/>
              <a:gd name="connsiteX66" fmla="*/ 4221826 w 9662615"/>
              <a:gd name="connsiteY66" fmla="*/ 1500972 h 1723719"/>
              <a:gd name="connsiteX67" fmla="*/ 4096601 w 9662615"/>
              <a:gd name="connsiteY67" fmla="*/ 1521563 h 1723719"/>
              <a:gd name="connsiteX68" fmla="*/ 3970635 w 9662615"/>
              <a:gd name="connsiteY68" fmla="*/ 1723719 h 1723719"/>
              <a:gd name="connsiteX69" fmla="*/ 3833906 w 9662615"/>
              <a:gd name="connsiteY69" fmla="*/ 1516637 h 1723719"/>
              <a:gd name="connsiteX70" fmla="*/ 3696258 w 9662615"/>
              <a:gd name="connsiteY70" fmla="*/ 1537563 h 1723719"/>
              <a:gd name="connsiteX71" fmla="*/ 3594070 w 9662615"/>
              <a:gd name="connsiteY71" fmla="*/ 1509422 h 1723719"/>
              <a:gd name="connsiteX72" fmla="*/ 3565233 w 9662615"/>
              <a:gd name="connsiteY72" fmla="*/ 1515122 h 1723719"/>
              <a:gd name="connsiteX73" fmla="*/ 3560267 w 9662615"/>
              <a:gd name="connsiteY73" fmla="*/ 1516288 h 1723719"/>
              <a:gd name="connsiteX74" fmla="*/ 3540258 w 9662615"/>
              <a:gd name="connsiteY74" fmla="*/ 1516976 h 1723719"/>
              <a:gd name="connsiteX75" fmla="*/ 3534780 w 9662615"/>
              <a:gd name="connsiteY75" fmla="*/ 1522141 h 1723719"/>
              <a:gd name="connsiteX76" fmla="*/ 3504783 w 9662615"/>
              <a:gd name="connsiteY76" fmla="*/ 1526739 h 1723719"/>
              <a:gd name="connsiteX77" fmla="*/ 3430805 w 9662615"/>
              <a:gd name="connsiteY77" fmla="*/ 1542521 h 1723719"/>
              <a:gd name="connsiteX78" fmla="*/ 3292707 w 9662615"/>
              <a:gd name="connsiteY78" fmla="*/ 1520490 h 1723719"/>
              <a:gd name="connsiteX79" fmla="*/ 3187872 w 9662615"/>
              <a:gd name="connsiteY79" fmla="*/ 1519991 h 1723719"/>
              <a:gd name="connsiteX80" fmla="*/ 3148026 w 9662615"/>
              <a:gd name="connsiteY80" fmla="*/ 1524777 h 1723719"/>
              <a:gd name="connsiteX81" fmla="*/ 3092394 w 9662615"/>
              <a:gd name="connsiteY81" fmla="*/ 1528115 h 1723719"/>
              <a:gd name="connsiteX82" fmla="*/ 2994200 w 9662615"/>
              <a:gd name="connsiteY82" fmla="*/ 1537857 h 1723719"/>
              <a:gd name="connsiteX83" fmla="*/ 2862301 w 9662615"/>
              <a:gd name="connsiteY83" fmla="*/ 1544250 h 1723719"/>
              <a:gd name="connsiteX84" fmla="*/ 2766335 w 9662615"/>
              <a:gd name="connsiteY84" fmla="*/ 1527662 h 1723719"/>
              <a:gd name="connsiteX85" fmla="*/ 2757836 w 9662615"/>
              <a:gd name="connsiteY85" fmla="*/ 1531371 h 1723719"/>
              <a:gd name="connsiteX86" fmla="*/ 2691555 w 9662615"/>
              <a:gd name="connsiteY86" fmla="*/ 1530283 h 1723719"/>
              <a:gd name="connsiteX87" fmla="*/ 2491676 w 9662615"/>
              <a:gd name="connsiteY87" fmla="*/ 1500859 h 1723719"/>
              <a:gd name="connsiteX88" fmla="*/ 2378036 w 9662615"/>
              <a:gd name="connsiteY88" fmla="*/ 1520645 h 1723719"/>
              <a:gd name="connsiteX89" fmla="*/ 2284269 w 9662615"/>
              <a:gd name="connsiteY89" fmla="*/ 1503068 h 1723719"/>
              <a:gd name="connsiteX90" fmla="*/ 2207104 w 9662615"/>
              <a:gd name="connsiteY90" fmla="*/ 1508888 h 1723719"/>
              <a:gd name="connsiteX91" fmla="*/ 2149226 w 9662615"/>
              <a:gd name="connsiteY91" fmla="*/ 1523409 h 1723719"/>
              <a:gd name="connsiteX92" fmla="*/ 2084783 w 9662615"/>
              <a:gd name="connsiteY92" fmla="*/ 1524245 h 1723719"/>
              <a:gd name="connsiteX93" fmla="*/ 2070075 w 9662615"/>
              <a:gd name="connsiteY93" fmla="*/ 1511285 h 1723719"/>
              <a:gd name="connsiteX94" fmla="*/ 2001057 w 9662615"/>
              <a:gd name="connsiteY94" fmla="*/ 1516449 h 1723719"/>
              <a:gd name="connsiteX95" fmla="*/ 1896330 w 9662615"/>
              <a:gd name="connsiteY95" fmla="*/ 1525725 h 1723719"/>
              <a:gd name="connsiteX96" fmla="*/ 1835994 w 9662615"/>
              <a:gd name="connsiteY96" fmla="*/ 1527678 h 1723719"/>
              <a:gd name="connsiteX97" fmla="*/ 1671119 w 9662615"/>
              <a:gd name="connsiteY97" fmla="*/ 1536701 h 1723719"/>
              <a:gd name="connsiteX98" fmla="*/ 1601337 w 9662615"/>
              <a:gd name="connsiteY98" fmla="*/ 1548552 h 1723719"/>
              <a:gd name="connsiteX99" fmla="*/ 1407755 w 9662615"/>
              <a:gd name="connsiteY99" fmla="*/ 1571444 h 1723719"/>
              <a:gd name="connsiteX100" fmla="*/ 1271994 w 9662615"/>
              <a:gd name="connsiteY100" fmla="*/ 1579471 h 1723719"/>
              <a:gd name="connsiteX101" fmla="*/ 1249226 w 9662615"/>
              <a:gd name="connsiteY101" fmla="*/ 1583140 h 1723719"/>
              <a:gd name="connsiteX102" fmla="*/ 1217719 w 9662615"/>
              <a:gd name="connsiteY102" fmla="*/ 1580863 h 1723719"/>
              <a:gd name="connsiteX103" fmla="*/ 1091432 w 9662615"/>
              <a:gd name="connsiteY103" fmla="*/ 1571003 h 1723719"/>
              <a:gd name="connsiteX104" fmla="*/ 992039 w 9662615"/>
              <a:gd name="connsiteY104" fmla="*/ 1556662 h 1723719"/>
              <a:gd name="connsiteX105" fmla="*/ 868264 w 9662615"/>
              <a:gd name="connsiteY105" fmla="*/ 1566392 h 1723719"/>
              <a:gd name="connsiteX106" fmla="*/ 792765 w 9662615"/>
              <a:gd name="connsiteY106" fmla="*/ 1563102 h 1723719"/>
              <a:gd name="connsiteX107" fmla="*/ 669055 w 9662615"/>
              <a:gd name="connsiteY107" fmla="*/ 1543638 h 1723719"/>
              <a:gd name="connsiteX108" fmla="*/ 506152 w 9662615"/>
              <a:gd name="connsiteY108" fmla="*/ 1549124 h 1723719"/>
              <a:gd name="connsiteX109" fmla="*/ 472797 w 9662615"/>
              <a:gd name="connsiteY109" fmla="*/ 1568904 h 1723719"/>
              <a:gd name="connsiteX110" fmla="*/ 427864 w 9662615"/>
              <a:gd name="connsiteY110" fmla="*/ 1580848 h 1723719"/>
              <a:gd name="connsiteX111" fmla="*/ 408381 w 9662615"/>
              <a:gd name="connsiteY111" fmla="*/ 1552940 h 1723719"/>
              <a:gd name="connsiteX112" fmla="*/ 267163 w 9662615"/>
              <a:gd name="connsiteY112" fmla="*/ 1531913 h 1723719"/>
              <a:gd name="connsiteX113" fmla="*/ 196644 w 9662615"/>
              <a:gd name="connsiteY113" fmla="*/ 1524565 h 1723719"/>
              <a:gd name="connsiteX114" fmla="*/ 86819 w 9662615"/>
              <a:gd name="connsiteY114" fmla="*/ 1519517 h 1723719"/>
              <a:gd name="connsiteX115" fmla="*/ 53369 w 9662615"/>
              <a:gd name="connsiteY115" fmla="*/ 1516853 h 1723719"/>
              <a:gd name="connsiteX116" fmla="*/ 2359 w 9662615"/>
              <a:gd name="connsiteY116" fmla="*/ 1515247 h 1723719"/>
              <a:gd name="connsiteX117" fmla="*/ 0 w 9662615"/>
              <a:gd name="connsiteY117" fmla="*/ 1514932 h 1723719"/>
              <a:gd name="connsiteX118" fmla="*/ 0 w 9662615"/>
              <a:gd name="connsiteY118" fmla="*/ 0 h 1723719"/>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37764 w 9662615"/>
              <a:gd name="connsiteY49" fmla="*/ 1481521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177807 w 9662615"/>
              <a:gd name="connsiteY48" fmla="*/ 1526802 h 1583140"/>
              <a:gd name="connsiteX49" fmla="*/ 5137764 w 9662615"/>
              <a:gd name="connsiteY49" fmla="*/ 1481521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18664 w 9662615"/>
              <a:gd name="connsiteY3" fmla="*/ 1331789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06152 w 9662615"/>
              <a:gd name="connsiteY107" fmla="*/ 1549124 h 1583140"/>
              <a:gd name="connsiteX108" fmla="*/ 472797 w 9662615"/>
              <a:gd name="connsiteY108" fmla="*/ 1568904 h 1583140"/>
              <a:gd name="connsiteX109" fmla="*/ 427864 w 9662615"/>
              <a:gd name="connsiteY109" fmla="*/ 1580848 h 1583140"/>
              <a:gd name="connsiteX110" fmla="*/ 408381 w 9662615"/>
              <a:gd name="connsiteY110" fmla="*/ 1552940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06152 w 9662615"/>
              <a:gd name="connsiteY107" fmla="*/ 1549124 h 1583140"/>
              <a:gd name="connsiteX108" fmla="*/ 472797 w 9662615"/>
              <a:gd name="connsiteY108" fmla="*/ 1568904 h 1583140"/>
              <a:gd name="connsiteX109" fmla="*/ 427864 w 9662615"/>
              <a:gd name="connsiteY109" fmla="*/ 1580848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06152 w 9662615"/>
              <a:gd name="connsiteY107" fmla="*/ 1549124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41933 w 9662615"/>
              <a:gd name="connsiteY107" fmla="*/ 1561051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53153 w 9662615"/>
              <a:gd name="connsiteY106" fmla="*/ 1563516 h 1583140"/>
              <a:gd name="connsiteX107" fmla="*/ 541933 w 9662615"/>
              <a:gd name="connsiteY107" fmla="*/ 1561051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40355 w 9662615"/>
              <a:gd name="connsiteY103" fmla="*/ 1560638 h 1583140"/>
              <a:gd name="connsiteX104" fmla="*/ 868264 w 9662615"/>
              <a:gd name="connsiteY104" fmla="*/ 1566392 h 1583140"/>
              <a:gd name="connsiteX105" fmla="*/ 792765 w 9662615"/>
              <a:gd name="connsiteY105" fmla="*/ 1563102 h 1583140"/>
              <a:gd name="connsiteX106" fmla="*/ 653153 w 9662615"/>
              <a:gd name="connsiteY106" fmla="*/ 1563516 h 1583140"/>
              <a:gd name="connsiteX107" fmla="*/ 541933 w 9662615"/>
              <a:gd name="connsiteY107" fmla="*/ 1561051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92811"/>
              <a:gd name="connsiteX1" fmla="*/ 9662615 w 9662615"/>
              <a:gd name="connsiteY1" fmla="*/ 0 h 1592811"/>
              <a:gd name="connsiteX2" fmla="*/ 9662615 w 9662615"/>
              <a:gd name="connsiteY2" fmla="*/ 1280346 h 1592811"/>
              <a:gd name="connsiteX3" fmla="*/ 9551077 w 9662615"/>
              <a:gd name="connsiteY3" fmla="*/ 1292033 h 1592811"/>
              <a:gd name="connsiteX4" fmla="*/ 9469546 w 9662615"/>
              <a:gd name="connsiteY4" fmla="*/ 1289837 h 1592811"/>
              <a:gd name="connsiteX5" fmla="*/ 9326260 w 9662615"/>
              <a:gd name="connsiteY5" fmla="*/ 1277155 h 1592811"/>
              <a:gd name="connsiteX6" fmla="*/ 9144767 w 9662615"/>
              <a:gd name="connsiteY6" fmla="*/ 1264120 h 1592811"/>
              <a:gd name="connsiteX7" fmla="*/ 8976400 w 9662615"/>
              <a:gd name="connsiteY7" fmla="*/ 1326661 h 1592811"/>
              <a:gd name="connsiteX8" fmla="*/ 8828711 w 9662615"/>
              <a:gd name="connsiteY8" fmla="*/ 1346394 h 1592811"/>
              <a:gd name="connsiteX9" fmla="*/ 8695953 w 9662615"/>
              <a:gd name="connsiteY9" fmla="*/ 1346784 h 1592811"/>
              <a:gd name="connsiteX10" fmla="*/ 8652191 w 9662615"/>
              <a:gd name="connsiteY10" fmla="*/ 1345903 h 1592811"/>
              <a:gd name="connsiteX11" fmla="*/ 8591582 w 9662615"/>
              <a:gd name="connsiteY11" fmla="*/ 1341666 h 1592811"/>
              <a:gd name="connsiteX12" fmla="*/ 8537336 w 9662615"/>
              <a:gd name="connsiteY12" fmla="*/ 1341684 h 1592811"/>
              <a:gd name="connsiteX13" fmla="*/ 8416849 w 9662615"/>
              <a:gd name="connsiteY13" fmla="*/ 1367085 h 1592811"/>
              <a:gd name="connsiteX14" fmla="*/ 8278355 w 9662615"/>
              <a:gd name="connsiteY14" fmla="*/ 1386569 h 1592811"/>
              <a:gd name="connsiteX15" fmla="*/ 8197961 w 9662615"/>
              <a:gd name="connsiteY15" fmla="*/ 1392804 h 1592811"/>
              <a:gd name="connsiteX16" fmla="*/ 8171196 w 9662615"/>
              <a:gd name="connsiteY16" fmla="*/ 1397216 h 1592811"/>
              <a:gd name="connsiteX17" fmla="*/ 8087910 w 9662615"/>
              <a:gd name="connsiteY17" fmla="*/ 1386449 h 1592811"/>
              <a:gd name="connsiteX18" fmla="*/ 7974579 w 9662615"/>
              <a:gd name="connsiteY18" fmla="*/ 1383439 h 1592811"/>
              <a:gd name="connsiteX19" fmla="*/ 7768351 w 9662615"/>
              <a:gd name="connsiteY19" fmla="*/ 1395051 h 1592811"/>
              <a:gd name="connsiteX20" fmla="*/ 7635985 w 9662615"/>
              <a:gd name="connsiteY20" fmla="*/ 1386363 h 1592811"/>
              <a:gd name="connsiteX21" fmla="*/ 7466069 w 9662615"/>
              <a:gd name="connsiteY21" fmla="*/ 1377654 h 1592811"/>
              <a:gd name="connsiteX22" fmla="*/ 7355642 w 9662615"/>
              <a:gd name="connsiteY22" fmla="*/ 1407761 h 1592811"/>
              <a:gd name="connsiteX23" fmla="*/ 7215220 w 9662615"/>
              <a:gd name="connsiteY23" fmla="*/ 1397856 h 1592811"/>
              <a:gd name="connsiteX24" fmla="*/ 7082147 w 9662615"/>
              <a:gd name="connsiteY24" fmla="*/ 1406113 h 1592811"/>
              <a:gd name="connsiteX25" fmla="*/ 6987129 w 9662615"/>
              <a:gd name="connsiteY25" fmla="*/ 1404834 h 1592811"/>
              <a:gd name="connsiteX26" fmla="*/ 6907567 w 9662615"/>
              <a:gd name="connsiteY26" fmla="*/ 1419149 h 1592811"/>
              <a:gd name="connsiteX27" fmla="*/ 6748428 w 9662615"/>
              <a:gd name="connsiteY27" fmla="*/ 1420308 h 1592811"/>
              <a:gd name="connsiteX28" fmla="*/ 6654257 w 9662615"/>
              <a:gd name="connsiteY28" fmla="*/ 1424143 h 1592811"/>
              <a:gd name="connsiteX29" fmla="*/ 6620123 w 9662615"/>
              <a:gd name="connsiteY29" fmla="*/ 1430535 h 1592811"/>
              <a:gd name="connsiteX30" fmla="*/ 6571355 w 9662615"/>
              <a:gd name="connsiteY30" fmla="*/ 1436144 h 1592811"/>
              <a:gd name="connsiteX31" fmla="*/ 6486557 w 9662615"/>
              <a:gd name="connsiteY31" fmla="*/ 1449861 h 1592811"/>
              <a:gd name="connsiteX32" fmla="*/ 6370419 w 9662615"/>
              <a:gd name="connsiteY32" fmla="*/ 1461649 h 1592811"/>
              <a:gd name="connsiteX33" fmla="*/ 6278839 w 9662615"/>
              <a:gd name="connsiteY33" fmla="*/ 1449160 h 1592811"/>
              <a:gd name="connsiteX34" fmla="*/ 6272455 w 9662615"/>
              <a:gd name="connsiteY34" fmla="*/ 1453191 h 1592811"/>
              <a:gd name="connsiteX35" fmla="*/ 6212659 w 9662615"/>
              <a:gd name="connsiteY35" fmla="*/ 1454850 h 1592811"/>
              <a:gd name="connsiteX36" fmla="*/ 6069317 w 9662615"/>
              <a:gd name="connsiteY36" fmla="*/ 1445838 h 1592811"/>
              <a:gd name="connsiteX37" fmla="*/ 5878477 w 9662615"/>
              <a:gd name="connsiteY37" fmla="*/ 1439180 h 1592811"/>
              <a:gd name="connsiteX38" fmla="*/ 5838387 w 9662615"/>
              <a:gd name="connsiteY38" fmla="*/ 1444679 h 1592811"/>
              <a:gd name="connsiteX39" fmla="*/ 5771136 w 9662615"/>
              <a:gd name="connsiteY39" fmla="*/ 1453639 h 1592811"/>
              <a:gd name="connsiteX40" fmla="*/ 5724081 w 9662615"/>
              <a:gd name="connsiteY40" fmla="*/ 1470431 h 1592811"/>
              <a:gd name="connsiteX41" fmla="*/ 5666577 w 9662615"/>
              <a:gd name="connsiteY41" fmla="*/ 1473921 h 1592811"/>
              <a:gd name="connsiteX42" fmla="*/ 5649068 w 9662615"/>
              <a:gd name="connsiteY42" fmla="*/ 1461676 h 1592811"/>
              <a:gd name="connsiteX43" fmla="*/ 5588902 w 9662615"/>
              <a:gd name="connsiteY43" fmla="*/ 1469647 h 1592811"/>
              <a:gd name="connsiteX44" fmla="*/ 5498090 w 9662615"/>
              <a:gd name="connsiteY44" fmla="*/ 1483173 h 1592811"/>
              <a:gd name="connsiteX45" fmla="*/ 5444641 w 9662615"/>
              <a:gd name="connsiteY45" fmla="*/ 1487602 h 1592811"/>
              <a:gd name="connsiteX46" fmla="*/ 5299812 w 9662615"/>
              <a:gd name="connsiteY46" fmla="*/ 1503362 h 1592811"/>
              <a:gd name="connsiteX47" fmla="*/ 5245752 w 9662615"/>
              <a:gd name="connsiteY47" fmla="*/ 1520612 h 1592811"/>
              <a:gd name="connsiteX48" fmla="*/ 5177807 w 9662615"/>
              <a:gd name="connsiteY48" fmla="*/ 1526802 h 1592811"/>
              <a:gd name="connsiteX49" fmla="*/ 5113910 w 9662615"/>
              <a:gd name="connsiteY49" fmla="*/ 1533205 h 1592811"/>
              <a:gd name="connsiteX50" fmla="*/ 5059484 w 9662615"/>
              <a:gd name="connsiteY50" fmla="*/ 1546802 h 1592811"/>
              <a:gd name="connsiteX51" fmla="*/ 5038524 w 9662615"/>
              <a:gd name="connsiteY51" fmla="*/ 1545675 h 1592811"/>
              <a:gd name="connsiteX52" fmla="*/ 5026564 w 9662615"/>
              <a:gd name="connsiteY52" fmla="*/ 1545376 h 1592811"/>
              <a:gd name="connsiteX53" fmla="*/ 4969433 w 9662615"/>
              <a:gd name="connsiteY53" fmla="*/ 1550865 h 1592811"/>
              <a:gd name="connsiteX54" fmla="*/ 4871726 w 9662615"/>
              <a:gd name="connsiteY54" fmla="*/ 1570584 h 1592811"/>
              <a:gd name="connsiteX55" fmla="*/ 4843267 w 9662615"/>
              <a:gd name="connsiteY55" fmla="*/ 1561459 h 1592811"/>
              <a:gd name="connsiteX56" fmla="*/ 4821058 w 9662615"/>
              <a:gd name="connsiteY56" fmla="*/ 1553078 h 1592811"/>
              <a:gd name="connsiteX57" fmla="*/ 4791466 w 9662615"/>
              <a:gd name="connsiteY57" fmla="*/ 1561324 h 1592811"/>
              <a:gd name="connsiteX58" fmla="*/ 4784247 w 9662615"/>
              <a:gd name="connsiteY58" fmla="*/ 1562342 h 1592811"/>
              <a:gd name="connsiteX59" fmla="*/ 4739309 w 9662615"/>
              <a:gd name="connsiteY59" fmla="*/ 1553948 h 1592811"/>
              <a:gd name="connsiteX60" fmla="*/ 4697562 w 9662615"/>
              <a:gd name="connsiteY60" fmla="*/ 1551206 h 1592811"/>
              <a:gd name="connsiteX61" fmla="*/ 4650737 w 9662615"/>
              <a:gd name="connsiteY61" fmla="*/ 1537381 h 1592811"/>
              <a:gd name="connsiteX62" fmla="*/ 4583150 w 9662615"/>
              <a:gd name="connsiteY62" fmla="*/ 1529064 h 1592811"/>
              <a:gd name="connsiteX63" fmla="*/ 4521734 w 9662615"/>
              <a:gd name="connsiteY63" fmla="*/ 1529359 h 1592811"/>
              <a:gd name="connsiteX64" fmla="*/ 4382398 w 9662615"/>
              <a:gd name="connsiteY64" fmla="*/ 1534108 h 1592811"/>
              <a:gd name="connsiteX65" fmla="*/ 4221826 w 9662615"/>
              <a:gd name="connsiteY65" fmla="*/ 1500972 h 1592811"/>
              <a:gd name="connsiteX66" fmla="*/ 4096601 w 9662615"/>
              <a:gd name="connsiteY66" fmla="*/ 1521563 h 1592811"/>
              <a:gd name="connsiteX67" fmla="*/ 4002441 w 9662615"/>
              <a:gd name="connsiteY67" fmla="*/ 1528912 h 1592811"/>
              <a:gd name="connsiteX68" fmla="*/ 3833906 w 9662615"/>
              <a:gd name="connsiteY68" fmla="*/ 1516637 h 1592811"/>
              <a:gd name="connsiteX69" fmla="*/ 3763845 w 9662615"/>
              <a:gd name="connsiteY69" fmla="*/ 1501782 h 1592811"/>
              <a:gd name="connsiteX70" fmla="*/ 3641778 w 9662615"/>
              <a:gd name="connsiteY70" fmla="*/ 1505446 h 1592811"/>
              <a:gd name="connsiteX71" fmla="*/ 3565233 w 9662615"/>
              <a:gd name="connsiteY71" fmla="*/ 1515122 h 1592811"/>
              <a:gd name="connsiteX72" fmla="*/ 3560267 w 9662615"/>
              <a:gd name="connsiteY72" fmla="*/ 1516288 h 1592811"/>
              <a:gd name="connsiteX73" fmla="*/ 3540258 w 9662615"/>
              <a:gd name="connsiteY73" fmla="*/ 1516976 h 1592811"/>
              <a:gd name="connsiteX74" fmla="*/ 3534780 w 9662615"/>
              <a:gd name="connsiteY74" fmla="*/ 1522141 h 1592811"/>
              <a:gd name="connsiteX75" fmla="*/ 3504783 w 9662615"/>
              <a:gd name="connsiteY75" fmla="*/ 1526739 h 1592811"/>
              <a:gd name="connsiteX76" fmla="*/ 3430805 w 9662615"/>
              <a:gd name="connsiteY76" fmla="*/ 1542521 h 1592811"/>
              <a:gd name="connsiteX77" fmla="*/ 3292707 w 9662615"/>
              <a:gd name="connsiteY77" fmla="*/ 1520490 h 1592811"/>
              <a:gd name="connsiteX78" fmla="*/ 3187872 w 9662615"/>
              <a:gd name="connsiteY78" fmla="*/ 1519991 h 1592811"/>
              <a:gd name="connsiteX79" fmla="*/ 3148026 w 9662615"/>
              <a:gd name="connsiteY79" fmla="*/ 1524777 h 1592811"/>
              <a:gd name="connsiteX80" fmla="*/ 3092394 w 9662615"/>
              <a:gd name="connsiteY80" fmla="*/ 1528115 h 1592811"/>
              <a:gd name="connsiteX81" fmla="*/ 2994200 w 9662615"/>
              <a:gd name="connsiteY81" fmla="*/ 1537857 h 1592811"/>
              <a:gd name="connsiteX82" fmla="*/ 2862301 w 9662615"/>
              <a:gd name="connsiteY82" fmla="*/ 1544250 h 1592811"/>
              <a:gd name="connsiteX83" fmla="*/ 2766335 w 9662615"/>
              <a:gd name="connsiteY83" fmla="*/ 1527662 h 1592811"/>
              <a:gd name="connsiteX84" fmla="*/ 2757836 w 9662615"/>
              <a:gd name="connsiteY84" fmla="*/ 1531371 h 1592811"/>
              <a:gd name="connsiteX85" fmla="*/ 2691555 w 9662615"/>
              <a:gd name="connsiteY85" fmla="*/ 1530283 h 1592811"/>
              <a:gd name="connsiteX86" fmla="*/ 2491676 w 9662615"/>
              <a:gd name="connsiteY86" fmla="*/ 1500859 h 1592811"/>
              <a:gd name="connsiteX87" fmla="*/ 2378036 w 9662615"/>
              <a:gd name="connsiteY87" fmla="*/ 1520645 h 1592811"/>
              <a:gd name="connsiteX88" fmla="*/ 2284269 w 9662615"/>
              <a:gd name="connsiteY88" fmla="*/ 1503068 h 1592811"/>
              <a:gd name="connsiteX89" fmla="*/ 2207104 w 9662615"/>
              <a:gd name="connsiteY89" fmla="*/ 1508888 h 1592811"/>
              <a:gd name="connsiteX90" fmla="*/ 2149226 w 9662615"/>
              <a:gd name="connsiteY90" fmla="*/ 1523409 h 1592811"/>
              <a:gd name="connsiteX91" fmla="*/ 2084783 w 9662615"/>
              <a:gd name="connsiteY91" fmla="*/ 1524245 h 1592811"/>
              <a:gd name="connsiteX92" fmla="*/ 2070075 w 9662615"/>
              <a:gd name="connsiteY92" fmla="*/ 1511285 h 1592811"/>
              <a:gd name="connsiteX93" fmla="*/ 2001057 w 9662615"/>
              <a:gd name="connsiteY93" fmla="*/ 1516449 h 1592811"/>
              <a:gd name="connsiteX94" fmla="*/ 1896330 w 9662615"/>
              <a:gd name="connsiteY94" fmla="*/ 1525725 h 1592811"/>
              <a:gd name="connsiteX95" fmla="*/ 1835994 w 9662615"/>
              <a:gd name="connsiteY95" fmla="*/ 1527678 h 1592811"/>
              <a:gd name="connsiteX96" fmla="*/ 1671119 w 9662615"/>
              <a:gd name="connsiteY96" fmla="*/ 1536701 h 1592811"/>
              <a:gd name="connsiteX97" fmla="*/ 1601337 w 9662615"/>
              <a:gd name="connsiteY97" fmla="*/ 1548552 h 1592811"/>
              <a:gd name="connsiteX98" fmla="*/ 1407755 w 9662615"/>
              <a:gd name="connsiteY98" fmla="*/ 1571444 h 1592811"/>
              <a:gd name="connsiteX99" fmla="*/ 1271994 w 9662615"/>
              <a:gd name="connsiteY99" fmla="*/ 1579471 h 1592811"/>
              <a:gd name="connsiteX100" fmla="*/ 1249226 w 9662615"/>
              <a:gd name="connsiteY100" fmla="*/ 1583140 h 1592811"/>
              <a:gd name="connsiteX101" fmla="*/ 1181938 w 9662615"/>
              <a:gd name="connsiteY101" fmla="*/ 1592789 h 1592811"/>
              <a:gd name="connsiteX102" fmla="*/ 1091432 w 9662615"/>
              <a:gd name="connsiteY102" fmla="*/ 1571003 h 1592811"/>
              <a:gd name="connsiteX103" fmla="*/ 940355 w 9662615"/>
              <a:gd name="connsiteY103" fmla="*/ 1560638 h 1592811"/>
              <a:gd name="connsiteX104" fmla="*/ 868264 w 9662615"/>
              <a:gd name="connsiteY104" fmla="*/ 1566392 h 1592811"/>
              <a:gd name="connsiteX105" fmla="*/ 792765 w 9662615"/>
              <a:gd name="connsiteY105" fmla="*/ 1563102 h 1592811"/>
              <a:gd name="connsiteX106" fmla="*/ 653153 w 9662615"/>
              <a:gd name="connsiteY106" fmla="*/ 1563516 h 1592811"/>
              <a:gd name="connsiteX107" fmla="*/ 541933 w 9662615"/>
              <a:gd name="connsiteY107" fmla="*/ 1561051 h 1592811"/>
              <a:gd name="connsiteX108" fmla="*/ 472797 w 9662615"/>
              <a:gd name="connsiteY108" fmla="*/ 1568904 h 1592811"/>
              <a:gd name="connsiteX109" fmla="*/ 396059 w 9662615"/>
              <a:gd name="connsiteY109" fmla="*/ 1560970 h 1592811"/>
              <a:gd name="connsiteX110" fmla="*/ 336819 w 9662615"/>
              <a:gd name="connsiteY110" fmla="*/ 1560892 h 1592811"/>
              <a:gd name="connsiteX111" fmla="*/ 267163 w 9662615"/>
              <a:gd name="connsiteY111" fmla="*/ 1531913 h 1592811"/>
              <a:gd name="connsiteX112" fmla="*/ 196644 w 9662615"/>
              <a:gd name="connsiteY112" fmla="*/ 1524565 h 1592811"/>
              <a:gd name="connsiteX113" fmla="*/ 86819 w 9662615"/>
              <a:gd name="connsiteY113" fmla="*/ 1519517 h 1592811"/>
              <a:gd name="connsiteX114" fmla="*/ 53369 w 9662615"/>
              <a:gd name="connsiteY114" fmla="*/ 1516853 h 1592811"/>
              <a:gd name="connsiteX115" fmla="*/ 2359 w 9662615"/>
              <a:gd name="connsiteY115" fmla="*/ 1515247 h 1592811"/>
              <a:gd name="connsiteX116" fmla="*/ 0 w 9662615"/>
              <a:gd name="connsiteY116" fmla="*/ 1514932 h 1592811"/>
              <a:gd name="connsiteX117" fmla="*/ 0 w 9662615"/>
              <a:gd name="connsiteY117" fmla="*/ 0 h 1592811"/>
              <a:gd name="connsiteX0" fmla="*/ 0 w 9662615"/>
              <a:gd name="connsiteY0" fmla="*/ 0 h 1592811"/>
              <a:gd name="connsiteX1" fmla="*/ 9662615 w 9662615"/>
              <a:gd name="connsiteY1" fmla="*/ 0 h 1592811"/>
              <a:gd name="connsiteX2" fmla="*/ 9662615 w 9662615"/>
              <a:gd name="connsiteY2" fmla="*/ 1280346 h 1592811"/>
              <a:gd name="connsiteX3" fmla="*/ 9551077 w 9662615"/>
              <a:gd name="connsiteY3" fmla="*/ 1292033 h 1592811"/>
              <a:gd name="connsiteX4" fmla="*/ 9469546 w 9662615"/>
              <a:gd name="connsiteY4" fmla="*/ 1289837 h 1592811"/>
              <a:gd name="connsiteX5" fmla="*/ 9326260 w 9662615"/>
              <a:gd name="connsiteY5" fmla="*/ 1277155 h 1592811"/>
              <a:gd name="connsiteX6" fmla="*/ 9144767 w 9662615"/>
              <a:gd name="connsiteY6" fmla="*/ 1264120 h 1592811"/>
              <a:gd name="connsiteX7" fmla="*/ 8976400 w 9662615"/>
              <a:gd name="connsiteY7" fmla="*/ 1326661 h 1592811"/>
              <a:gd name="connsiteX8" fmla="*/ 8828711 w 9662615"/>
              <a:gd name="connsiteY8" fmla="*/ 1346394 h 1592811"/>
              <a:gd name="connsiteX9" fmla="*/ 8695953 w 9662615"/>
              <a:gd name="connsiteY9" fmla="*/ 1346784 h 1592811"/>
              <a:gd name="connsiteX10" fmla="*/ 8652191 w 9662615"/>
              <a:gd name="connsiteY10" fmla="*/ 1345903 h 1592811"/>
              <a:gd name="connsiteX11" fmla="*/ 8591582 w 9662615"/>
              <a:gd name="connsiteY11" fmla="*/ 1341666 h 1592811"/>
              <a:gd name="connsiteX12" fmla="*/ 8537336 w 9662615"/>
              <a:gd name="connsiteY12" fmla="*/ 1341684 h 1592811"/>
              <a:gd name="connsiteX13" fmla="*/ 8416849 w 9662615"/>
              <a:gd name="connsiteY13" fmla="*/ 1367085 h 1592811"/>
              <a:gd name="connsiteX14" fmla="*/ 8278355 w 9662615"/>
              <a:gd name="connsiteY14" fmla="*/ 1386569 h 1592811"/>
              <a:gd name="connsiteX15" fmla="*/ 8197961 w 9662615"/>
              <a:gd name="connsiteY15" fmla="*/ 1392804 h 1592811"/>
              <a:gd name="connsiteX16" fmla="*/ 8171196 w 9662615"/>
              <a:gd name="connsiteY16" fmla="*/ 1397216 h 1592811"/>
              <a:gd name="connsiteX17" fmla="*/ 8087910 w 9662615"/>
              <a:gd name="connsiteY17" fmla="*/ 1386449 h 1592811"/>
              <a:gd name="connsiteX18" fmla="*/ 7974579 w 9662615"/>
              <a:gd name="connsiteY18" fmla="*/ 1383439 h 1592811"/>
              <a:gd name="connsiteX19" fmla="*/ 7768351 w 9662615"/>
              <a:gd name="connsiteY19" fmla="*/ 1395051 h 1592811"/>
              <a:gd name="connsiteX20" fmla="*/ 7635985 w 9662615"/>
              <a:gd name="connsiteY20" fmla="*/ 1386363 h 1592811"/>
              <a:gd name="connsiteX21" fmla="*/ 7466069 w 9662615"/>
              <a:gd name="connsiteY21" fmla="*/ 1377654 h 1592811"/>
              <a:gd name="connsiteX22" fmla="*/ 7355642 w 9662615"/>
              <a:gd name="connsiteY22" fmla="*/ 1407761 h 1592811"/>
              <a:gd name="connsiteX23" fmla="*/ 7215220 w 9662615"/>
              <a:gd name="connsiteY23" fmla="*/ 1397856 h 1592811"/>
              <a:gd name="connsiteX24" fmla="*/ 7082147 w 9662615"/>
              <a:gd name="connsiteY24" fmla="*/ 1406113 h 1592811"/>
              <a:gd name="connsiteX25" fmla="*/ 6987129 w 9662615"/>
              <a:gd name="connsiteY25" fmla="*/ 1404834 h 1592811"/>
              <a:gd name="connsiteX26" fmla="*/ 6907567 w 9662615"/>
              <a:gd name="connsiteY26" fmla="*/ 1419149 h 1592811"/>
              <a:gd name="connsiteX27" fmla="*/ 6748428 w 9662615"/>
              <a:gd name="connsiteY27" fmla="*/ 1420308 h 1592811"/>
              <a:gd name="connsiteX28" fmla="*/ 6654257 w 9662615"/>
              <a:gd name="connsiteY28" fmla="*/ 1424143 h 1592811"/>
              <a:gd name="connsiteX29" fmla="*/ 6620123 w 9662615"/>
              <a:gd name="connsiteY29" fmla="*/ 1430535 h 1592811"/>
              <a:gd name="connsiteX30" fmla="*/ 6571355 w 9662615"/>
              <a:gd name="connsiteY30" fmla="*/ 1436144 h 1592811"/>
              <a:gd name="connsiteX31" fmla="*/ 6486557 w 9662615"/>
              <a:gd name="connsiteY31" fmla="*/ 1449861 h 1592811"/>
              <a:gd name="connsiteX32" fmla="*/ 6370419 w 9662615"/>
              <a:gd name="connsiteY32" fmla="*/ 1461649 h 1592811"/>
              <a:gd name="connsiteX33" fmla="*/ 6278839 w 9662615"/>
              <a:gd name="connsiteY33" fmla="*/ 1449160 h 1592811"/>
              <a:gd name="connsiteX34" fmla="*/ 6272455 w 9662615"/>
              <a:gd name="connsiteY34" fmla="*/ 1453191 h 1592811"/>
              <a:gd name="connsiteX35" fmla="*/ 6212659 w 9662615"/>
              <a:gd name="connsiteY35" fmla="*/ 1454850 h 1592811"/>
              <a:gd name="connsiteX36" fmla="*/ 6069317 w 9662615"/>
              <a:gd name="connsiteY36" fmla="*/ 1445838 h 1592811"/>
              <a:gd name="connsiteX37" fmla="*/ 5878477 w 9662615"/>
              <a:gd name="connsiteY37" fmla="*/ 1439180 h 1592811"/>
              <a:gd name="connsiteX38" fmla="*/ 5838387 w 9662615"/>
              <a:gd name="connsiteY38" fmla="*/ 1444679 h 1592811"/>
              <a:gd name="connsiteX39" fmla="*/ 5771136 w 9662615"/>
              <a:gd name="connsiteY39" fmla="*/ 1453639 h 1592811"/>
              <a:gd name="connsiteX40" fmla="*/ 5724081 w 9662615"/>
              <a:gd name="connsiteY40" fmla="*/ 1470431 h 1592811"/>
              <a:gd name="connsiteX41" fmla="*/ 5666577 w 9662615"/>
              <a:gd name="connsiteY41" fmla="*/ 1473921 h 1592811"/>
              <a:gd name="connsiteX42" fmla="*/ 5649068 w 9662615"/>
              <a:gd name="connsiteY42" fmla="*/ 1461676 h 1592811"/>
              <a:gd name="connsiteX43" fmla="*/ 5588902 w 9662615"/>
              <a:gd name="connsiteY43" fmla="*/ 1469647 h 1592811"/>
              <a:gd name="connsiteX44" fmla="*/ 5498090 w 9662615"/>
              <a:gd name="connsiteY44" fmla="*/ 1483173 h 1592811"/>
              <a:gd name="connsiteX45" fmla="*/ 5444641 w 9662615"/>
              <a:gd name="connsiteY45" fmla="*/ 1487602 h 1592811"/>
              <a:gd name="connsiteX46" fmla="*/ 5299812 w 9662615"/>
              <a:gd name="connsiteY46" fmla="*/ 1503362 h 1592811"/>
              <a:gd name="connsiteX47" fmla="*/ 5245752 w 9662615"/>
              <a:gd name="connsiteY47" fmla="*/ 1520612 h 1592811"/>
              <a:gd name="connsiteX48" fmla="*/ 5177807 w 9662615"/>
              <a:gd name="connsiteY48" fmla="*/ 1526802 h 1592811"/>
              <a:gd name="connsiteX49" fmla="*/ 5113910 w 9662615"/>
              <a:gd name="connsiteY49" fmla="*/ 1533205 h 1592811"/>
              <a:gd name="connsiteX50" fmla="*/ 5059484 w 9662615"/>
              <a:gd name="connsiteY50" fmla="*/ 1546802 h 1592811"/>
              <a:gd name="connsiteX51" fmla="*/ 5038524 w 9662615"/>
              <a:gd name="connsiteY51" fmla="*/ 1545675 h 1592811"/>
              <a:gd name="connsiteX52" fmla="*/ 5026564 w 9662615"/>
              <a:gd name="connsiteY52" fmla="*/ 1545376 h 1592811"/>
              <a:gd name="connsiteX53" fmla="*/ 4969433 w 9662615"/>
              <a:gd name="connsiteY53" fmla="*/ 1550865 h 1592811"/>
              <a:gd name="connsiteX54" fmla="*/ 4871726 w 9662615"/>
              <a:gd name="connsiteY54" fmla="*/ 1570584 h 1592811"/>
              <a:gd name="connsiteX55" fmla="*/ 4843267 w 9662615"/>
              <a:gd name="connsiteY55" fmla="*/ 1561459 h 1592811"/>
              <a:gd name="connsiteX56" fmla="*/ 4821058 w 9662615"/>
              <a:gd name="connsiteY56" fmla="*/ 1553078 h 1592811"/>
              <a:gd name="connsiteX57" fmla="*/ 4791466 w 9662615"/>
              <a:gd name="connsiteY57" fmla="*/ 1561324 h 1592811"/>
              <a:gd name="connsiteX58" fmla="*/ 4784247 w 9662615"/>
              <a:gd name="connsiteY58" fmla="*/ 1562342 h 1592811"/>
              <a:gd name="connsiteX59" fmla="*/ 4739309 w 9662615"/>
              <a:gd name="connsiteY59" fmla="*/ 1553948 h 1592811"/>
              <a:gd name="connsiteX60" fmla="*/ 4697562 w 9662615"/>
              <a:gd name="connsiteY60" fmla="*/ 1551206 h 1592811"/>
              <a:gd name="connsiteX61" fmla="*/ 4650737 w 9662615"/>
              <a:gd name="connsiteY61" fmla="*/ 1537381 h 1592811"/>
              <a:gd name="connsiteX62" fmla="*/ 4583150 w 9662615"/>
              <a:gd name="connsiteY62" fmla="*/ 1529064 h 1592811"/>
              <a:gd name="connsiteX63" fmla="*/ 4521734 w 9662615"/>
              <a:gd name="connsiteY63" fmla="*/ 1529359 h 1592811"/>
              <a:gd name="connsiteX64" fmla="*/ 4382398 w 9662615"/>
              <a:gd name="connsiteY64" fmla="*/ 1534108 h 1592811"/>
              <a:gd name="connsiteX65" fmla="*/ 4221826 w 9662615"/>
              <a:gd name="connsiteY65" fmla="*/ 1500972 h 1592811"/>
              <a:gd name="connsiteX66" fmla="*/ 4096601 w 9662615"/>
              <a:gd name="connsiteY66" fmla="*/ 1521563 h 1592811"/>
              <a:gd name="connsiteX67" fmla="*/ 4002441 w 9662615"/>
              <a:gd name="connsiteY67" fmla="*/ 1528912 h 1592811"/>
              <a:gd name="connsiteX68" fmla="*/ 3833906 w 9662615"/>
              <a:gd name="connsiteY68" fmla="*/ 1516637 h 1592811"/>
              <a:gd name="connsiteX69" fmla="*/ 3763845 w 9662615"/>
              <a:gd name="connsiteY69" fmla="*/ 1501782 h 1592811"/>
              <a:gd name="connsiteX70" fmla="*/ 3641778 w 9662615"/>
              <a:gd name="connsiteY70" fmla="*/ 1505446 h 1592811"/>
              <a:gd name="connsiteX71" fmla="*/ 3565233 w 9662615"/>
              <a:gd name="connsiteY71" fmla="*/ 1515122 h 1592811"/>
              <a:gd name="connsiteX72" fmla="*/ 3560267 w 9662615"/>
              <a:gd name="connsiteY72" fmla="*/ 1516288 h 1592811"/>
              <a:gd name="connsiteX73" fmla="*/ 3540258 w 9662615"/>
              <a:gd name="connsiteY73" fmla="*/ 1516976 h 1592811"/>
              <a:gd name="connsiteX74" fmla="*/ 3534780 w 9662615"/>
              <a:gd name="connsiteY74" fmla="*/ 1522141 h 1592811"/>
              <a:gd name="connsiteX75" fmla="*/ 3504783 w 9662615"/>
              <a:gd name="connsiteY75" fmla="*/ 1526739 h 1592811"/>
              <a:gd name="connsiteX76" fmla="*/ 3430805 w 9662615"/>
              <a:gd name="connsiteY76" fmla="*/ 1542521 h 1592811"/>
              <a:gd name="connsiteX77" fmla="*/ 3292707 w 9662615"/>
              <a:gd name="connsiteY77" fmla="*/ 1520490 h 1592811"/>
              <a:gd name="connsiteX78" fmla="*/ 3187872 w 9662615"/>
              <a:gd name="connsiteY78" fmla="*/ 1519991 h 1592811"/>
              <a:gd name="connsiteX79" fmla="*/ 3148026 w 9662615"/>
              <a:gd name="connsiteY79" fmla="*/ 1524777 h 1592811"/>
              <a:gd name="connsiteX80" fmla="*/ 3092394 w 9662615"/>
              <a:gd name="connsiteY80" fmla="*/ 1528115 h 1592811"/>
              <a:gd name="connsiteX81" fmla="*/ 2994200 w 9662615"/>
              <a:gd name="connsiteY81" fmla="*/ 1537857 h 1592811"/>
              <a:gd name="connsiteX82" fmla="*/ 2862301 w 9662615"/>
              <a:gd name="connsiteY82" fmla="*/ 1544250 h 1592811"/>
              <a:gd name="connsiteX83" fmla="*/ 2766335 w 9662615"/>
              <a:gd name="connsiteY83" fmla="*/ 1527662 h 1592811"/>
              <a:gd name="connsiteX84" fmla="*/ 2757836 w 9662615"/>
              <a:gd name="connsiteY84" fmla="*/ 1531371 h 1592811"/>
              <a:gd name="connsiteX85" fmla="*/ 2691555 w 9662615"/>
              <a:gd name="connsiteY85" fmla="*/ 1530283 h 1592811"/>
              <a:gd name="connsiteX86" fmla="*/ 2491676 w 9662615"/>
              <a:gd name="connsiteY86" fmla="*/ 1500859 h 1592811"/>
              <a:gd name="connsiteX87" fmla="*/ 2378036 w 9662615"/>
              <a:gd name="connsiteY87" fmla="*/ 1520645 h 1592811"/>
              <a:gd name="connsiteX88" fmla="*/ 2284269 w 9662615"/>
              <a:gd name="connsiteY88" fmla="*/ 1503068 h 1592811"/>
              <a:gd name="connsiteX89" fmla="*/ 2207104 w 9662615"/>
              <a:gd name="connsiteY89" fmla="*/ 1508888 h 1592811"/>
              <a:gd name="connsiteX90" fmla="*/ 2149226 w 9662615"/>
              <a:gd name="connsiteY90" fmla="*/ 1523409 h 1592811"/>
              <a:gd name="connsiteX91" fmla="*/ 2084783 w 9662615"/>
              <a:gd name="connsiteY91" fmla="*/ 1524245 h 1592811"/>
              <a:gd name="connsiteX92" fmla="*/ 2070075 w 9662615"/>
              <a:gd name="connsiteY92" fmla="*/ 1511285 h 1592811"/>
              <a:gd name="connsiteX93" fmla="*/ 2001057 w 9662615"/>
              <a:gd name="connsiteY93" fmla="*/ 1516449 h 1592811"/>
              <a:gd name="connsiteX94" fmla="*/ 1896330 w 9662615"/>
              <a:gd name="connsiteY94" fmla="*/ 1525725 h 1592811"/>
              <a:gd name="connsiteX95" fmla="*/ 1835994 w 9662615"/>
              <a:gd name="connsiteY95" fmla="*/ 1527678 h 1592811"/>
              <a:gd name="connsiteX96" fmla="*/ 1671119 w 9662615"/>
              <a:gd name="connsiteY96" fmla="*/ 1536701 h 1592811"/>
              <a:gd name="connsiteX97" fmla="*/ 1601337 w 9662615"/>
              <a:gd name="connsiteY97" fmla="*/ 1548552 h 1592811"/>
              <a:gd name="connsiteX98" fmla="*/ 1407755 w 9662615"/>
              <a:gd name="connsiteY98" fmla="*/ 1571444 h 1592811"/>
              <a:gd name="connsiteX99" fmla="*/ 1291872 w 9662615"/>
              <a:gd name="connsiteY99" fmla="*/ 1579471 h 1592811"/>
              <a:gd name="connsiteX100" fmla="*/ 1249226 w 9662615"/>
              <a:gd name="connsiteY100" fmla="*/ 1583140 h 1592811"/>
              <a:gd name="connsiteX101" fmla="*/ 1181938 w 9662615"/>
              <a:gd name="connsiteY101" fmla="*/ 1592789 h 1592811"/>
              <a:gd name="connsiteX102" fmla="*/ 1091432 w 9662615"/>
              <a:gd name="connsiteY102" fmla="*/ 1571003 h 1592811"/>
              <a:gd name="connsiteX103" fmla="*/ 940355 w 9662615"/>
              <a:gd name="connsiteY103" fmla="*/ 1560638 h 1592811"/>
              <a:gd name="connsiteX104" fmla="*/ 868264 w 9662615"/>
              <a:gd name="connsiteY104" fmla="*/ 1566392 h 1592811"/>
              <a:gd name="connsiteX105" fmla="*/ 792765 w 9662615"/>
              <a:gd name="connsiteY105" fmla="*/ 1563102 h 1592811"/>
              <a:gd name="connsiteX106" fmla="*/ 653153 w 9662615"/>
              <a:gd name="connsiteY106" fmla="*/ 1563516 h 1592811"/>
              <a:gd name="connsiteX107" fmla="*/ 541933 w 9662615"/>
              <a:gd name="connsiteY107" fmla="*/ 1561051 h 1592811"/>
              <a:gd name="connsiteX108" fmla="*/ 472797 w 9662615"/>
              <a:gd name="connsiteY108" fmla="*/ 1568904 h 1592811"/>
              <a:gd name="connsiteX109" fmla="*/ 396059 w 9662615"/>
              <a:gd name="connsiteY109" fmla="*/ 1560970 h 1592811"/>
              <a:gd name="connsiteX110" fmla="*/ 336819 w 9662615"/>
              <a:gd name="connsiteY110" fmla="*/ 1560892 h 1592811"/>
              <a:gd name="connsiteX111" fmla="*/ 267163 w 9662615"/>
              <a:gd name="connsiteY111" fmla="*/ 1531913 h 1592811"/>
              <a:gd name="connsiteX112" fmla="*/ 196644 w 9662615"/>
              <a:gd name="connsiteY112" fmla="*/ 1524565 h 1592811"/>
              <a:gd name="connsiteX113" fmla="*/ 86819 w 9662615"/>
              <a:gd name="connsiteY113" fmla="*/ 1519517 h 1592811"/>
              <a:gd name="connsiteX114" fmla="*/ 53369 w 9662615"/>
              <a:gd name="connsiteY114" fmla="*/ 1516853 h 1592811"/>
              <a:gd name="connsiteX115" fmla="*/ 2359 w 9662615"/>
              <a:gd name="connsiteY115" fmla="*/ 1515247 h 1592811"/>
              <a:gd name="connsiteX116" fmla="*/ 0 w 9662615"/>
              <a:gd name="connsiteY116" fmla="*/ 1514932 h 1592811"/>
              <a:gd name="connsiteX117" fmla="*/ 0 w 9662615"/>
              <a:gd name="connsiteY117" fmla="*/ 0 h 1592811"/>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34780 w 9662615"/>
              <a:gd name="connsiteY74" fmla="*/ 1522141 h 1603018"/>
              <a:gd name="connsiteX75" fmla="*/ 3504783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601337 w 9662615"/>
              <a:gd name="connsiteY97" fmla="*/ 1548552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34780 w 9662615"/>
              <a:gd name="connsiteY74" fmla="*/ 1522141 h 1603018"/>
              <a:gd name="connsiteX75" fmla="*/ 3504783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34780 w 9662615"/>
              <a:gd name="connsiteY74" fmla="*/ 1522141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612941 w 9662615"/>
              <a:gd name="connsiteY71" fmla="*/ 1411755 h 1603018"/>
              <a:gd name="connsiteX72" fmla="*/ 3560267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612941 w 9662615"/>
              <a:gd name="connsiteY71" fmla="*/ 141175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12941 w 9662615"/>
              <a:gd name="connsiteY71" fmla="*/ 141175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11261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112613 w 9662615"/>
              <a:gd name="connsiteY91" fmla="*/ 1524245 h 1603018"/>
              <a:gd name="connsiteX92" fmla="*/ 2046221 w 9662615"/>
              <a:gd name="connsiteY92" fmla="*/ 1523212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112613 w 9662615"/>
              <a:gd name="connsiteY91" fmla="*/ 1524245 h 1603018"/>
              <a:gd name="connsiteX92" fmla="*/ 2046221 w 9662615"/>
              <a:gd name="connsiteY92" fmla="*/ 1523212 h 1603018"/>
              <a:gd name="connsiteX93" fmla="*/ 2001057 w 9662615"/>
              <a:gd name="connsiteY93" fmla="*/ 1516449 h 1603018"/>
              <a:gd name="connsiteX94" fmla="*/ 1920184 w 9662615"/>
              <a:gd name="connsiteY94" fmla="*/ 1533676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9662615" h="1603018">
                <a:moveTo>
                  <a:pt x="0" y="0"/>
                </a:moveTo>
                <a:lnTo>
                  <a:pt x="9662615" y="0"/>
                </a:lnTo>
                <a:lnTo>
                  <a:pt x="9662615" y="1280346"/>
                </a:lnTo>
                <a:lnTo>
                  <a:pt x="9551077" y="1292033"/>
                </a:lnTo>
                <a:cubicBezTo>
                  <a:pt x="9489925" y="1291588"/>
                  <a:pt x="9543615" y="1296257"/>
                  <a:pt x="9469546" y="1289837"/>
                </a:cubicBezTo>
                <a:cubicBezTo>
                  <a:pt x="9413040" y="1331485"/>
                  <a:pt x="9340031" y="1268376"/>
                  <a:pt x="9326260" y="1277155"/>
                </a:cubicBezTo>
                <a:cubicBezTo>
                  <a:pt x="9234251" y="1284900"/>
                  <a:pt x="9225377" y="1258935"/>
                  <a:pt x="9144767" y="1264120"/>
                </a:cubicBezTo>
                <a:cubicBezTo>
                  <a:pt x="9159115" y="1310075"/>
                  <a:pt x="9066692" y="1304806"/>
                  <a:pt x="8976400" y="1326661"/>
                </a:cubicBezTo>
                <a:cubicBezTo>
                  <a:pt x="8931920" y="1325947"/>
                  <a:pt x="8871807" y="1351060"/>
                  <a:pt x="8828711" y="1346394"/>
                </a:cubicBezTo>
                <a:cubicBezTo>
                  <a:pt x="8809650" y="1326213"/>
                  <a:pt x="8718313" y="1358527"/>
                  <a:pt x="8695953" y="1346784"/>
                </a:cubicBezTo>
                <a:cubicBezTo>
                  <a:pt x="8694290" y="1355317"/>
                  <a:pt x="8661526" y="1349865"/>
                  <a:pt x="8652191" y="1345903"/>
                </a:cubicBezTo>
                <a:cubicBezTo>
                  <a:pt x="8641363" y="1349626"/>
                  <a:pt x="8603292" y="1341304"/>
                  <a:pt x="8591582" y="1341666"/>
                </a:cubicBezTo>
                <a:cubicBezTo>
                  <a:pt x="8568421" y="1323004"/>
                  <a:pt x="8565847" y="1352287"/>
                  <a:pt x="8537336" y="1341684"/>
                </a:cubicBezTo>
                <a:cubicBezTo>
                  <a:pt x="8524809" y="1348019"/>
                  <a:pt x="8445703" y="1377667"/>
                  <a:pt x="8416849" y="1367085"/>
                </a:cubicBezTo>
                <a:cubicBezTo>
                  <a:pt x="8350736" y="1379599"/>
                  <a:pt x="8346589" y="1391624"/>
                  <a:pt x="8278355" y="1386569"/>
                </a:cubicBezTo>
                <a:cubicBezTo>
                  <a:pt x="8268756" y="1398649"/>
                  <a:pt x="8183331" y="1371185"/>
                  <a:pt x="8197961" y="1392804"/>
                </a:cubicBezTo>
                <a:cubicBezTo>
                  <a:pt x="8175189" y="1391748"/>
                  <a:pt x="8158503" y="1383145"/>
                  <a:pt x="8171196" y="1397216"/>
                </a:cubicBezTo>
                <a:cubicBezTo>
                  <a:pt x="8141821" y="1397466"/>
                  <a:pt x="8125626" y="1386947"/>
                  <a:pt x="8087910" y="1386449"/>
                </a:cubicBezTo>
                <a:cubicBezTo>
                  <a:pt x="8029319" y="1362701"/>
                  <a:pt x="8020916" y="1407035"/>
                  <a:pt x="7974579" y="1383439"/>
                </a:cubicBezTo>
                <a:cubicBezTo>
                  <a:pt x="7912074" y="1402493"/>
                  <a:pt x="7841761" y="1389550"/>
                  <a:pt x="7768351" y="1395051"/>
                </a:cubicBezTo>
                <a:cubicBezTo>
                  <a:pt x="7741665" y="1390266"/>
                  <a:pt x="7663663" y="1410813"/>
                  <a:pt x="7635985" y="1386363"/>
                </a:cubicBezTo>
                <a:cubicBezTo>
                  <a:pt x="7646173" y="1415707"/>
                  <a:pt x="7542198" y="1378410"/>
                  <a:pt x="7466069" y="1377654"/>
                </a:cubicBezTo>
                <a:cubicBezTo>
                  <a:pt x="7427626" y="1403818"/>
                  <a:pt x="7337822" y="1398948"/>
                  <a:pt x="7355642" y="1407761"/>
                </a:cubicBezTo>
                <a:cubicBezTo>
                  <a:pt x="7270634" y="1390553"/>
                  <a:pt x="7306340" y="1403822"/>
                  <a:pt x="7215220" y="1397856"/>
                </a:cubicBezTo>
                <a:cubicBezTo>
                  <a:pt x="7175381" y="1421457"/>
                  <a:pt x="7122339" y="1428094"/>
                  <a:pt x="7082147" y="1406113"/>
                </a:cubicBezTo>
                <a:cubicBezTo>
                  <a:pt x="7040624" y="1425217"/>
                  <a:pt x="7029993" y="1391726"/>
                  <a:pt x="6987129" y="1404834"/>
                </a:cubicBezTo>
                <a:cubicBezTo>
                  <a:pt x="6953477" y="1411964"/>
                  <a:pt x="6957479" y="1421694"/>
                  <a:pt x="6907567" y="1419149"/>
                </a:cubicBezTo>
                <a:cubicBezTo>
                  <a:pt x="6863513" y="1408514"/>
                  <a:pt x="6803088" y="1434619"/>
                  <a:pt x="6748428" y="1420308"/>
                </a:cubicBezTo>
                <a:cubicBezTo>
                  <a:pt x="6728317" y="1416860"/>
                  <a:pt x="6666046" y="1417296"/>
                  <a:pt x="6654257" y="1424143"/>
                </a:cubicBezTo>
                <a:cubicBezTo>
                  <a:pt x="6641271" y="1425628"/>
                  <a:pt x="6626125" y="1423202"/>
                  <a:pt x="6620123" y="1430535"/>
                </a:cubicBezTo>
                <a:cubicBezTo>
                  <a:pt x="6610208" y="1439359"/>
                  <a:pt x="6564906" y="1425734"/>
                  <a:pt x="6571355" y="1436144"/>
                </a:cubicBezTo>
                <a:cubicBezTo>
                  <a:pt x="6539188" y="1426808"/>
                  <a:pt x="6513602" y="1445293"/>
                  <a:pt x="6486557" y="1449861"/>
                </a:cubicBezTo>
                <a:cubicBezTo>
                  <a:pt x="6461221" y="1440598"/>
                  <a:pt x="6429457" y="1459319"/>
                  <a:pt x="6370419" y="1461649"/>
                </a:cubicBezTo>
                <a:cubicBezTo>
                  <a:pt x="6342558" y="1450937"/>
                  <a:pt x="6330664" y="1463365"/>
                  <a:pt x="6278839" y="1449160"/>
                </a:cubicBezTo>
                <a:cubicBezTo>
                  <a:pt x="6277206" y="1450621"/>
                  <a:pt x="6275057" y="1451978"/>
                  <a:pt x="6272455" y="1453191"/>
                </a:cubicBezTo>
                <a:cubicBezTo>
                  <a:pt x="6257338" y="1460236"/>
                  <a:pt x="6230567" y="1460979"/>
                  <a:pt x="6212659" y="1454850"/>
                </a:cubicBezTo>
                <a:cubicBezTo>
                  <a:pt x="6130994" y="1436046"/>
                  <a:pt x="6135790" y="1448771"/>
                  <a:pt x="6069317" y="1445838"/>
                </a:cubicBezTo>
                <a:cubicBezTo>
                  <a:pt x="5994738" y="1444791"/>
                  <a:pt x="5975991" y="1456673"/>
                  <a:pt x="5878477" y="1439180"/>
                </a:cubicBezTo>
                <a:cubicBezTo>
                  <a:pt x="5870803" y="1447519"/>
                  <a:pt x="5859206" y="1448153"/>
                  <a:pt x="5838387" y="1444679"/>
                </a:cubicBezTo>
                <a:cubicBezTo>
                  <a:pt x="5802317" y="1444778"/>
                  <a:pt x="5810848" y="1465165"/>
                  <a:pt x="5771136" y="1453639"/>
                </a:cubicBezTo>
                <a:cubicBezTo>
                  <a:pt x="5780732" y="1464484"/>
                  <a:pt x="5704275" y="1459369"/>
                  <a:pt x="5724081" y="1470431"/>
                </a:cubicBezTo>
                <a:cubicBezTo>
                  <a:pt x="5703536" y="1480946"/>
                  <a:pt x="5687323" y="1464719"/>
                  <a:pt x="5666577" y="1473921"/>
                </a:cubicBezTo>
                <a:cubicBezTo>
                  <a:pt x="5640974" y="1476520"/>
                  <a:pt x="5678275" y="1461854"/>
                  <a:pt x="5649068" y="1461676"/>
                </a:cubicBezTo>
                <a:cubicBezTo>
                  <a:pt x="5614218" y="1463443"/>
                  <a:pt x="5608578" y="1443299"/>
                  <a:pt x="5588902" y="1469647"/>
                </a:cubicBezTo>
                <a:cubicBezTo>
                  <a:pt x="5550386" y="1464321"/>
                  <a:pt x="5546573" y="1476049"/>
                  <a:pt x="5498090" y="1483173"/>
                </a:cubicBezTo>
                <a:cubicBezTo>
                  <a:pt x="5475226" y="1477314"/>
                  <a:pt x="5459293" y="1480930"/>
                  <a:pt x="5444641" y="1487602"/>
                </a:cubicBezTo>
                <a:cubicBezTo>
                  <a:pt x="5395328" y="1487320"/>
                  <a:pt x="5353572" y="1498007"/>
                  <a:pt x="5299812" y="1503362"/>
                </a:cubicBezTo>
                <a:cubicBezTo>
                  <a:pt x="5238326" y="1497756"/>
                  <a:pt x="5303225" y="1514963"/>
                  <a:pt x="5245752" y="1520612"/>
                </a:cubicBezTo>
                <a:cubicBezTo>
                  <a:pt x="5190753" y="1507732"/>
                  <a:pt x="5205712" y="1518627"/>
                  <a:pt x="5177807" y="1526802"/>
                </a:cubicBezTo>
                <a:lnTo>
                  <a:pt x="5113910" y="1533205"/>
                </a:lnTo>
                <a:lnTo>
                  <a:pt x="5059484" y="1546802"/>
                </a:lnTo>
                <a:lnTo>
                  <a:pt x="5038524" y="1545675"/>
                </a:lnTo>
                <a:lnTo>
                  <a:pt x="5026564" y="1545376"/>
                </a:lnTo>
                <a:cubicBezTo>
                  <a:pt x="5006873" y="1544046"/>
                  <a:pt x="4987701" y="1552900"/>
                  <a:pt x="4969433" y="1550865"/>
                </a:cubicBezTo>
                <a:cubicBezTo>
                  <a:pt x="4943627" y="1555066"/>
                  <a:pt x="4892754" y="1568818"/>
                  <a:pt x="4871726" y="1570584"/>
                </a:cubicBezTo>
                <a:cubicBezTo>
                  <a:pt x="4863638" y="1570310"/>
                  <a:pt x="4846771" y="1559566"/>
                  <a:pt x="4843267" y="1561459"/>
                </a:cubicBezTo>
                <a:lnTo>
                  <a:pt x="4821058" y="1553078"/>
                </a:lnTo>
                <a:lnTo>
                  <a:pt x="4791466" y="1561324"/>
                </a:lnTo>
                <a:lnTo>
                  <a:pt x="4784247" y="1562342"/>
                </a:lnTo>
                <a:cubicBezTo>
                  <a:pt x="4770593" y="1574121"/>
                  <a:pt x="4776816" y="1558072"/>
                  <a:pt x="4739309" y="1553948"/>
                </a:cubicBezTo>
                <a:cubicBezTo>
                  <a:pt x="4684311" y="1578213"/>
                  <a:pt x="4712803" y="1566697"/>
                  <a:pt x="4697562" y="1551206"/>
                </a:cubicBezTo>
                <a:lnTo>
                  <a:pt x="4650737" y="1537381"/>
                </a:lnTo>
                <a:cubicBezTo>
                  <a:pt x="4628208" y="1530633"/>
                  <a:pt x="4609654" y="1567617"/>
                  <a:pt x="4583150" y="1529064"/>
                </a:cubicBezTo>
                <a:cubicBezTo>
                  <a:pt x="4575879" y="1527088"/>
                  <a:pt x="4527005" y="1532552"/>
                  <a:pt x="4521734" y="1529359"/>
                </a:cubicBezTo>
                <a:cubicBezTo>
                  <a:pt x="4457980" y="1517590"/>
                  <a:pt x="4465052" y="1532003"/>
                  <a:pt x="4382398" y="1534108"/>
                </a:cubicBezTo>
                <a:cubicBezTo>
                  <a:pt x="4347480" y="1506889"/>
                  <a:pt x="4310783" y="1494709"/>
                  <a:pt x="4221826" y="1500972"/>
                </a:cubicBezTo>
                <a:cubicBezTo>
                  <a:pt x="4174471" y="1526598"/>
                  <a:pt x="4136675" y="1542031"/>
                  <a:pt x="4096601" y="1521563"/>
                </a:cubicBezTo>
                <a:cubicBezTo>
                  <a:pt x="4015086" y="1550501"/>
                  <a:pt x="3986123" y="1519347"/>
                  <a:pt x="4002441" y="1528912"/>
                </a:cubicBezTo>
                <a:cubicBezTo>
                  <a:pt x="3967120" y="1539744"/>
                  <a:pt x="3931774" y="1526729"/>
                  <a:pt x="3833906" y="1516637"/>
                </a:cubicBezTo>
                <a:cubicBezTo>
                  <a:pt x="3781438" y="1538249"/>
                  <a:pt x="3822855" y="1526006"/>
                  <a:pt x="3763845" y="1501782"/>
                </a:cubicBezTo>
                <a:cubicBezTo>
                  <a:pt x="3734533" y="1525292"/>
                  <a:pt x="3677359" y="1524487"/>
                  <a:pt x="3673583" y="1501471"/>
                </a:cubicBezTo>
                <a:cubicBezTo>
                  <a:pt x="3663687" y="1502855"/>
                  <a:pt x="3650245" y="1528777"/>
                  <a:pt x="3640771" y="1531025"/>
                </a:cubicBezTo>
                <a:lnTo>
                  <a:pt x="3576170" y="1516288"/>
                </a:lnTo>
                <a:lnTo>
                  <a:pt x="3540258" y="1516976"/>
                </a:lnTo>
                <a:lnTo>
                  <a:pt x="3522853" y="1538044"/>
                </a:lnTo>
                <a:lnTo>
                  <a:pt x="3480929" y="1526739"/>
                </a:lnTo>
                <a:cubicBezTo>
                  <a:pt x="3469671" y="1527693"/>
                  <a:pt x="3444273" y="1543724"/>
                  <a:pt x="3430805" y="1542521"/>
                </a:cubicBezTo>
                <a:cubicBezTo>
                  <a:pt x="3386352" y="1529947"/>
                  <a:pt x="3347457" y="1537200"/>
                  <a:pt x="3292707" y="1520490"/>
                </a:cubicBezTo>
                <a:cubicBezTo>
                  <a:pt x="3271897" y="1516147"/>
                  <a:pt x="3203347" y="1513732"/>
                  <a:pt x="3187872" y="1519991"/>
                </a:cubicBezTo>
                <a:cubicBezTo>
                  <a:pt x="3173062" y="1520872"/>
                  <a:pt x="3157325" y="1517771"/>
                  <a:pt x="3148026" y="1524777"/>
                </a:cubicBezTo>
                <a:cubicBezTo>
                  <a:pt x="3133878" y="1533085"/>
                  <a:pt x="3089156" y="1517485"/>
                  <a:pt x="3092394" y="1528115"/>
                </a:cubicBezTo>
                <a:cubicBezTo>
                  <a:pt x="3060512" y="1517374"/>
                  <a:pt x="3025593" y="1534558"/>
                  <a:pt x="2994200" y="1537857"/>
                </a:cubicBezTo>
                <a:cubicBezTo>
                  <a:pt x="2969798" y="1527501"/>
                  <a:pt x="2927999" y="1544636"/>
                  <a:pt x="2862301" y="1544250"/>
                </a:cubicBezTo>
                <a:cubicBezTo>
                  <a:pt x="2835658" y="1532340"/>
                  <a:pt x="2818008" y="1544135"/>
                  <a:pt x="2766335" y="1527662"/>
                </a:cubicBezTo>
                <a:cubicBezTo>
                  <a:pt x="2764004" y="1529036"/>
                  <a:pt x="2761142" y="1530285"/>
                  <a:pt x="2757836" y="1531371"/>
                </a:cubicBezTo>
                <a:cubicBezTo>
                  <a:pt x="2738633" y="1537675"/>
                  <a:pt x="2708957" y="1537188"/>
                  <a:pt x="2691555" y="1530283"/>
                </a:cubicBezTo>
                <a:cubicBezTo>
                  <a:pt x="2608810" y="1507878"/>
                  <a:pt x="2611304" y="1510787"/>
                  <a:pt x="2539383" y="1504835"/>
                </a:cubicBezTo>
                <a:cubicBezTo>
                  <a:pt x="2457862" y="1500384"/>
                  <a:pt x="2478670" y="1542474"/>
                  <a:pt x="2378036" y="1520645"/>
                </a:cubicBezTo>
                <a:cubicBezTo>
                  <a:pt x="2366529" y="1528574"/>
                  <a:pt x="2341629" y="1515421"/>
                  <a:pt x="2320049" y="1511019"/>
                </a:cubicBezTo>
                <a:cubicBezTo>
                  <a:pt x="2280399" y="1509467"/>
                  <a:pt x="2278267" y="1522148"/>
                  <a:pt x="2238909" y="1508888"/>
                </a:cubicBezTo>
                <a:cubicBezTo>
                  <a:pt x="2245444" y="1520095"/>
                  <a:pt x="2163364" y="1519472"/>
                  <a:pt x="2181031" y="1531361"/>
                </a:cubicBezTo>
                <a:cubicBezTo>
                  <a:pt x="2154585" y="1540861"/>
                  <a:pt x="2138796" y="1516056"/>
                  <a:pt x="2112613" y="1524245"/>
                </a:cubicBezTo>
                <a:cubicBezTo>
                  <a:pt x="2083537" y="1525655"/>
                  <a:pt x="2078233" y="1524725"/>
                  <a:pt x="2046221" y="1523212"/>
                </a:cubicBezTo>
                <a:cubicBezTo>
                  <a:pt x="2007296" y="1523373"/>
                  <a:pt x="2032394" y="1491187"/>
                  <a:pt x="2001057" y="1516449"/>
                </a:cubicBezTo>
                <a:cubicBezTo>
                  <a:pt x="1960724" y="1509398"/>
                  <a:pt x="1976058" y="1528820"/>
                  <a:pt x="1920184" y="1533676"/>
                </a:cubicBezTo>
                <a:cubicBezTo>
                  <a:pt x="1897238" y="1526813"/>
                  <a:pt x="1877505" y="1527174"/>
                  <a:pt x="1835994" y="1527678"/>
                </a:cubicBezTo>
                <a:cubicBezTo>
                  <a:pt x="1794483" y="1528182"/>
                  <a:pt x="1726077" y="1533693"/>
                  <a:pt x="1671119" y="1536701"/>
                </a:cubicBezTo>
                <a:cubicBezTo>
                  <a:pt x="1605663" y="1528324"/>
                  <a:pt x="1630763" y="1553523"/>
                  <a:pt x="1565556" y="1556503"/>
                </a:cubicBezTo>
                <a:cubicBezTo>
                  <a:pt x="1501959" y="1539013"/>
                  <a:pt x="1462468" y="1572800"/>
                  <a:pt x="1407755" y="1571444"/>
                </a:cubicBezTo>
                <a:cubicBezTo>
                  <a:pt x="1319286" y="1555448"/>
                  <a:pt x="1429251" y="1585263"/>
                  <a:pt x="1291872" y="1579471"/>
                </a:cubicBezTo>
                <a:cubicBezTo>
                  <a:pt x="1284192" y="1576816"/>
                  <a:pt x="1243590" y="1599390"/>
                  <a:pt x="1245251" y="1603018"/>
                </a:cubicBezTo>
                <a:cubicBezTo>
                  <a:pt x="1236562" y="1601891"/>
                  <a:pt x="1184091" y="1586977"/>
                  <a:pt x="1181938" y="1592789"/>
                </a:cubicBezTo>
                <a:cubicBezTo>
                  <a:pt x="1138153" y="1593474"/>
                  <a:pt x="1130439" y="1578153"/>
                  <a:pt x="1091432" y="1571003"/>
                </a:cubicBezTo>
                <a:cubicBezTo>
                  <a:pt x="1007000" y="1580980"/>
                  <a:pt x="1001377" y="1557850"/>
                  <a:pt x="940355" y="1560638"/>
                </a:cubicBezTo>
                <a:cubicBezTo>
                  <a:pt x="891367" y="1572083"/>
                  <a:pt x="924846" y="1558773"/>
                  <a:pt x="868264" y="1566392"/>
                </a:cubicBezTo>
                <a:cubicBezTo>
                  <a:pt x="848640" y="1547574"/>
                  <a:pt x="814997" y="1568391"/>
                  <a:pt x="792765" y="1563102"/>
                </a:cubicBezTo>
                <a:cubicBezTo>
                  <a:pt x="758082" y="1585102"/>
                  <a:pt x="689950" y="1563038"/>
                  <a:pt x="653153" y="1563516"/>
                </a:cubicBezTo>
                <a:cubicBezTo>
                  <a:pt x="591300" y="1567692"/>
                  <a:pt x="576686" y="1582565"/>
                  <a:pt x="541933" y="1561051"/>
                </a:cubicBezTo>
                <a:cubicBezTo>
                  <a:pt x="537775" y="1570056"/>
                  <a:pt x="508236" y="1570304"/>
                  <a:pt x="472797" y="1568904"/>
                </a:cubicBezTo>
                <a:cubicBezTo>
                  <a:pt x="458898" y="1573560"/>
                  <a:pt x="425270" y="1567476"/>
                  <a:pt x="396059" y="1560970"/>
                </a:cubicBezTo>
                <a:cubicBezTo>
                  <a:pt x="431016" y="1548467"/>
                  <a:pt x="332180" y="1575204"/>
                  <a:pt x="336819" y="1560892"/>
                </a:cubicBezTo>
                <a:cubicBezTo>
                  <a:pt x="292157" y="1552383"/>
                  <a:pt x="263346" y="1557575"/>
                  <a:pt x="267163" y="1531913"/>
                </a:cubicBezTo>
                <a:cubicBezTo>
                  <a:pt x="253228" y="1516946"/>
                  <a:pt x="198100" y="1540864"/>
                  <a:pt x="196644" y="1524565"/>
                </a:cubicBezTo>
                <a:cubicBezTo>
                  <a:pt x="172602" y="1535342"/>
                  <a:pt x="127394" y="1518578"/>
                  <a:pt x="86819" y="1519517"/>
                </a:cubicBezTo>
                <a:cubicBezTo>
                  <a:pt x="78537" y="1512257"/>
                  <a:pt x="69224" y="1512723"/>
                  <a:pt x="53369" y="1516853"/>
                </a:cubicBezTo>
                <a:cubicBezTo>
                  <a:pt x="37131" y="1517503"/>
                  <a:pt x="19976" y="1516838"/>
                  <a:pt x="2359" y="1515247"/>
                </a:cubicBezTo>
                <a:lnTo>
                  <a:pt x="0" y="1514932"/>
                </a:lnTo>
                <a:lnTo>
                  <a:pt x="0" y="0"/>
                </a:lnTo>
                <a:close/>
              </a:path>
            </a:pathLst>
          </a:custGeom>
          <a:solidFill>
            <a:schemeClr val="bg1">
              <a:alpha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Verdana"/>
              <a:ea typeface="+mn-ea"/>
              <a:cs typeface="+mn-cs"/>
            </a:endParaRPr>
          </a:p>
        </p:txBody>
      </p:sp>
      <p:sp>
        <p:nvSpPr>
          <p:cNvPr id="2" name="Title 1">
            <a:extLst>
              <a:ext uri="{FF2B5EF4-FFF2-40B4-BE49-F238E27FC236}">
                <a16:creationId xmlns:a16="http://schemas.microsoft.com/office/drawing/2014/main" id="{4C944653-CC91-4260-E9D4-29FD362C78DC}"/>
              </a:ext>
            </a:extLst>
          </p:cNvPr>
          <p:cNvSpPr>
            <a:spLocks noGrp="1"/>
          </p:cNvSpPr>
          <p:nvPr>
            <p:ph type="title"/>
          </p:nvPr>
        </p:nvSpPr>
        <p:spPr>
          <a:xfrm>
            <a:off x="1629751" y="1118473"/>
            <a:ext cx="8924392" cy="1037867"/>
          </a:xfrm>
        </p:spPr>
        <p:txBody>
          <a:bodyPr>
            <a:normAutofit/>
          </a:bodyPr>
          <a:lstStyle/>
          <a:p>
            <a:pPr algn="ctr"/>
            <a:r>
              <a:rPr lang="lv-LV" dirty="0"/>
              <a:t>Piemērs</a:t>
            </a:r>
          </a:p>
        </p:txBody>
      </p:sp>
      <p:sp>
        <p:nvSpPr>
          <p:cNvPr id="19" name="Rectangle 6">
            <a:extLst>
              <a:ext uri="{FF2B5EF4-FFF2-40B4-BE49-F238E27FC236}">
                <a16:creationId xmlns:a16="http://schemas.microsoft.com/office/drawing/2014/main" id="{B24A3A03-2C4E-45B5-B388-FAD638CDF0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6548" y="662268"/>
            <a:ext cx="1707751"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6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Verdana"/>
              <a:ea typeface="+mn-ea"/>
              <a:cs typeface="+mn-cs"/>
            </a:endParaRPr>
          </a:p>
        </p:txBody>
      </p:sp>
      <p:sp>
        <p:nvSpPr>
          <p:cNvPr id="3" name="Content Placeholder 2">
            <a:extLst>
              <a:ext uri="{FF2B5EF4-FFF2-40B4-BE49-F238E27FC236}">
                <a16:creationId xmlns:a16="http://schemas.microsoft.com/office/drawing/2014/main" id="{05D5494E-3C31-34D0-D69E-8EB423E22E82}"/>
              </a:ext>
            </a:extLst>
          </p:cNvPr>
          <p:cNvSpPr>
            <a:spLocks noGrp="1"/>
          </p:cNvSpPr>
          <p:nvPr>
            <p:ph idx="1"/>
          </p:nvPr>
        </p:nvSpPr>
        <p:spPr>
          <a:xfrm>
            <a:off x="1264693" y="2643172"/>
            <a:ext cx="9662615" cy="4098204"/>
          </a:xfrm>
        </p:spPr>
        <p:txBody>
          <a:bodyPr>
            <a:normAutofit/>
          </a:bodyPr>
          <a:lstStyle/>
          <a:p>
            <a:r>
              <a:rPr lang="lv-LV" b="0" i="0" dirty="0">
                <a:effectLst/>
                <a:latin typeface="+mn-lt"/>
              </a:rPr>
              <a:t>Uzņēmums, kas nodarbojas ar viesu īstermiņa izmitināšanu un izmanto ārvalsts platformas pakalpojumu, 2025.gada 7.jūlijā reģistrēts īpašā PVN reģistrācijas kārtībā (atbilstoši 139.</a:t>
            </a:r>
            <a:r>
              <a:rPr lang="lv-LV" b="0" i="0" baseline="30000" dirty="0">
                <a:effectLst/>
                <a:latin typeface="+mn-lt"/>
              </a:rPr>
              <a:t>2</a:t>
            </a:r>
            <a:r>
              <a:rPr lang="lv-LV" b="0" i="0" dirty="0">
                <a:effectLst/>
                <a:latin typeface="+mn-lt"/>
              </a:rPr>
              <a:t> pantam)</a:t>
            </a:r>
          </a:p>
          <a:p>
            <a:endParaRPr lang="lv-LV" dirty="0">
              <a:latin typeface="+mn-lt"/>
            </a:endParaRPr>
          </a:p>
          <a:p>
            <a:r>
              <a:rPr lang="lv-LV" b="0" i="0" dirty="0">
                <a:effectLst/>
                <a:latin typeface="+mn-lt"/>
              </a:rPr>
              <a:t>Ārvalsts platformu informē par PVN numuru (informācija par derīgu PVN numuru pieejama VIES)</a:t>
            </a:r>
          </a:p>
          <a:p>
            <a:endParaRPr lang="lv-LV" dirty="0">
              <a:latin typeface="+mn-lt"/>
            </a:endParaRPr>
          </a:p>
          <a:p>
            <a:r>
              <a:rPr lang="lv-LV" b="0" i="0" dirty="0">
                <a:effectLst/>
                <a:latin typeface="+mn-lt"/>
              </a:rPr>
              <a:t>Viesu izmitināšanas pakalpojumam nepiemēro PVN</a:t>
            </a:r>
          </a:p>
        </p:txBody>
      </p:sp>
    </p:spTree>
    <p:extLst>
      <p:ext uri="{BB962C8B-B14F-4D97-AF65-F5344CB8AC3E}">
        <p14:creationId xmlns:p14="http://schemas.microsoft.com/office/powerpoint/2010/main" val="27283462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73A7699-70A5-A893-08B9-8164A570194F}"/>
              </a:ext>
            </a:extLst>
          </p:cNvPr>
          <p:cNvSpPr txBox="1"/>
          <p:nvPr/>
        </p:nvSpPr>
        <p:spPr>
          <a:xfrm>
            <a:off x="620112" y="1965434"/>
            <a:ext cx="9375228" cy="286232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v-LV" sz="2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Reģistrācijas pienākums VID PVN maksātāju reģistrā</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lv-LV" sz="2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v-LV" sz="2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Tiesības nereģistrēties VID PVN maksātāju reģistrā</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lv-LV" sz="2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v-LV" sz="24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Īpašā PVN reģistrācijas kārtība mazajiem uzņēmumiem (no 01.07.2025.)</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lv-LV" sz="1800" b="0" i="0" u="none" strike="noStrike" kern="1200" cap="none" spc="0" normalizeH="0" baseline="0" noProof="0" dirty="0">
              <a:ln>
                <a:noFill/>
              </a:ln>
              <a:solidFill>
                <a:srgbClr val="001933"/>
              </a:solidFill>
              <a:effectLst/>
              <a:uLnTx/>
              <a:uFillTx/>
              <a:latin typeface="Verdana"/>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lv-LV" sz="1800" b="0" i="0" u="none" strike="noStrike" kern="1200" cap="none" spc="0" normalizeH="0" baseline="0" noProof="0" dirty="0">
              <a:ln>
                <a:noFill/>
              </a:ln>
              <a:solidFill>
                <a:srgbClr val="001933"/>
              </a:solidFill>
              <a:effectLst/>
              <a:uLnTx/>
              <a:uFillTx/>
              <a:latin typeface="Verdana"/>
              <a:ea typeface="+mn-ea"/>
              <a:cs typeface="+mn-cs"/>
            </a:endParaRPr>
          </a:p>
        </p:txBody>
      </p:sp>
    </p:spTree>
    <p:extLst>
      <p:ext uri="{BB962C8B-B14F-4D97-AF65-F5344CB8AC3E}">
        <p14:creationId xmlns:p14="http://schemas.microsoft.com/office/powerpoint/2010/main" val="8417892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4697CDA-BDB7-4883-B48B-1D4EDB2F0E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Verdana"/>
              <a:ea typeface="+mn-ea"/>
              <a:cs typeface="+mn-cs"/>
            </a:endParaRPr>
          </a:p>
        </p:txBody>
      </p:sp>
      <p:sp useBgFill="1">
        <p:nvSpPr>
          <p:cNvPr id="10" name="Rectangle 9">
            <a:extLst>
              <a:ext uri="{FF2B5EF4-FFF2-40B4-BE49-F238E27FC236}">
                <a16:creationId xmlns:a16="http://schemas.microsoft.com/office/drawing/2014/main" id="{11026190-6B62-46DB-B5FF-9E0FF9BDCD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Verdana"/>
              <a:ea typeface="+mn-ea"/>
              <a:cs typeface="+mn-cs"/>
            </a:endParaRPr>
          </a:p>
        </p:txBody>
      </p:sp>
      <p:sp>
        <p:nvSpPr>
          <p:cNvPr id="12" name="Freeform: Shape 11">
            <a:extLst>
              <a:ext uri="{FF2B5EF4-FFF2-40B4-BE49-F238E27FC236}">
                <a16:creationId xmlns:a16="http://schemas.microsoft.com/office/drawing/2014/main" id="{66DA0389-D66E-4727-8EFB-E60E6C412F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4693" y="870265"/>
            <a:ext cx="9662615" cy="1603018"/>
          </a:xfrm>
          <a:custGeom>
            <a:avLst/>
            <a:gdLst>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4055448 w 9662615"/>
              <a:gd name="connsiteY72" fmla="*/ 1528913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86537 w 9662615"/>
              <a:gd name="connsiteY72" fmla="*/ 1523612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30805 w 9662615"/>
              <a:gd name="connsiteY81" fmla="*/ 1542521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30805 w 9662615"/>
              <a:gd name="connsiteY81" fmla="*/ 1542521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91676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30805 w 9662615"/>
              <a:gd name="connsiteY81" fmla="*/ 1542521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91676 w 9662615"/>
              <a:gd name="connsiteY91" fmla="*/ 1500859 h 1583140"/>
              <a:gd name="connsiteX92" fmla="*/ 2378036 w 9662615"/>
              <a:gd name="connsiteY92" fmla="*/ 1520645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94469 w 9662615"/>
              <a:gd name="connsiteY66" fmla="*/ 1551958 h 1587534"/>
              <a:gd name="connsiteX67" fmla="*/ 4671940 w 9662615"/>
              <a:gd name="connsiteY67" fmla="*/ 1547617 h 1587534"/>
              <a:gd name="connsiteX68" fmla="*/ 4589320 w 9662615"/>
              <a:gd name="connsiteY68" fmla="*/ 1534660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94469 w 9662615"/>
              <a:gd name="connsiteY66" fmla="*/ 1551958 h 1587534"/>
              <a:gd name="connsiteX67" fmla="*/ 4671940 w 9662615"/>
              <a:gd name="connsiteY67" fmla="*/ 1547617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94469 w 9662615"/>
              <a:gd name="connsiteY66" fmla="*/ 1551958 h 1587534"/>
              <a:gd name="connsiteX67" fmla="*/ 4603028 w 9662615"/>
              <a:gd name="connsiteY67" fmla="*/ 1568821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62664 w 9662615"/>
              <a:gd name="connsiteY66" fmla="*/ 1573162 h 1587534"/>
              <a:gd name="connsiteX67" fmla="*/ 4603028 w 9662615"/>
              <a:gd name="connsiteY67" fmla="*/ 1568821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921303 w 9662615"/>
              <a:gd name="connsiteY56" fmla="*/ 1575379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62664 w 9662615"/>
              <a:gd name="connsiteY66" fmla="*/ 1573162 h 1587534"/>
              <a:gd name="connsiteX67" fmla="*/ 4603028 w 9662615"/>
              <a:gd name="connsiteY67" fmla="*/ 1568821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082104 w 9662615"/>
              <a:gd name="connsiteY49" fmla="*/ 1547781 h 1598136"/>
              <a:gd name="connsiteX50" fmla="*/ 5059484 w 9662615"/>
              <a:gd name="connsiteY50" fmla="*/ 1546802 h 1598136"/>
              <a:gd name="connsiteX51" fmla="*/ 5050958 w 9662615"/>
              <a:gd name="connsiteY51" fmla="*/ 1545776 h 1598136"/>
              <a:gd name="connsiteX52" fmla="*/ 5038524 w 9662615"/>
              <a:gd name="connsiteY52" fmla="*/ 1545675 h 1598136"/>
              <a:gd name="connsiteX53" fmla="*/ 5038223 w 9662615"/>
              <a:gd name="connsiteY53" fmla="*/ 1545881 h 1598136"/>
              <a:gd name="connsiteX54" fmla="*/ 5026564 w 9662615"/>
              <a:gd name="connsiteY54" fmla="*/ 1545376 h 1598136"/>
              <a:gd name="connsiteX55" fmla="*/ 4969433 w 9662615"/>
              <a:gd name="connsiteY55" fmla="*/ 1540263 h 1598136"/>
              <a:gd name="connsiteX56" fmla="*/ 4921303 w 9662615"/>
              <a:gd name="connsiteY56" fmla="*/ 1575379 h 1598136"/>
              <a:gd name="connsiteX57" fmla="*/ 4863775 w 9662615"/>
              <a:gd name="connsiteY57" fmla="*/ 1562633 h 1598136"/>
              <a:gd name="connsiteX58" fmla="*/ 4847242 w 9662615"/>
              <a:gd name="connsiteY58" fmla="*/ 1565435 h 1598136"/>
              <a:gd name="connsiteX59" fmla="*/ 4856839 w 9662615"/>
              <a:gd name="connsiteY59" fmla="*/ 1598136 h 1598136"/>
              <a:gd name="connsiteX60" fmla="*/ 4791466 w 9662615"/>
              <a:gd name="connsiteY60" fmla="*/ 1561324 h 1598136"/>
              <a:gd name="connsiteX61" fmla="*/ 4784247 w 9662615"/>
              <a:gd name="connsiteY61" fmla="*/ 1562342 h 1598136"/>
              <a:gd name="connsiteX62" fmla="*/ 4748477 w 9662615"/>
              <a:gd name="connsiteY62" fmla="*/ 1556925 h 1598136"/>
              <a:gd name="connsiteX63" fmla="*/ 4730033 w 9662615"/>
              <a:gd name="connsiteY63" fmla="*/ 1555274 h 1598136"/>
              <a:gd name="connsiteX64" fmla="*/ 4724747 w 9662615"/>
              <a:gd name="connsiteY64" fmla="*/ 1552439 h 1598136"/>
              <a:gd name="connsiteX65" fmla="*/ 4697562 w 9662615"/>
              <a:gd name="connsiteY65" fmla="*/ 1551206 h 1598136"/>
              <a:gd name="connsiteX66" fmla="*/ 4662664 w 9662615"/>
              <a:gd name="connsiteY66" fmla="*/ 1573162 h 1598136"/>
              <a:gd name="connsiteX67" fmla="*/ 4603028 w 9662615"/>
              <a:gd name="connsiteY67" fmla="*/ 1568821 h 1598136"/>
              <a:gd name="connsiteX68" fmla="*/ 4541612 w 9662615"/>
              <a:gd name="connsiteY68" fmla="*/ 1545262 h 1598136"/>
              <a:gd name="connsiteX69" fmla="*/ 4422155 w 9662615"/>
              <a:gd name="connsiteY69" fmla="*/ 1542059 h 1598136"/>
              <a:gd name="connsiteX70" fmla="*/ 4221826 w 9662615"/>
              <a:gd name="connsiteY70" fmla="*/ 1508923 h 1598136"/>
              <a:gd name="connsiteX71" fmla="*/ 4096601 w 9662615"/>
              <a:gd name="connsiteY71" fmla="*/ 1521563 h 1598136"/>
              <a:gd name="connsiteX72" fmla="*/ 3970635 w 9662615"/>
              <a:gd name="connsiteY72" fmla="*/ 1544815 h 1598136"/>
              <a:gd name="connsiteX73" fmla="*/ 3833906 w 9662615"/>
              <a:gd name="connsiteY73" fmla="*/ 1516637 h 1598136"/>
              <a:gd name="connsiteX74" fmla="*/ 3696258 w 9662615"/>
              <a:gd name="connsiteY74" fmla="*/ 1537563 h 1598136"/>
              <a:gd name="connsiteX75" fmla="*/ 3594070 w 9662615"/>
              <a:gd name="connsiteY75" fmla="*/ 1509422 h 1598136"/>
              <a:gd name="connsiteX76" fmla="*/ 3565233 w 9662615"/>
              <a:gd name="connsiteY76" fmla="*/ 1515122 h 1598136"/>
              <a:gd name="connsiteX77" fmla="*/ 3560267 w 9662615"/>
              <a:gd name="connsiteY77" fmla="*/ 1516288 h 1598136"/>
              <a:gd name="connsiteX78" fmla="*/ 3540258 w 9662615"/>
              <a:gd name="connsiteY78" fmla="*/ 1516976 h 1598136"/>
              <a:gd name="connsiteX79" fmla="*/ 3534780 w 9662615"/>
              <a:gd name="connsiteY79" fmla="*/ 1522141 h 1598136"/>
              <a:gd name="connsiteX80" fmla="*/ 3504783 w 9662615"/>
              <a:gd name="connsiteY80" fmla="*/ 1526739 h 1598136"/>
              <a:gd name="connsiteX81" fmla="*/ 3430805 w 9662615"/>
              <a:gd name="connsiteY81" fmla="*/ 1542521 h 1598136"/>
              <a:gd name="connsiteX82" fmla="*/ 3292707 w 9662615"/>
              <a:gd name="connsiteY82" fmla="*/ 1520490 h 1598136"/>
              <a:gd name="connsiteX83" fmla="*/ 3187872 w 9662615"/>
              <a:gd name="connsiteY83" fmla="*/ 1519991 h 1598136"/>
              <a:gd name="connsiteX84" fmla="*/ 3148026 w 9662615"/>
              <a:gd name="connsiteY84" fmla="*/ 1524777 h 1598136"/>
              <a:gd name="connsiteX85" fmla="*/ 3092394 w 9662615"/>
              <a:gd name="connsiteY85" fmla="*/ 1528115 h 1598136"/>
              <a:gd name="connsiteX86" fmla="*/ 2994200 w 9662615"/>
              <a:gd name="connsiteY86" fmla="*/ 1537857 h 1598136"/>
              <a:gd name="connsiteX87" fmla="*/ 2862301 w 9662615"/>
              <a:gd name="connsiteY87" fmla="*/ 1544250 h 1598136"/>
              <a:gd name="connsiteX88" fmla="*/ 2766335 w 9662615"/>
              <a:gd name="connsiteY88" fmla="*/ 1527662 h 1598136"/>
              <a:gd name="connsiteX89" fmla="*/ 2757836 w 9662615"/>
              <a:gd name="connsiteY89" fmla="*/ 1531371 h 1598136"/>
              <a:gd name="connsiteX90" fmla="*/ 2691555 w 9662615"/>
              <a:gd name="connsiteY90" fmla="*/ 1530283 h 1598136"/>
              <a:gd name="connsiteX91" fmla="*/ 2491676 w 9662615"/>
              <a:gd name="connsiteY91" fmla="*/ 1500859 h 1598136"/>
              <a:gd name="connsiteX92" fmla="*/ 2378036 w 9662615"/>
              <a:gd name="connsiteY92" fmla="*/ 1520645 h 1598136"/>
              <a:gd name="connsiteX93" fmla="*/ 2284269 w 9662615"/>
              <a:gd name="connsiteY93" fmla="*/ 1503068 h 1598136"/>
              <a:gd name="connsiteX94" fmla="*/ 2207104 w 9662615"/>
              <a:gd name="connsiteY94" fmla="*/ 1508888 h 1598136"/>
              <a:gd name="connsiteX95" fmla="*/ 2149226 w 9662615"/>
              <a:gd name="connsiteY95" fmla="*/ 1523409 h 1598136"/>
              <a:gd name="connsiteX96" fmla="*/ 2084783 w 9662615"/>
              <a:gd name="connsiteY96" fmla="*/ 1524245 h 1598136"/>
              <a:gd name="connsiteX97" fmla="*/ 2070075 w 9662615"/>
              <a:gd name="connsiteY97" fmla="*/ 1511285 h 1598136"/>
              <a:gd name="connsiteX98" fmla="*/ 2001057 w 9662615"/>
              <a:gd name="connsiteY98" fmla="*/ 1516449 h 1598136"/>
              <a:gd name="connsiteX99" fmla="*/ 1896330 w 9662615"/>
              <a:gd name="connsiteY99" fmla="*/ 1525725 h 1598136"/>
              <a:gd name="connsiteX100" fmla="*/ 1835994 w 9662615"/>
              <a:gd name="connsiteY100" fmla="*/ 1527678 h 1598136"/>
              <a:gd name="connsiteX101" fmla="*/ 1671119 w 9662615"/>
              <a:gd name="connsiteY101" fmla="*/ 1536701 h 1598136"/>
              <a:gd name="connsiteX102" fmla="*/ 1601337 w 9662615"/>
              <a:gd name="connsiteY102" fmla="*/ 1548552 h 1598136"/>
              <a:gd name="connsiteX103" fmla="*/ 1407755 w 9662615"/>
              <a:gd name="connsiteY103" fmla="*/ 1571444 h 1598136"/>
              <a:gd name="connsiteX104" fmla="*/ 1271994 w 9662615"/>
              <a:gd name="connsiteY104" fmla="*/ 1579471 h 1598136"/>
              <a:gd name="connsiteX105" fmla="*/ 1249226 w 9662615"/>
              <a:gd name="connsiteY105" fmla="*/ 1583140 h 1598136"/>
              <a:gd name="connsiteX106" fmla="*/ 1217719 w 9662615"/>
              <a:gd name="connsiteY106" fmla="*/ 1580863 h 1598136"/>
              <a:gd name="connsiteX107" fmla="*/ 1091432 w 9662615"/>
              <a:gd name="connsiteY107" fmla="*/ 1571003 h 1598136"/>
              <a:gd name="connsiteX108" fmla="*/ 992039 w 9662615"/>
              <a:gd name="connsiteY108" fmla="*/ 1556662 h 1598136"/>
              <a:gd name="connsiteX109" fmla="*/ 868264 w 9662615"/>
              <a:gd name="connsiteY109" fmla="*/ 1566392 h 1598136"/>
              <a:gd name="connsiteX110" fmla="*/ 792765 w 9662615"/>
              <a:gd name="connsiteY110" fmla="*/ 1563102 h 1598136"/>
              <a:gd name="connsiteX111" fmla="*/ 669055 w 9662615"/>
              <a:gd name="connsiteY111" fmla="*/ 1543638 h 1598136"/>
              <a:gd name="connsiteX112" fmla="*/ 506152 w 9662615"/>
              <a:gd name="connsiteY112" fmla="*/ 1549124 h 1598136"/>
              <a:gd name="connsiteX113" fmla="*/ 472797 w 9662615"/>
              <a:gd name="connsiteY113" fmla="*/ 1568904 h 1598136"/>
              <a:gd name="connsiteX114" fmla="*/ 427864 w 9662615"/>
              <a:gd name="connsiteY114" fmla="*/ 1580848 h 1598136"/>
              <a:gd name="connsiteX115" fmla="*/ 408381 w 9662615"/>
              <a:gd name="connsiteY115" fmla="*/ 1552940 h 1598136"/>
              <a:gd name="connsiteX116" fmla="*/ 267163 w 9662615"/>
              <a:gd name="connsiteY116" fmla="*/ 1531913 h 1598136"/>
              <a:gd name="connsiteX117" fmla="*/ 196644 w 9662615"/>
              <a:gd name="connsiteY117" fmla="*/ 1524565 h 1598136"/>
              <a:gd name="connsiteX118" fmla="*/ 86819 w 9662615"/>
              <a:gd name="connsiteY118" fmla="*/ 1519517 h 1598136"/>
              <a:gd name="connsiteX119" fmla="*/ 53369 w 9662615"/>
              <a:gd name="connsiteY119" fmla="*/ 1516853 h 1598136"/>
              <a:gd name="connsiteX120" fmla="*/ 2359 w 9662615"/>
              <a:gd name="connsiteY120" fmla="*/ 1515247 h 1598136"/>
              <a:gd name="connsiteX121" fmla="*/ 0 w 9662615"/>
              <a:gd name="connsiteY121" fmla="*/ 1514932 h 1598136"/>
              <a:gd name="connsiteX122" fmla="*/ 0 w 9662615"/>
              <a:gd name="connsiteY122"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50958 w 9662615"/>
              <a:gd name="connsiteY51" fmla="*/ 1545776 h 1598136"/>
              <a:gd name="connsiteX52" fmla="*/ 5038524 w 9662615"/>
              <a:gd name="connsiteY52" fmla="*/ 1545675 h 1598136"/>
              <a:gd name="connsiteX53" fmla="*/ 5038223 w 9662615"/>
              <a:gd name="connsiteY53" fmla="*/ 1545881 h 1598136"/>
              <a:gd name="connsiteX54" fmla="*/ 5026564 w 9662615"/>
              <a:gd name="connsiteY54" fmla="*/ 1545376 h 1598136"/>
              <a:gd name="connsiteX55" fmla="*/ 4969433 w 9662615"/>
              <a:gd name="connsiteY55" fmla="*/ 1540263 h 1598136"/>
              <a:gd name="connsiteX56" fmla="*/ 4921303 w 9662615"/>
              <a:gd name="connsiteY56" fmla="*/ 1575379 h 1598136"/>
              <a:gd name="connsiteX57" fmla="*/ 4863775 w 9662615"/>
              <a:gd name="connsiteY57" fmla="*/ 1562633 h 1598136"/>
              <a:gd name="connsiteX58" fmla="*/ 4847242 w 9662615"/>
              <a:gd name="connsiteY58" fmla="*/ 1565435 h 1598136"/>
              <a:gd name="connsiteX59" fmla="*/ 4856839 w 9662615"/>
              <a:gd name="connsiteY59" fmla="*/ 1598136 h 1598136"/>
              <a:gd name="connsiteX60" fmla="*/ 4791466 w 9662615"/>
              <a:gd name="connsiteY60" fmla="*/ 1561324 h 1598136"/>
              <a:gd name="connsiteX61" fmla="*/ 4784247 w 9662615"/>
              <a:gd name="connsiteY61" fmla="*/ 1562342 h 1598136"/>
              <a:gd name="connsiteX62" fmla="*/ 4748477 w 9662615"/>
              <a:gd name="connsiteY62" fmla="*/ 1556925 h 1598136"/>
              <a:gd name="connsiteX63" fmla="*/ 4730033 w 9662615"/>
              <a:gd name="connsiteY63" fmla="*/ 1555274 h 1598136"/>
              <a:gd name="connsiteX64" fmla="*/ 4724747 w 9662615"/>
              <a:gd name="connsiteY64" fmla="*/ 1552439 h 1598136"/>
              <a:gd name="connsiteX65" fmla="*/ 4697562 w 9662615"/>
              <a:gd name="connsiteY65" fmla="*/ 1551206 h 1598136"/>
              <a:gd name="connsiteX66" fmla="*/ 4662664 w 9662615"/>
              <a:gd name="connsiteY66" fmla="*/ 1573162 h 1598136"/>
              <a:gd name="connsiteX67" fmla="*/ 4603028 w 9662615"/>
              <a:gd name="connsiteY67" fmla="*/ 1568821 h 1598136"/>
              <a:gd name="connsiteX68" fmla="*/ 4541612 w 9662615"/>
              <a:gd name="connsiteY68" fmla="*/ 1545262 h 1598136"/>
              <a:gd name="connsiteX69" fmla="*/ 4422155 w 9662615"/>
              <a:gd name="connsiteY69" fmla="*/ 1542059 h 1598136"/>
              <a:gd name="connsiteX70" fmla="*/ 4221826 w 9662615"/>
              <a:gd name="connsiteY70" fmla="*/ 1508923 h 1598136"/>
              <a:gd name="connsiteX71" fmla="*/ 4096601 w 9662615"/>
              <a:gd name="connsiteY71" fmla="*/ 1521563 h 1598136"/>
              <a:gd name="connsiteX72" fmla="*/ 3970635 w 9662615"/>
              <a:gd name="connsiteY72" fmla="*/ 1544815 h 1598136"/>
              <a:gd name="connsiteX73" fmla="*/ 3833906 w 9662615"/>
              <a:gd name="connsiteY73" fmla="*/ 1516637 h 1598136"/>
              <a:gd name="connsiteX74" fmla="*/ 3696258 w 9662615"/>
              <a:gd name="connsiteY74" fmla="*/ 1537563 h 1598136"/>
              <a:gd name="connsiteX75" fmla="*/ 3594070 w 9662615"/>
              <a:gd name="connsiteY75" fmla="*/ 1509422 h 1598136"/>
              <a:gd name="connsiteX76" fmla="*/ 3565233 w 9662615"/>
              <a:gd name="connsiteY76" fmla="*/ 1515122 h 1598136"/>
              <a:gd name="connsiteX77" fmla="*/ 3560267 w 9662615"/>
              <a:gd name="connsiteY77" fmla="*/ 1516288 h 1598136"/>
              <a:gd name="connsiteX78" fmla="*/ 3540258 w 9662615"/>
              <a:gd name="connsiteY78" fmla="*/ 1516976 h 1598136"/>
              <a:gd name="connsiteX79" fmla="*/ 3534780 w 9662615"/>
              <a:gd name="connsiteY79" fmla="*/ 1522141 h 1598136"/>
              <a:gd name="connsiteX80" fmla="*/ 3504783 w 9662615"/>
              <a:gd name="connsiteY80" fmla="*/ 1526739 h 1598136"/>
              <a:gd name="connsiteX81" fmla="*/ 3430805 w 9662615"/>
              <a:gd name="connsiteY81" fmla="*/ 1542521 h 1598136"/>
              <a:gd name="connsiteX82" fmla="*/ 3292707 w 9662615"/>
              <a:gd name="connsiteY82" fmla="*/ 1520490 h 1598136"/>
              <a:gd name="connsiteX83" fmla="*/ 3187872 w 9662615"/>
              <a:gd name="connsiteY83" fmla="*/ 1519991 h 1598136"/>
              <a:gd name="connsiteX84" fmla="*/ 3148026 w 9662615"/>
              <a:gd name="connsiteY84" fmla="*/ 1524777 h 1598136"/>
              <a:gd name="connsiteX85" fmla="*/ 3092394 w 9662615"/>
              <a:gd name="connsiteY85" fmla="*/ 1528115 h 1598136"/>
              <a:gd name="connsiteX86" fmla="*/ 2994200 w 9662615"/>
              <a:gd name="connsiteY86" fmla="*/ 1537857 h 1598136"/>
              <a:gd name="connsiteX87" fmla="*/ 2862301 w 9662615"/>
              <a:gd name="connsiteY87" fmla="*/ 1544250 h 1598136"/>
              <a:gd name="connsiteX88" fmla="*/ 2766335 w 9662615"/>
              <a:gd name="connsiteY88" fmla="*/ 1527662 h 1598136"/>
              <a:gd name="connsiteX89" fmla="*/ 2757836 w 9662615"/>
              <a:gd name="connsiteY89" fmla="*/ 1531371 h 1598136"/>
              <a:gd name="connsiteX90" fmla="*/ 2691555 w 9662615"/>
              <a:gd name="connsiteY90" fmla="*/ 1530283 h 1598136"/>
              <a:gd name="connsiteX91" fmla="*/ 2491676 w 9662615"/>
              <a:gd name="connsiteY91" fmla="*/ 1500859 h 1598136"/>
              <a:gd name="connsiteX92" fmla="*/ 2378036 w 9662615"/>
              <a:gd name="connsiteY92" fmla="*/ 1520645 h 1598136"/>
              <a:gd name="connsiteX93" fmla="*/ 2284269 w 9662615"/>
              <a:gd name="connsiteY93" fmla="*/ 1503068 h 1598136"/>
              <a:gd name="connsiteX94" fmla="*/ 2207104 w 9662615"/>
              <a:gd name="connsiteY94" fmla="*/ 1508888 h 1598136"/>
              <a:gd name="connsiteX95" fmla="*/ 2149226 w 9662615"/>
              <a:gd name="connsiteY95" fmla="*/ 1523409 h 1598136"/>
              <a:gd name="connsiteX96" fmla="*/ 2084783 w 9662615"/>
              <a:gd name="connsiteY96" fmla="*/ 1524245 h 1598136"/>
              <a:gd name="connsiteX97" fmla="*/ 2070075 w 9662615"/>
              <a:gd name="connsiteY97" fmla="*/ 1511285 h 1598136"/>
              <a:gd name="connsiteX98" fmla="*/ 2001057 w 9662615"/>
              <a:gd name="connsiteY98" fmla="*/ 1516449 h 1598136"/>
              <a:gd name="connsiteX99" fmla="*/ 1896330 w 9662615"/>
              <a:gd name="connsiteY99" fmla="*/ 1525725 h 1598136"/>
              <a:gd name="connsiteX100" fmla="*/ 1835994 w 9662615"/>
              <a:gd name="connsiteY100" fmla="*/ 1527678 h 1598136"/>
              <a:gd name="connsiteX101" fmla="*/ 1671119 w 9662615"/>
              <a:gd name="connsiteY101" fmla="*/ 1536701 h 1598136"/>
              <a:gd name="connsiteX102" fmla="*/ 1601337 w 9662615"/>
              <a:gd name="connsiteY102" fmla="*/ 1548552 h 1598136"/>
              <a:gd name="connsiteX103" fmla="*/ 1407755 w 9662615"/>
              <a:gd name="connsiteY103" fmla="*/ 1571444 h 1598136"/>
              <a:gd name="connsiteX104" fmla="*/ 1271994 w 9662615"/>
              <a:gd name="connsiteY104" fmla="*/ 1579471 h 1598136"/>
              <a:gd name="connsiteX105" fmla="*/ 1249226 w 9662615"/>
              <a:gd name="connsiteY105" fmla="*/ 1583140 h 1598136"/>
              <a:gd name="connsiteX106" fmla="*/ 1217719 w 9662615"/>
              <a:gd name="connsiteY106" fmla="*/ 1580863 h 1598136"/>
              <a:gd name="connsiteX107" fmla="*/ 1091432 w 9662615"/>
              <a:gd name="connsiteY107" fmla="*/ 1571003 h 1598136"/>
              <a:gd name="connsiteX108" fmla="*/ 992039 w 9662615"/>
              <a:gd name="connsiteY108" fmla="*/ 1556662 h 1598136"/>
              <a:gd name="connsiteX109" fmla="*/ 868264 w 9662615"/>
              <a:gd name="connsiteY109" fmla="*/ 1566392 h 1598136"/>
              <a:gd name="connsiteX110" fmla="*/ 792765 w 9662615"/>
              <a:gd name="connsiteY110" fmla="*/ 1563102 h 1598136"/>
              <a:gd name="connsiteX111" fmla="*/ 669055 w 9662615"/>
              <a:gd name="connsiteY111" fmla="*/ 1543638 h 1598136"/>
              <a:gd name="connsiteX112" fmla="*/ 506152 w 9662615"/>
              <a:gd name="connsiteY112" fmla="*/ 1549124 h 1598136"/>
              <a:gd name="connsiteX113" fmla="*/ 472797 w 9662615"/>
              <a:gd name="connsiteY113" fmla="*/ 1568904 h 1598136"/>
              <a:gd name="connsiteX114" fmla="*/ 427864 w 9662615"/>
              <a:gd name="connsiteY114" fmla="*/ 1580848 h 1598136"/>
              <a:gd name="connsiteX115" fmla="*/ 408381 w 9662615"/>
              <a:gd name="connsiteY115" fmla="*/ 1552940 h 1598136"/>
              <a:gd name="connsiteX116" fmla="*/ 267163 w 9662615"/>
              <a:gd name="connsiteY116" fmla="*/ 1531913 h 1598136"/>
              <a:gd name="connsiteX117" fmla="*/ 196644 w 9662615"/>
              <a:gd name="connsiteY117" fmla="*/ 1524565 h 1598136"/>
              <a:gd name="connsiteX118" fmla="*/ 86819 w 9662615"/>
              <a:gd name="connsiteY118" fmla="*/ 1519517 h 1598136"/>
              <a:gd name="connsiteX119" fmla="*/ 53369 w 9662615"/>
              <a:gd name="connsiteY119" fmla="*/ 1516853 h 1598136"/>
              <a:gd name="connsiteX120" fmla="*/ 2359 w 9662615"/>
              <a:gd name="connsiteY120" fmla="*/ 1515247 h 1598136"/>
              <a:gd name="connsiteX121" fmla="*/ 0 w 9662615"/>
              <a:gd name="connsiteY121" fmla="*/ 1514932 h 1598136"/>
              <a:gd name="connsiteX122" fmla="*/ 0 w 9662615"/>
              <a:gd name="connsiteY122"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50958 w 9662615"/>
              <a:gd name="connsiteY51" fmla="*/ 1545776 h 1598136"/>
              <a:gd name="connsiteX52" fmla="*/ 5038524 w 9662615"/>
              <a:gd name="connsiteY52" fmla="*/ 1545675 h 1598136"/>
              <a:gd name="connsiteX53" fmla="*/ 5026564 w 9662615"/>
              <a:gd name="connsiteY53" fmla="*/ 1545376 h 1598136"/>
              <a:gd name="connsiteX54" fmla="*/ 4969433 w 9662615"/>
              <a:gd name="connsiteY54" fmla="*/ 1540263 h 1598136"/>
              <a:gd name="connsiteX55" fmla="*/ 4921303 w 9662615"/>
              <a:gd name="connsiteY55" fmla="*/ 1575379 h 1598136"/>
              <a:gd name="connsiteX56" fmla="*/ 4863775 w 9662615"/>
              <a:gd name="connsiteY56" fmla="*/ 1562633 h 1598136"/>
              <a:gd name="connsiteX57" fmla="*/ 4847242 w 9662615"/>
              <a:gd name="connsiteY57" fmla="*/ 1565435 h 1598136"/>
              <a:gd name="connsiteX58" fmla="*/ 4856839 w 9662615"/>
              <a:gd name="connsiteY58" fmla="*/ 1598136 h 1598136"/>
              <a:gd name="connsiteX59" fmla="*/ 4791466 w 9662615"/>
              <a:gd name="connsiteY59" fmla="*/ 1561324 h 1598136"/>
              <a:gd name="connsiteX60" fmla="*/ 4784247 w 9662615"/>
              <a:gd name="connsiteY60" fmla="*/ 1562342 h 1598136"/>
              <a:gd name="connsiteX61" fmla="*/ 4748477 w 9662615"/>
              <a:gd name="connsiteY61" fmla="*/ 1556925 h 1598136"/>
              <a:gd name="connsiteX62" fmla="*/ 4730033 w 9662615"/>
              <a:gd name="connsiteY62" fmla="*/ 1555274 h 1598136"/>
              <a:gd name="connsiteX63" fmla="*/ 4724747 w 9662615"/>
              <a:gd name="connsiteY63" fmla="*/ 1552439 h 1598136"/>
              <a:gd name="connsiteX64" fmla="*/ 4697562 w 9662615"/>
              <a:gd name="connsiteY64" fmla="*/ 1551206 h 1598136"/>
              <a:gd name="connsiteX65" fmla="*/ 4662664 w 9662615"/>
              <a:gd name="connsiteY65" fmla="*/ 1573162 h 1598136"/>
              <a:gd name="connsiteX66" fmla="*/ 4603028 w 9662615"/>
              <a:gd name="connsiteY66" fmla="*/ 1568821 h 1598136"/>
              <a:gd name="connsiteX67" fmla="*/ 4541612 w 9662615"/>
              <a:gd name="connsiteY67" fmla="*/ 1545262 h 1598136"/>
              <a:gd name="connsiteX68" fmla="*/ 4422155 w 9662615"/>
              <a:gd name="connsiteY68" fmla="*/ 1542059 h 1598136"/>
              <a:gd name="connsiteX69" fmla="*/ 4221826 w 9662615"/>
              <a:gd name="connsiteY69" fmla="*/ 1508923 h 1598136"/>
              <a:gd name="connsiteX70" fmla="*/ 4096601 w 9662615"/>
              <a:gd name="connsiteY70" fmla="*/ 1521563 h 1598136"/>
              <a:gd name="connsiteX71" fmla="*/ 3970635 w 9662615"/>
              <a:gd name="connsiteY71" fmla="*/ 1544815 h 1598136"/>
              <a:gd name="connsiteX72" fmla="*/ 3833906 w 9662615"/>
              <a:gd name="connsiteY72" fmla="*/ 1516637 h 1598136"/>
              <a:gd name="connsiteX73" fmla="*/ 3696258 w 9662615"/>
              <a:gd name="connsiteY73" fmla="*/ 1537563 h 1598136"/>
              <a:gd name="connsiteX74" fmla="*/ 3594070 w 9662615"/>
              <a:gd name="connsiteY74" fmla="*/ 1509422 h 1598136"/>
              <a:gd name="connsiteX75" fmla="*/ 3565233 w 9662615"/>
              <a:gd name="connsiteY75" fmla="*/ 1515122 h 1598136"/>
              <a:gd name="connsiteX76" fmla="*/ 3560267 w 9662615"/>
              <a:gd name="connsiteY76" fmla="*/ 1516288 h 1598136"/>
              <a:gd name="connsiteX77" fmla="*/ 3540258 w 9662615"/>
              <a:gd name="connsiteY77" fmla="*/ 1516976 h 1598136"/>
              <a:gd name="connsiteX78" fmla="*/ 3534780 w 9662615"/>
              <a:gd name="connsiteY78" fmla="*/ 1522141 h 1598136"/>
              <a:gd name="connsiteX79" fmla="*/ 3504783 w 9662615"/>
              <a:gd name="connsiteY79" fmla="*/ 1526739 h 1598136"/>
              <a:gd name="connsiteX80" fmla="*/ 3430805 w 9662615"/>
              <a:gd name="connsiteY80" fmla="*/ 1542521 h 1598136"/>
              <a:gd name="connsiteX81" fmla="*/ 3292707 w 9662615"/>
              <a:gd name="connsiteY81" fmla="*/ 1520490 h 1598136"/>
              <a:gd name="connsiteX82" fmla="*/ 3187872 w 9662615"/>
              <a:gd name="connsiteY82" fmla="*/ 1519991 h 1598136"/>
              <a:gd name="connsiteX83" fmla="*/ 3148026 w 9662615"/>
              <a:gd name="connsiteY83" fmla="*/ 1524777 h 1598136"/>
              <a:gd name="connsiteX84" fmla="*/ 3092394 w 9662615"/>
              <a:gd name="connsiteY84" fmla="*/ 1528115 h 1598136"/>
              <a:gd name="connsiteX85" fmla="*/ 2994200 w 9662615"/>
              <a:gd name="connsiteY85" fmla="*/ 1537857 h 1598136"/>
              <a:gd name="connsiteX86" fmla="*/ 2862301 w 9662615"/>
              <a:gd name="connsiteY86" fmla="*/ 1544250 h 1598136"/>
              <a:gd name="connsiteX87" fmla="*/ 2766335 w 9662615"/>
              <a:gd name="connsiteY87" fmla="*/ 1527662 h 1598136"/>
              <a:gd name="connsiteX88" fmla="*/ 2757836 w 9662615"/>
              <a:gd name="connsiteY88" fmla="*/ 1531371 h 1598136"/>
              <a:gd name="connsiteX89" fmla="*/ 2691555 w 9662615"/>
              <a:gd name="connsiteY89" fmla="*/ 1530283 h 1598136"/>
              <a:gd name="connsiteX90" fmla="*/ 2491676 w 9662615"/>
              <a:gd name="connsiteY90" fmla="*/ 1500859 h 1598136"/>
              <a:gd name="connsiteX91" fmla="*/ 2378036 w 9662615"/>
              <a:gd name="connsiteY91" fmla="*/ 1520645 h 1598136"/>
              <a:gd name="connsiteX92" fmla="*/ 2284269 w 9662615"/>
              <a:gd name="connsiteY92" fmla="*/ 1503068 h 1598136"/>
              <a:gd name="connsiteX93" fmla="*/ 2207104 w 9662615"/>
              <a:gd name="connsiteY93" fmla="*/ 1508888 h 1598136"/>
              <a:gd name="connsiteX94" fmla="*/ 2149226 w 9662615"/>
              <a:gd name="connsiteY94" fmla="*/ 1523409 h 1598136"/>
              <a:gd name="connsiteX95" fmla="*/ 2084783 w 9662615"/>
              <a:gd name="connsiteY95" fmla="*/ 1524245 h 1598136"/>
              <a:gd name="connsiteX96" fmla="*/ 2070075 w 9662615"/>
              <a:gd name="connsiteY96" fmla="*/ 1511285 h 1598136"/>
              <a:gd name="connsiteX97" fmla="*/ 2001057 w 9662615"/>
              <a:gd name="connsiteY97" fmla="*/ 1516449 h 1598136"/>
              <a:gd name="connsiteX98" fmla="*/ 1896330 w 9662615"/>
              <a:gd name="connsiteY98" fmla="*/ 1525725 h 1598136"/>
              <a:gd name="connsiteX99" fmla="*/ 1835994 w 9662615"/>
              <a:gd name="connsiteY99" fmla="*/ 1527678 h 1598136"/>
              <a:gd name="connsiteX100" fmla="*/ 1671119 w 9662615"/>
              <a:gd name="connsiteY100" fmla="*/ 1536701 h 1598136"/>
              <a:gd name="connsiteX101" fmla="*/ 1601337 w 9662615"/>
              <a:gd name="connsiteY101" fmla="*/ 1548552 h 1598136"/>
              <a:gd name="connsiteX102" fmla="*/ 1407755 w 9662615"/>
              <a:gd name="connsiteY102" fmla="*/ 1571444 h 1598136"/>
              <a:gd name="connsiteX103" fmla="*/ 1271994 w 9662615"/>
              <a:gd name="connsiteY103" fmla="*/ 1579471 h 1598136"/>
              <a:gd name="connsiteX104" fmla="*/ 1249226 w 9662615"/>
              <a:gd name="connsiteY104" fmla="*/ 1583140 h 1598136"/>
              <a:gd name="connsiteX105" fmla="*/ 1217719 w 9662615"/>
              <a:gd name="connsiteY105" fmla="*/ 1580863 h 1598136"/>
              <a:gd name="connsiteX106" fmla="*/ 1091432 w 9662615"/>
              <a:gd name="connsiteY106" fmla="*/ 1571003 h 1598136"/>
              <a:gd name="connsiteX107" fmla="*/ 992039 w 9662615"/>
              <a:gd name="connsiteY107" fmla="*/ 1556662 h 1598136"/>
              <a:gd name="connsiteX108" fmla="*/ 868264 w 9662615"/>
              <a:gd name="connsiteY108" fmla="*/ 1566392 h 1598136"/>
              <a:gd name="connsiteX109" fmla="*/ 792765 w 9662615"/>
              <a:gd name="connsiteY109" fmla="*/ 1563102 h 1598136"/>
              <a:gd name="connsiteX110" fmla="*/ 669055 w 9662615"/>
              <a:gd name="connsiteY110" fmla="*/ 1543638 h 1598136"/>
              <a:gd name="connsiteX111" fmla="*/ 506152 w 9662615"/>
              <a:gd name="connsiteY111" fmla="*/ 1549124 h 1598136"/>
              <a:gd name="connsiteX112" fmla="*/ 472797 w 9662615"/>
              <a:gd name="connsiteY112" fmla="*/ 1568904 h 1598136"/>
              <a:gd name="connsiteX113" fmla="*/ 427864 w 9662615"/>
              <a:gd name="connsiteY113" fmla="*/ 1580848 h 1598136"/>
              <a:gd name="connsiteX114" fmla="*/ 408381 w 9662615"/>
              <a:gd name="connsiteY114" fmla="*/ 1552940 h 1598136"/>
              <a:gd name="connsiteX115" fmla="*/ 267163 w 9662615"/>
              <a:gd name="connsiteY115" fmla="*/ 1531913 h 1598136"/>
              <a:gd name="connsiteX116" fmla="*/ 196644 w 9662615"/>
              <a:gd name="connsiteY116" fmla="*/ 1524565 h 1598136"/>
              <a:gd name="connsiteX117" fmla="*/ 86819 w 9662615"/>
              <a:gd name="connsiteY117" fmla="*/ 1519517 h 1598136"/>
              <a:gd name="connsiteX118" fmla="*/ 53369 w 9662615"/>
              <a:gd name="connsiteY118" fmla="*/ 1516853 h 1598136"/>
              <a:gd name="connsiteX119" fmla="*/ 2359 w 9662615"/>
              <a:gd name="connsiteY119" fmla="*/ 1515247 h 1598136"/>
              <a:gd name="connsiteX120" fmla="*/ 0 w 9662615"/>
              <a:gd name="connsiteY120" fmla="*/ 1514932 h 1598136"/>
              <a:gd name="connsiteX121" fmla="*/ 0 w 9662615"/>
              <a:gd name="connsiteY121"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38524 w 9662615"/>
              <a:gd name="connsiteY51" fmla="*/ 1545675 h 1598136"/>
              <a:gd name="connsiteX52" fmla="*/ 5026564 w 9662615"/>
              <a:gd name="connsiteY52" fmla="*/ 1545376 h 1598136"/>
              <a:gd name="connsiteX53" fmla="*/ 4969433 w 9662615"/>
              <a:gd name="connsiteY53" fmla="*/ 1540263 h 1598136"/>
              <a:gd name="connsiteX54" fmla="*/ 4921303 w 9662615"/>
              <a:gd name="connsiteY54" fmla="*/ 1575379 h 1598136"/>
              <a:gd name="connsiteX55" fmla="*/ 4863775 w 9662615"/>
              <a:gd name="connsiteY55" fmla="*/ 1562633 h 1598136"/>
              <a:gd name="connsiteX56" fmla="*/ 4847242 w 9662615"/>
              <a:gd name="connsiteY56" fmla="*/ 1565435 h 1598136"/>
              <a:gd name="connsiteX57" fmla="*/ 4856839 w 9662615"/>
              <a:gd name="connsiteY57" fmla="*/ 1598136 h 1598136"/>
              <a:gd name="connsiteX58" fmla="*/ 4791466 w 9662615"/>
              <a:gd name="connsiteY58" fmla="*/ 1561324 h 1598136"/>
              <a:gd name="connsiteX59" fmla="*/ 4784247 w 9662615"/>
              <a:gd name="connsiteY59" fmla="*/ 1562342 h 1598136"/>
              <a:gd name="connsiteX60" fmla="*/ 4748477 w 9662615"/>
              <a:gd name="connsiteY60" fmla="*/ 1556925 h 1598136"/>
              <a:gd name="connsiteX61" fmla="*/ 4730033 w 9662615"/>
              <a:gd name="connsiteY61" fmla="*/ 1555274 h 1598136"/>
              <a:gd name="connsiteX62" fmla="*/ 4724747 w 9662615"/>
              <a:gd name="connsiteY62" fmla="*/ 1552439 h 1598136"/>
              <a:gd name="connsiteX63" fmla="*/ 4697562 w 9662615"/>
              <a:gd name="connsiteY63" fmla="*/ 1551206 h 1598136"/>
              <a:gd name="connsiteX64" fmla="*/ 4662664 w 9662615"/>
              <a:gd name="connsiteY64" fmla="*/ 1573162 h 1598136"/>
              <a:gd name="connsiteX65" fmla="*/ 4603028 w 9662615"/>
              <a:gd name="connsiteY65" fmla="*/ 1568821 h 1598136"/>
              <a:gd name="connsiteX66" fmla="*/ 4541612 w 9662615"/>
              <a:gd name="connsiteY66" fmla="*/ 1545262 h 1598136"/>
              <a:gd name="connsiteX67" fmla="*/ 4422155 w 9662615"/>
              <a:gd name="connsiteY67" fmla="*/ 1542059 h 1598136"/>
              <a:gd name="connsiteX68" fmla="*/ 4221826 w 9662615"/>
              <a:gd name="connsiteY68" fmla="*/ 1508923 h 1598136"/>
              <a:gd name="connsiteX69" fmla="*/ 4096601 w 9662615"/>
              <a:gd name="connsiteY69" fmla="*/ 1521563 h 1598136"/>
              <a:gd name="connsiteX70" fmla="*/ 3970635 w 9662615"/>
              <a:gd name="connsiteY70" fmla="*/ 1544815 h 1598136"/>
              <a:gd name="connsiteX71" fmla="*/ 3833906 w 9662615"/>
              <a:gd name="connsiteY71" fmla="*/ 1516637 h 1598136"/>
              <a:gd name="connsiteX72" fmla="*/ 3696258 w 9662615"/>
              <a:gd name="connsiteY72" fmla="*/ 1537563 h 1598136"/>
              <a:gd name="connsiteX73" fmla="*/ 3594070 w 9662615"/>
              <a:gd name="connsiteY73" fmla="*/ 1509422 h 1598136"/>
              <a:gd name="connsiteX74" fmla="*/ 3565233 w 9662615"/>
              <a:gd name="connsiteY74" fmla="*/ 1515122 h 1598136"/>
              <a:gd name="connsiteX75" fmla="*/ 3560267 w 9662615"/>
              <a:gd name="connsiteY75" fmla="*/ 1516288 h 1598136"/>
              <a:gd name="connsiteX76" fmla="*/ 3540258 w 9662615"/>
              <a:gd name="connsiteY76" fmla="*/ 1516976 h 1598136"/>
              <a:gd name="connsiteX77" fmla="*/ 3534780 w 9662615"/>
              <a:gd name="connsiteY77" fmla="*/ 1522141 h 1598136"/>
              <a:gd name="connsiteX78" fmla="*/ 3504783 w 9662615"/>
              <a:gd name="connsiteY78" fmla="*/ 1526739 h 1598136"/>
              <a:gd name="connsiteX79" fmla="*/ 3430805 w 9662615"/>
              <a:gd name="connsiteY79" fmla="*/ 1542521 h 1598136"/>
              <a:gd name="connsiteX80" fmla="*/ 3292707 w 9662615"/>
              <a:gd name="connsiteY80" fmla="*/ 1520490 h 1598136"/>
              <a:gd name="connsiteX81" fmla="*/ 3187872 w 9662615"/>
              <a:gd name="connsiteY81" fmla="*/ 1519991 h 1598136"/>
              <a:gd name="connsiteX82" fmla="*/ 3148026 w 9662615"/>
              <a:gd name="connsiteY82" fmla="*/ 1524777 h 1598136"/>
              <a:gd name="connsiteX83" fmla="*/ 3092394 w 9662615"/>
              <a:gd name="connsiteY83" fmla="*/ 1528115 h 1598136"/>
              <a:gd name="connsiteX84" fmla="*/ 2994200 w 9662615"/>
              <a:gd name="connsiteY84" fmla="*/ 1537857 h 1598136"/>
              <a:gd name="connsiteX85" fmla="*/ 2862301 w 9662615"/>
              <a:gd name="connsiteY85" fmla="*/ 1544250 h 1598136"/>
              <a:gd name="connsiteX86" fmla="*/ 2766335 w 9662615"/>
              <a:gd name="connsiteY86" fmla="*/ 1527662 h 1598136"/>
              <a:gd name="connsiteX87" fmla="*/ 2757836 w 9662615"/>
              <a:gd name="connsiteY87" fmla="*/ 1531371 h 1598136"/>
              <a:gd name="connsiteX88" fmla="*/ 2691555 w 9662615"/>
              <a:gd name="connsiteY88" fmla="*/ 1530283 h 1598136"/>
              <a:gd name="connsiteX89" fmla="*/ 2491676 w 9662615"/>
              <a:gd name="connsiteY89" fmla="*/ 1500859 h 1598136"/>
              <a:gd name="connsiteX90" fmla="*/ 2378036 w 9662615"/>
              <a:gd name="connsiteY90" fmla="*/ 1520645 h 1598136"/>
              <a:gd name="connsiteX91" fmla="*/ 2284269 w 9662615"/>
              <a:gd name="connsiteY91" fmla="*/ 1503068 h 1598136"/>
              <a:gd name="connsiteX92" fmla="*/ 2207104 w 9662615"/>
              <a:gd name="connsiteY92" fmla="*/ 1508888 h 1598136"/>
              <a:gd name="connsiteX93" fmla="*/ 2149226 w 9662615"/>
              <a:gd name="connsiteY93" fmla="*/ 1523409 h 1598136"/>
              <a:gd name="connsiteX94" fmla="*/ 2084783 w 9662615"/>
              <a:gd name="connsiteY94" fmla="*/ 1524245 h 1598136"/>
              <a:gd name="connsiteX95" fmla="*/ 2070075 w 9662615"/>
              <a:gd name="connsiteY95" fmla="*/ 1511285 h 1598136"/>
              <a:gd name="connsiteX96" fmla="*/ 2001057 w 9662615"/>
              <a:gd name="connsiteY96" fmla="*/ 1516449 h 1598136"/>
              <a:gd name="connsiteX97" fmla="*/ 1896330 w 9662615"/>
              <a:gd name="connsiteY97" fmla="*/ 1525725 h 1598136"/>
              <a:gd name="connsiteX98" fmla="*/ 1835994 w 9662615"/>
              <a:gd name="connsiteY98" fmla="*/ 1527678 h 1598136"/>
              <a:gd name="connsiteX99" fmla="*/ 1671119 w 9662615"/>
              <a:gd name="connsiteY99" fmla="*/ 1536701 h 1598136"/>
              <a:gd name="connsiteX100" fmla="*/ 1601337 w 9662615"/>
              <a:gd name="connsiteY100" fmla="*/ 1548552 h 1598136"/>
              <a:gd name="connsiteX101" fmla="*/ 1407755 w 9662615"/>
              <a:gd name="connsiteY101" fmla="*/ 1571444 h 1598136"/>
              <a:gd name="connsiteX102" fmla="*/ 1271994 w 9662615"/>
              <a:gd name="connsiteY102" fmla="*/ 1579471 h 1598136"/>
              <a:gd name="connsiteX103" fmla="*/ 1249226 w 9662615"/>
              <a:gd name="connsiteY103" fmla="*/ 1583140 h 1598136"/>
              <a:gd name="connsiteX104" fmla="*/ 1217719 w 9662615"/>
              <a:gd name="connsiteY104" fmla="*/ 1580863 h 1598136"/>
              <a:gd name="connsiteX105" fmla="*/ 1091432 w 9662615"/>
              <a:gd name="connsiteY105" fmla="*/ 1571003 h 1598136"/>
              <a:gd name="connsiteX106" fmla="*/ 992039 w 9662615"/>
              <a:gd name="connsiteY106" fmla="*/ 1556662 h 1598136"/>
              <a:gd name="connsiteX107" fmla="*/ 868264 w 9662615"/>
              <a:gd name="connsiteY107" fmla="*/ 1566392 h 1598136"/>
              <a:gd name="connsiteX108" fmla="*/ 792765 w 9662615"/>
              <a:gd name="connsiteY108" fmla="*/ 1563102 h 1598136"/>
              <a:gd name="connsiteX109" fmla="*/ 669055 w 9662615"/>
              <a:gd name="connsiteY109" fmla="*/ 1543638 h 1598136"/>
              <a:gd name="connsiteX110" fmla="*/ 506152 w 9662615"/>
              <a:gd name="connsiteY110" fmla="*/ 1549124 h 1598136"/>
              <a:gd name="connsiteX111" fmla="*/ 472797 w 9662615"/>
              <a:gd name="connsiteY111" fmla="*/ 1568904 h 1598136"/>
              <a:gd name="connsiteX112" fmla="*/ 427864 w 9662615"/>
              <a:gd name="connsiteY112" fmla="*/ 1580848 h 1598136"/>
              <a:gd name="connsiteX113" fmla="*/ 408381 w 9662615"/>
              <a:gd name="connsiteY113" fmla="*/ 1552940 h 1598136"/>
              <a:gd name="connsiteX114" fmla="*/ 267163 w 9662615"/>
              <a:gd name="connsiteY114" fmla="*/ 1531913 h 1598136"/>
              <a:gd name="connsiteX115" fmla="*/ 196644 w 9662615"/>
              <a:gd name="connsiteY115" fmla="*/ 1524565 h 1598136"/>
              <a:gd name="connsiteX116" fmla="*/ 86819 w 9662615"/>
              <a:gd name="connsiteY116" fmla="*/ 1519517 h 1598136"/>
              <a:gd name="connsiteX117" fmla="*/ 53369 w 9662615"/>
              <a:gd name="connsiteY117" fmla="*/ 1516853 h 1598136"/>
              <a:gd name="connsiteX118" fmla="*/ 2359 w 9662615"/>
              <a:gd name="connsiteY118" fmla="*/ 1515247 h 1598136"/>
              <a:gd name="connsiteX119" fmla="*/ 0 w 9662615"/>
              <a:gd name="connsiteY119" fmla="*/ 1514932 h 1598136"/>
              <a:gd name="connsiteX120" fmla="*/ 0 w 9662615"/>
              <a:gd name="connsiteY120"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38524 w 9662615"/>
              <a:gd name="connsiteY51" fmla="*/ 1545675 h 1598136"/>
              <a:gd name="connsiteX52" fmla="*/ 5026564 w 9662615"/>
              <a:gd name="connsiteY52" fmla="*/ 1545376 h 1598136"/>
              <a:gd name="connsiteX53" fmla="*/ 4969433 w 9662615"/>
              <a:gd name="connsiteY53" fmla="*/ 1550865 h 1598136"/>
              <a:gd name="connsiteX54" fmla="*/ 4921303 w 9662615"/>
              <a:gd name="connsiteY54" fmla="*/ 1575379 h 1598136"/>
              <a:gd name="connsiteX55" fmla="*/ 4863775 w 9662615"/>
              <a:gd name="connsiteY55" fmla="*/ 1562633 h 1598136"/>
              <a:gd name="connsiteX56" fmla="*/ 4847242 w 9662615"/>
              <a:gd name="connsiteY56" fmla="*/ 1565435 h 1598136"/>
              <a:gd name="connsiteX57" fmla="*/ 4856839 w 9662615"/>
              <a:gd name="connsiteY57" fmla="*/ 1598136 h 1598136"/>
              <a:gd name="connsiteX58" fmla="*/ 4791466 w 9662615"/>
              <a:gd name="connsiteY58" fmla="*/ 1561324 h 1598136"/>
              <a:gd name="connsiteX59" fmla="*/ 4784247 w 9662615"/>
              <a:gd name="connsiteY59" fmla="*/ 1562342 h 1598136"/>
              <a:gd name="connsiteX60" fmla="*/ 4748477 w 9662615"/>
              <a:gd name="connsiteY60" fmla="*/ 1556925 h 1598136"/>
              <a:gd name="connsiteX61" fmla="*/ 4730033 w 9662615"/>
              <a:gd name="connsiteY61" fmla="*/ 1555274 h 1598136"/>
              <a:gd name="connsiteX62" fmla="*/ 4724747 w 9662615"/>
              <a:gd name="connsiteY62" fmla="*/ 1552439 h 1598136"/>
              <a:gd name="connsiteX63" fmla="*/ 4697562 w 9662615"/>
              <a:gd name="connsiteY63" fmla="*/ 1551206 h 1598136"/>
              <a:gd name="connsiteX64" fmla="*/ 4662664 w 9662615"/>
              <a:gd name="connsiteY64" fmla="*/ 1573162 h 1598136"/>
              <a:gd name="connsiteX65" fmla="*/ 4603028 w 9662615"/>
              <a:gd name="connsiteY65" fmla="*/ 1568821 h 1598136"/>
              <a:gd name="connsiteX66" fmla="*/ 4541612 w 9662615"/>
              <a:gd name="connsiteY66" fmla="*/ 1545262 h 1598136"/>
              <a:gd name="connsiteX67" fmla="*/ 4422155 w 9662615"/>
              <a:gd name="connsiteY67" fmla="*/ 1542059 h 1598136"/>
              <a:gd name="connsiteX68" fmla="*/ 4221826 w 9662615"/>
              <a:gd name="connsiteY68" fmla="*/ 1508923 h 1598136"/>
              <a:gd name="connsiteX69" fmla="*/ 4096601 w 9662615"/>
              <a:gd name="connsiteY69" fmla="*/ 1521563 h 1598136"/>
              <a:gd name="connsiteX70" fmla="*/ 3970635 w 9662615"/>
              <a:gd name="connsiteY70" fmla="*/ 1544815 h 1598136"/>
              <a:gd name="connsiteX71" fmla="*/ 3833906 w 9662615"/>
              <a:gd name="connsiteY71" fmla="*/ 1516637 h 1598136"/>
              <a:gd name="connsiteX72" fmla="*/ 3696258 w 9662615"/>
              <a:gd name="connsiteY72" fmla="*/ 1537563 h 1598136"/>
              <a:gd name="connsiteX73" fmla="*/ 3594070 w 9662615"/>
              <a:gd name="connsiteY73" fmla="*/ 1509422 h 1598136"/>
              <a:gd name="connsiteX74" fmla="*/ 3565233 w 9662615"/>
              <a:gd name="connsiteY74" fmla="*/ 1515122 h 1598136"/>
              <a:gd name="connsiteX75" fmla="*/ 3560267 w 9662615"/>
              <a:gd name="connsiteY75" fmla="*/ 1516288 h 1598136"/>
              <a:gd name="connsiteX76" fmla="*/ 3540258 w 9662615"/>
              <a:gd name="connsiteY76" fmla="*/ 1516976 h 1598136"/>
              <a:gd name="connsiteX77" fmla="*/ 3534780 w 9662615"/>
              <a:gd name="connsiteY77" fmla="*/ 1522141 h 1598136"/>
              <a:gd name="connsiteX78" fmla="*/ 3504783 w 9662615"/>
              <a:gd name="connsiteY78" fmla="*/ 1526739 h 1598136"/>
              <a:gd name="connsiteX79" fmla="*/ 3430805 w 9662615"/>
              <a:gd name="connsiteY79" fmla="*/ 1542521 h 1598136"/>
              <a:gd name="connsiteX80" fmla="*/ 3292707 w 9662615"/>
              <a:gd name="connsiteY80" fmla="*/ 1520490 h 1598136"/>
              <a:gd name="connsiteX81" fmla="*/ 3187872 w 9662615"/>
              <a:gd name="connsiteY81" fmla="*/ 1519991 h 1598136"/>
              <a:gd name="connsiteX82" fmla="*/ 3148026 w 9662615"/>
              <a:gd name="connsiteY82" fmla="*/ 1524777 h 1598136"/>
              <a:gd name="connsiteX83" fmla="*/ 3092394 w 9662615"/>
              <a:gd name="connsiteY83" fmla="*/ 1528115 h 1598136"/>
              <a:gd name="connsiteX84" fmla="*/ 2994200 w 9662615"/>
              <a:gd name="connsiteY84" fmla="*/ 1537857 h 1598136"/>
              <a:gd name="connsiteX85" fmla="*/ 2862301 w 9662615"/>
              <a:gd name="connsiteY85" fmla="*/ 1544250 h 1598136"/>
              <a:gd name="connsiteX86" fmla="*/ 2766335 w 9662615"/>
              <a:gd name="connsiteY86" fmla="*/ 1527662 h 1598136"/>
              <a:gd name="connsiteX87" fmla="*/ 2757836 w 9662615"/>
              <a:gd name="connsiteY87" fmla="*/ 1531371 h 1598136"/>
              <a:gd name="connsiteX88" fmla="*/ 2691555 w 9662615"/>
              <a:gd name="connsiteY88" fmla="*/ 1530283 h 1598136"/>
              <a:gd name="connsiteX89" fmla="*/ 2491676 w 9662615"/>
              <a:gd name="connsiteY89" fmla="*/ 1500859 h 1598136"/>
              <a:gd name="connsiteX90" fmla="*/ 2378036 w 9662615"/>
              <a:gd name="connsiteY90" fmla="*/ 1520645 h 1598136"/>
              <a:gd name="connsiteX91" fmla="*/ 2284269 w 9662615"/>
              <a:gd name="connsiteY91" fmla="*/ 1503068 h 1598136"/>
              <a:gd name="connsiteX92" fmla="*/ 2207104 w 9662615"/>
              <a:gd name="connsiteY92" fmla="*/ 1508888 h 1598136"/>
              <a:gd name="connsiteX93" fmla="*/ 2149226 w 9662615"/>
              <a:gd name="connsiteY93" fmla="*/ 1523409 h 1598136"/>
              <a:gd name="connsiteX94" fmla="*/ 2084783 w 9662615"/>
              <a:gd name="connsiteY94" fmla="*/ 1524245 h 1598136"/>
              <a:gd name="connsiteX95" fmla="*/ 2070075 w 9662615"/>
              <a:gd name="connsiteY95" fmla="*/ 1511285 h 1598136"/>
              <a:gd name="connsiteX96" fmla="*/ 2001057 w 9662615"/>
              <a:gd name="connsiteY96" fmla="*/ 1516449 h 1598136"/>
              <a:gd name="connsiteX97" fmla="*/ 1896330 w 9662615"/>
              <a:gd name="connsiteY97" fmla="*/ 1525725 h 1598136"/>
              <a:gd name="connsiteX98" fmla="*/ 1835994 w 9662615"/>
              <a:gd name="connsiteY98" fmla="*/ 1527678 h 1598136"/>
              <a:gd name="connsiteX99" fmla="*/ 1671119 w 9662615"/>
              <a:gd name="connsiteY99" fmla="*/ 1536701 h 1598136"/>
              <a:gd name="connsiteX100" fmla="*/ 1601337 w 9662615"/>
              <a:gd name="connsiteY100" fmla="*/ 1548552 h 1598136"/>
              <a:gd name="connsiteX101" fmla="*/ 1407755 w 9662615"/>
              <a:gd name="connsiteY101" fmla="*/ 1571444 h 1598136"/>
              <a:gd name="connsiteX102" fmla="*/ 1271994 w 9662615"/>
              <a:gd name="connsiteY102" fmla="*/ 1579471 h 1598136"/>
              <a:gd name="connsiteX103" fmla="*/ 1249226 w 9662615"/>
              <a:gd name="connsiteY103" fmla="*/ 1583140 h 1598136"/>
              <a:gd name="connsiteX104" fmla="*/ 1217719 w 9662615"/>
              <a:gd name="connsiteY104" fmla="*/ 1580863 h 1598136"/>
              <a:gd name="connsiteX105" fmla="*/ 1091432 w 9662615"/>
              <a:gd name="connsiteY105" fmla="*/ 1571003 h 1598136"/>
              <a:gd name="connsiteX106" fmla="*/ 992039 w 9662615"/>
              <a:gd name="connsiteY106" fmla="*/ 1556662 h 1598136"/>
              <a:gd name="connsiteX107" fmla="*/ 868264 w 9662615"/>
              <a:gd name="connsiteY107" fmla="*/ 1566392 h 1598136"/>
              <a:gd name="connsiteX108" fmla="*/ 792765 w 9662615"/>
              <a:gd name="connsiteY108" fmla="*/ 1563102 h 1598136"/>
              <a:gd name="connsiteX109" fmla="*/ 669055 w 9662615"/>
              <a:gd name="connsiteY109" fmla="*/ 1543638 h 1598136"/>
              <a:gd name="connsiteX110" fmla="*/ 506152 w 9662615"/>
              <a:gd name="connsiteY110" fmla="*/ 1549124 h 1598136"/>
              <a:gd name="connsiteX111" fmla="*/ 472797 w 9662615"/>
              <a:gd name="connsiteY111" fmla="*/ 1568904 h 1598136"/>
              <a:gd name="connsiteX112" fmla="*/ 427864 w 9662615"/>
              <a:gd name="connsiteY112" fmla="*/ 1580848 h 1598136"/>
              <a:gd name="connsiteX113" fmla="*/ 408381 w 9662615"/>
              <a:gd name="connsiteY113" fmla="*/ 1552940 h 1598136"/>
              <a:gd name="connsiteX114" fmla="*/ 267163 w 9662615"/>
              <a:gd name="connsiteY114" fmla="*/ 1531913 h 1598136"/>
              <a:gd name="connsiteX115" fmla="*/ 196644 w 9662615"/>
              <a:gd name="connsiteY115" fmla="*/ 1524565 h 1598136"/>
              <a:gd name="connsiteX116" fmla="*/ 86819 w 9662615"/>
              <a:gd name="connsiteY116" fmla="*/ 1519517 h 1598136"/>
              <a:gd name="connsiteX117" fmla="*/ 53369 w 9662615"/>
              <a:gd name="connsiteY117" fmla="*/ 1516853 h 1598136"/>
              <a:gd name="connsiteX118" fmla="*/ 2359 w 9662615"/>
              <a:gd name="connsiteY118" fmla="*/ 1515247 h 1598136"/>
              <a:gd name="connsiteX119" fmla="*/ 0 w 9662615"/>
              <a:gd name="connsiteY119" fmla="*/ 1514932 h 1598136"/>
              <a:gd name="connsiteX120" fmla="*/ 0 w 9662615"/>
              <a:gd name="connsiteY120" fmla="*/ 0 h 1598136"/>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48477 w 9662615"/>
              <a:gd name="connsiteY60" fmla="*/ 1556925 h 1592835"/>
              <a:gd name="connsiteX61" fmla="*/ 4730033 w 9662615"/>
              <a:gd name="connsiteY61" fmla="*/ 1555274 h 1592835"/>
              <a:gd name="connsiteX62" fmla="*/ 4724747 w 9662615"/>
              <a:gd name="connsiteY62" fmla="*/ 1552439 h 1592835"/>
              <a:gd name="connsiteX63" fmla="*/ 4697562 w 9662615"/>
              <a:gd name="connsiteY63" fmla="*/ 1551206 h 1592835"/>
              <a:gd name="connsiteX64" fmla="*/ 4662664 w 9662615"/>
              <a:gd name="connsiteY64" fmla="*/ 1573162 h 1592835"/>
              <a:gd name="connsiteX65" fmla="*/ 4603028 w 9662615"/>
              <a:gd name="connsiteY65" fmla="*/ 1568821 h 1592835"/>
              <a:gd name="connsiteX66" fmla="*/ 4541612 w 9662615"/>
              <a:gd name="connsiteY66" fmla="*/ 1545262 h 1592835"/>
              <a:gd name="connsiteX67" fmla="*/ 4422155 w 9662615"/>
              <a:gd name="connsiteY67" fmla="*/ 1542059 h 1592835"/>
              <a:gd name="connsiteX68" fmla="*/ 4221826 w 9662615"/>
              <a:gd name="connsiteY68" fmla="*/ 1508923 h 1592835"/>
              <a:gd name="connsiteX69" fmla="*/ 4096601 w 9662615"/>
              <a:gd name="connsiteY69" fmla="*/ 1521563 h 1592835"/>
              <a:gd name="connsiteX70" fmla="*/ 3970635 w 9662615"/>
              <a:gd name="connsiteY70" fmla="*/ 1544815 h 1592835"/>
              <a:gd name="connsiteX71" fmla="*/ 3833906 w 9662615"/>
              <a:gd name="connsiteY71" fmla="*/ 1516637 h 1592835"/>
              <a:gd name="connsiteX72" fmla="*/ 3696258 w 9662615"/>
              <a:gd name="connsiteY72" fmla="*/ 1537563 h 1592835"/>
              <a:gd name="connsiteX73" fmla="*/ 3594070 w 9662615"/>
              <a:gd name="connsiteY73" fmla="*/ 1509422 h 1592835"/>
              <a:gd name="connsiteX74" fmla="*/ 3565233 w 9662615"/>
              <a:gd name="connsiteY74" fmla="*/ 1515122 h 1592835"/>
              <a:gd name="connsiteX75" fmla="*/ 3560267 w 9662615"/>
              <a:gd name="connsiteY75" fmla="*/ 1516288 h 1592835"/>
              <a:gd name="connsiteX76" fmla="*/ 3540258 w 9662615"/>
              <a:gd name="connsiteY76" fmla="*/ 1516976 h 1592835"/>
              <a:gd name="connsiteX77" fmla="*/ 3534780 w 9662615"/>
              <a:gd name="connsiteY77" fmla="*/ 1522141 h 1592835"/>
              <a:gd name="connsiteX78" fmla="*/ 3504783 w 9662615"/>
              <a:gd name="connsiteY78" fmla="*/ 1526739 h 1592835"/>
              <a:gd name="connsiteX79" fmla="*/ 3430805 w 9662615"/>
              <a:gd name="connsiteY79" fmla="*/ 1542521 h 1592835"/>
              <a:gd name="connsiteX80" fmla="*/ 3292707 w 9662615"/>
              <a:gd name="connsiteY80" fmla="*/ 1520490 h 1592835"/>
              <a:gd name="connsiteX81" fmla="*/ 3187872 w 9662615"/>
              <a:gd name="connsiteY81" fmla="*/ 1519991 h 1592835"/>
              <a:gd name="connsiteX82" fmla="*/ 3148026 w 9662615"/>
              <a:gd name="connsiteY82" fmla="*/ 1524777 h 1592835"/>
              <a:gd name="connsiteX83" fmla="*/ 3092394 w 9662615"/>
              <a:gd name="connsiteY83" fmla="*/ 1528115 h 1592835"/>
              <a:gd name="connsiteX84" fmla="*/ 2994200 w 9662615"/>
              <a:gd name="connsiteY84" fmla="*/ 1537857 h 1592835"/>
              <a:gd name="connsiteX85" fmla="*/ 2862301 w 9662615"/>
              <a:gd name="connsiteY85" fmla="*/ 1544250 h 1592835"/>
              <a:gd name="connsiteX86" fmla="*/ 2766335 w 9662615"/>
              <a:gd name="connsiteY86" fmla="*/ 1527662 h 1592835"/>
              <a:gd name="connsiteX87" fmla="*/ 2757836 w 9662615"/>
              <a:gd name="connsiteY87" fmla="*/ 1531371 h 1592835"/>
              <a:gd name="connsiteX88" fmla="*/ 2691555 w 9662615"/>
              <a:gd name="connsiteY88" fmla="*/ 1530283 h 1592835"/>
              <a:gd name="connsiteX89" fmla="*/ 2491676 w 9662615"/>
              <a:gd name="connsiteY89" fmla="*/ 1500859 h 1592835"/>
              <a:gd name="connsiteX90" fmla="*/ 2378036 w 9662615"/>
              <a:gd name="connsiteY90" fmla="*/ 1520645 h 1592835"/>
              <a:gd name="connsiteX91" fmla="*/ 2284269 w 9662615"/>
              <a:gd name="connsiteY91" fmla="*/ 1503068 h 1592835"/>
              <a:gd name="connsiteX92" fmla="*/ 2207104 w 9662615"/>
              <a:gd name="connsiteY92" fmla="*/ 1508888 h 1592835"/>
              <a:gd name="connsiteX93" fmla="*/ 2149226 w 9662615"/>
              <a:gd name="connsiteY93" fmla="*/ 1523409 h 1592835"/>
              <a:gd name="connsiteX94" fmla="*/ 2084783 w 9662615"/>
              <a:gd name="connsiteY94" fmla="*/ 1524245 h 1592835"/>
              <a:gd name="connsiteX95" fmla="*/ 2070075 w 9662615"/>
              <a:gd name="connsiteY95" fmla="*/ 1511285 h 1592835"/>
              <a:gd name="connsiteX96" fmla="*/ 2001057 w 9662615"/>
              <a:gd name="connsiteY96" fmla="*/ 1516449 h 1592835"/>
              <a:gd name="connsiteX97" fmla="*/ 1896330 w 9662615"/>
              <a:gd name="connsiteY97" fmla="*/ 1525725 h 1592835"/>
              <a:gd name="connsiteX98" fmla="*/ 1835994 w 9662615"/>
              <a:gd name="connsiteY98" fmla="*/ 1527678 h 1592835"/>
              <a:gd name="connsiteX99" fmla="*/ 1671119 w 9662615"/>
              <a:gd name="connsiteY99" fmla="*/ 1536701 h 1592835"/>
              <a:gd name="connsiteX100" fmla="*/ 1601337 w 9662615"/>
              <a:gd name="connsiteY100" fmla="*/ 1548552 h 1592835"/>
              <a:gd name="connsiteX101" fmla="*/ 1407755 w 9662615"/>
              <a:gd name="connsiteY101" fmla="*/ 1571444 h 1592835"/>
              <a:gd name="connsiteX102" fmla="*/ 1271994 w 9662615"/>
              <a:gd name="connsiteY102" fmla="*/ 1579471 h 1592835"/>
              <a:gd name="connsiteX103" fmla="*/ 1249226 w 9662615"/>
              <a:gd name="connsiteY103" fmla="*/ 1583140 h 1592835"/>
              <a:gd name="connsiteX104" fmla="*/ 1217719 w 9662615"/>
              <a:gd name="connsiteY104" fmla="*/ 1580863 h 1592835"/>
              <a:gd name="connsiteX105" fmla="*/ 1091432 w 9662615"/>
              <a:gd name="connsiteY105" fmla="*/ 1571003 h 1592835"/>
              <a:gd name="connsiteX106" fmla="*/ 992039 w 9662615"/>
              <a:gd name="connsiteY106" fmla="*/ 1556662 h 1592835"/>
              <a:gd name="connsiteX107" fmla="*/ 868264 w 9662615"/>
              <a:gd name="connsiteY107" fmla="*/ 1566392 h 1592835"/>
              <a:gd name="connsiteX108" fmla="*/ 792765 w 9662615"/>
              <a:gd name="connsiteY108" fmla="*/ 1563102 h 1592835"/>
              <a:gd name="connsiteX109" fmla="*/ 669055 w 9662615"/>
              <a:gd name="connsiteY109" fmla="*/ 1543638 h 1592835"/>
              <a:gd name="connsiteX110" fmla="*/ 506152 w 9662615"/>
              <a:gd name="connsiteY110" fmla="*/ 1549124 h 1592835"/>
              <a:gd name="connsiteX111" fmla="*/ 472797 w 9662615"/>
              <a:gd name="connsiteY111" fmla="*/ 1568904 h 1592835"/>
              <a:gd name="connsiteX112" fmla="*/ 427864 w 9662615"/>
              <a:gd name="connsiteY112" fmla="*/ 1580848 h 1592835"/>
              <a:gd name="connsiteX113" fmla="*/ 408381 w 9662615"/>
              <a:gd name="connsiteY113" fmla="*/ 1552940 h 1592835"/>
              <a:gd name="connsiteX114" fmla="*/ 267163 w 9662615"/>
              <a:gd name="connsiteY114" fmla="*/ 1531913 h 1592835"/>
              <a:gd name="connsiteX115" fmla="*/ 196644 w 9662615"/>
              <a:gd name="connsiteY115" fmla="*/ 1524565 h 1592835"/>
              <a:gd name="connsiteX116" fmla="*/ 86819 w 9662615"/>
              <a:gd name="connsiteY116" fmla="*/ 1519517 h 1592835"/>
              <a:gd name="connsiteX117" fmla="*/ 53369 w 9662615"/>
              <a:gd name="connsiteY117" fmla="*/ 1516853 h 1592835"/>
              <a:gd name="connsiteX118" fmla="*/ 2359 w 9662615"/>
              <a:gd name="connsiteY118" fmla="*/ 1515247 h 1592835"/>
              <a:gd name="connsiteX119" fmla="*/ 0 w 9662615"/>
              <a:gd name="connsiteY119" fmla="*/ 1514932 h 1592835"/>
              <a:gd name="connsiteX120" fmla="*/ 0 w 9662615"/>
              <a:gd name="connsiteY120" fmla="*/ 0 h 1592835"/>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48477 w 9662615"/>
              <a:gd name="connsiteY60" fmla="*/ 1556925 h 1592835"/>
              <a:gd name="connsiteX61" fmla="*/ 4730033 w 9662615"/>
              <a:gd name="connsiteY61" fmla="*/ 1555274 h 1592835"/>
              <a:gd name="connsiteX62" fmla="*/ 4697562 w 9662615"/>
              <a:gd name="connsiteY62" fmla="*/ 1551206 h 1592835"/>
              <a:gd name="connsiteX63" fmla="*/ 4662664 w 9662615"/>
              <a:gd name="connsiteY63" fmla="*/ 1573162 h 1592835"/>
              <a:gd name="connsiteX64" fmla="*/ 4603028 w 9662615"/>
              <a:gd name="connsiteY64" fmla="*/ 1568821 h 1592835"/>
              <a:gd name="connsiteX65" fmla="*/ 4541612 w 9662615"/>
              <a:gd name="connsiteY65" fmla="*/ 1545262 h 1592835"/>
              <a:gd name="connsiteX66" fmla="*/ 4422155 w 9662615"/>
              <a:gd name="connsiteY66" fmla="*/ 1542059 h 1592835"/>
              <a:gd name="connsiteX67" fmla="*/ 4221826 w 9662615"/>
              <a:gd name="connsiteY67" fmla="*/ 1508923 h 1592835"/>
              <a:gd name="connsiteX68" fmla="*/ 4096601 w 9662615"/>
              <a:gd name="connsiteY68" fmla="*/ 1521563 h 1592835"/>
              <a:gd name="connsiteX69" fmla="*/ 3970635 w 9662615"/>
              <a:gd name="connsiteY69" fmla="*/ 1544815 h 1592835"/>
              <a:gd name="connsiteX70" fmla="*/ 3833906 w 9662615"/>
              <a:gd name="connsiteY70" fmla="*/ 1516637 h 1592835"/>
              <a:gd name="connsiteX71" fmla="*/ 3696258 w 9662615"/>
              <a:gd name="connsiteY71" fmla="*/ 1537563 h 1592835"/>
              <a:gd name="connsiteX72" fmla="*/ 3594070 w 9662615"/>
              <a:gd name="connsiteY72" fmla="*/ 1509422 h 1592835"/>
              <a:gd name="connsiteX73" fmla="*/ 3565233 w 9662615"/>
              <a:gd name="connsiteY73" fmla="*/ 1515122 h 1592835"/>
              <a:gd name="connsiteX74" fmla="*/ 3560267 w 9662615"/>
              <a:gd name="connsiteY74" fmla="*/ 1516288 h 1592835"/>
              <a:gd name="connsiteX75" fmla="*/ 3540258 w 9662615"/>
              <a:gd name="connsiteY75" fmla="*/ 1516976 h 1592835"/>
              <a:gd name="connsiteX76" fmla="*/ 3534780 w 9662615"/>
              <a:gd name="connsiteY76" fmla="*/ 1522141 h 1592835"/>
              <a:gd name="connsiteX77" fmla="*/ 3504783 w 9662615"/>
              <a:gd name="connsiteY77" fmla="*/ 1526739 h 1592835"/>
              <a:gd name="connsiteX78" fmla="*/ 3430805 w 9662615"/>
              <a:gd name="connsiteY78" fmla="*/ 1542521 h 1592835"/>
              <a:gd name="connsiteX79" fmla="*/ 3292707 w 9662615"/>
              <a:gd name="connsiteY79" fmla="*/ 1520490 h 1592835"/>
              <a:gd name="connsiteX80" fmla="*/ 3187872 w 9662615"/>
              <a:gd name="connsiteY80" fmla="*/ 1519991 h 1592835"/>
              <a:gd name="connsiteX81" fmla="*/ 3148026 w 9662615"/>
              <a:gd name="connsiteY81" fmla="*/ 1524777 h 1592835"/>
              <a:gd name="connsiteX82" fmla="*/ 3092394 w 9662615"/>
              <a:gd name="connsiteY82" fmla="*/ 1528115 h 1592835"/>
              <a:gd name="connsiteX83" fmla="*/ 2994200 w 9662615"/>
              <a:gd name="connsiteY83" fmla="*/ 1537857 h 1592835"/>
              <a:gd name="connsiteX84" fmla="*/ 2862301 w 9662615"/>
              <a:gd name="connsiteY84" fmla="*/ 1544250 h 1592835"/>
              <a:gd name="connsiteX85" fmla="*/ 2766335 w 9662615"/>
              <a:gd name="connsiteY85" fmla="*/ 1527662 h 1592835"/>
              <a:gd name="connsiteX86" fmla="*/ 2757836 w 9662615"/>
              <a:gd name="connsiteY86" fmla="*/ 1531371 h 1592835"/>
              <a:gd name="connsiteX87" fmla="*/ 2691555 w 9662615"/>
              <a:gd name="connsiteY87" fmla="*/ 1530283 h 1592835"/>
              <a:gd name="connsiteX88" fmla="*/ 2491676 w 9662615"/>
              <a:gd name="connsiteY88" fmla="*/ 1500859 h 1592835"/>
              <a:gd name="connsiteX89" fmla="*/ 2378036 w 9662615"/>
              <a:gd name="connsiteY89" fmla="*/ 1520645 h 1592835"/>
              <a:gd name="connsiteX90" fmla="*/ 2284269 w 9662615"/>
              <a:gd name="connsiteY90" fmla="*/ 1503068 h 1592835"/>
              <a:gd name="connsiteX91" fmla="*/ 2207104 w 9662615"/>
              <a:gd name="connsiteY91" fmla="*/ 1508888 h 1592835"/>
              <a:gd name="connsiteX92" fmla="*/ 2149226 w 9662615"/>
              <a:gd name="connsiteY92" fmla="*/ 1523409 h 1592835"/>
              <a:gd name="connsiteX93" fmla="*/ 2084783 w 9662615"/>
              <a:gd name="connsiteY93" fmla="*/ 1524245 h 1592835"/>
              <a:gd name="connsiteX94" fmla="*/ 2070075 w 9662615"/>
              <a:gd name="connsiteY94" fmla="*/ 1511285 h 1592835"/>
              <a:gd name="connsiteX95" fmla="*/ 2001057 w 9662615"/>
              <a:gd name="connsiteY95" fmla="*/ 1516449 h 1592835"/>
              <a:gd name="connsiteX96" fmla="*/ 1896330 w 9662615"/>
              <a:gd name="connsiteY96" fmla="*/ 1525725 h 1592835"/>
              <a:gd name="connsiteX97" fmla="*/ 1835994 w 9662615"/>
              <a:gd name="connsiteY97" fmla="*/ 1527678 h 1592835"/>
              <a:gd name="connsiteX98" fmla="*/ 1671119 w 9662615"/>
              <a:gd name="connsiteY98" fmla="*/ 1536701 h 1592835"/>
              <a:gd name="connsiteX99" fmla="*/ 1601337 w 9662615"/>
              <a:gd name="connsiteY99" fmla="*/ 1548552 h 1592835"/>
              <a:gd name="connsiteX100" fmla="*/ 1407755 w 9662615"/>
              <a:gd name="connsiteY100" fmla="*/ 1571444 h 1592835"/>
              <a:gd name="connsiteX101" fmla="*/ 1271994 w 9662615"/>
              <a:gd name="connsiteY101" fmla="*/ 1579471 h 1592835"/>
              <a:gd name="connsiteX102" fmla="*/ 1249226 w 9662615"/>
              <a:gd name="connsiteY102" fmla="*/ 1583140 h 1592835"/>
              <a:gd name="connsiteX103" fmla="*/ 1217719 w 9662615"/>
              <a:gd name="connsiteY103" fmla="*/ 1580863 h 1592835"/>
              <a:gd name="connsiteX104" fmla="*/ 1091432 w 9662615"/>
              <a:gd name="connsiteY104" fmla="*/ 1571003 h 1592835"/>
              <a:gd name="connsiteX105" fmla="*/ 992039 w 9662615"/>
              <a:gd name="connsiteY105" fmla="*/ 1556662 h 1592835"/>
              <a:gd name="connsiteX106" fmla="*/ 868264 w 9662615"/>
              <a:gd name="connsiteY106" fmla="*/ 1566392 h 1592835"/>
              <a:gd name="connsiteX107" fmla="*/ 792765 w 9662615"/>
              <a:gd name="connsiteY107" fmla="*/ 1563102 h 1592835"/>
              <a:gd name="connsiteX108" fmla="*/ 669055 w 9662615"/>
              <a:gd name="connsiteY108" fmla="*/ 1543638 h 1592835"/>
              <a:gd name="connsiteX109" fmla="*/ 506152 w 9662615"/>
              <a:gd name="connsiteY109" fmla="*/ 1549124 h 1592835"/>
              <a:gd name="connsiteX110" fmla="*/ 472797 w 9662615"/>
              <a:gd name="connsiteY110" fmla="*/ 1568904 h 1592835"/>
              <a:gd name="connsiteX111" fmla="*/ 427864 w 9662615"/>
              <a:gd name="connsiteY111" fmla="*/ 1580848 h 1592835"/>
              <a:gd name="connsiteX112" fmla="*/ 408381 w 9662615"/>
              <a:gd name="connsiteY112" fmla="*/ 1552940 h 1592835"/>
              <a:gd name="connsiteX113" fmla="*/ 267163 w 9662615"/>
              <a:gd name="connsiteY113" fmla="*/ 1531913 h 1592835"/>
              <a:gd name="connsiteX114" fmla="*/ 196644 w 9662615"/>
              <a:gd name="connsiteY114" fmla="*/ 1524565 h 1592835"/>
              <a:gd name="connsiteX115" fmla="*/ 86819 w 9662615"/>
              <a:gd name="connsiteY115" fmla="*/ 1519517 h 1592835"/>
              <a:gd name="connsiteX116" fmla="*/ 53369 w 9662615"/>
              <a:gd name="connsiteY116" fmla="*/ 1516853 h 1592835"/>
              <a:gd name="connsiteX117" fmla="*/ 2359 w 9662615"/>
              <a:gd name="connsiteY117" fmla="*/ 1515247 h 1592835"/>
              <a:gd name="connsiteX118" fmla="*/ 0 w 9662615"/>
              <a:gd name="connsiteY118" fmla="*/ 1514932 h 1592835"/>
              <a:gd name="connsiteX119" fmla="*/ 0 w 9662615"/>
              <a:gd name="connsiteY119" fmla="*/ 0 h 1592835"/>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30033 w 9662615"/>
              <a:gd name="connsiteY60" fmla="*/ 1555274 h 1592835"/>
              <a:gd name="connsiteX61" fmla="*/ 4697562 w 9662615"/>
              <a:gd name="connsiteY61" fmla="*/ 1551206 h 1592835"/>
              <a:gd name="connsiteX62" fmla="*/ 4662664 w 9662615"/>
              <a:gd name="connsiteY62" fmla="*/ 1573162 h 1592835"/>
              <a:gd name="connsiteX63" fmla="*/ 4603028 w 9662615"/>
              <a:gd name="connsiteY63" fmla="*/ 1568821 h 1592835"/>
              <a:gd name="connsiteX64" fmla="*/ 4541612 w 9662615"/>
              <a:gd name="connsiteY64" fmla="*/ 1545262 h 1592835"/>
              <a:gd name="connsiteX65" fmla="*/ 4422155 w 9662615"/>
              <a:gd name="connsiteY65" fmla="*/ 1542059 h 1592835"/>
              <a:gd name="connsiteX66" fmla="*/ 4221826 w 9662615"/>
              <a:gd name="connsiteY66" fmla="*/ 1508923 h 1592835"/>
              <a:gd name="connsiteX67" fmla="*/ 4096601 w 9662615"/>
              <a:gd name="connsiteY67" fmla="*/ 1521563 h 1592835"/>
              <a:gd name="connsiteX68" fmla="*/ 3970635 w 9662615"/>
              <a:gd name="connsiteY68" fmla="*/ 1544815 h 1592835"/>
              <a:gd name="connsiteX69" fmla="*/ 3833906 w 9662615"/>
              <a:gd name="connsiteY69" fmla="*/ 1516637 h 1592835"/>
              <a:gd name="connsiteX70" fmla="*/ 3696258 w 9662615"/>
              <a:gd name="connsiteY70" fmla="*/ 1537563 h 1592835"/>
              <a:gd name="connsiteX71" fmla="*/ 3594070 w 9662615"/>
              <a:gd name="connsiteY71" fmla="*/ 1509422 h 1592835"/>
              <a:gd name="connsiteX72" fmla="*/ 3565233 w 9662615"/>
              <a:gd name="connsiteY72" fmla="*/ 1515122 h 1592835"/>
              <a:gd name="connsiteX73" fmla="*/ 3560267 w 9662615"/>
              <a:gd name="connsiteY73" fmla="*/ 1516288 h 1592835"/>
              <a:gd name="connsiteX74" fmla="*/ 3540258 w 9662615"/>
              <a:gd name="connsiteY74" fmla="*/ 1516976 h 1592835"/>
              <a:gd name="connsiteX75" fmla="*/ 3534780 w 9662615"/>
              <a:gd name="connsiteY75" fmla="*/ 1522141 h 1592835"/>
              <a:gd name="connsiteX76" fmla="*/ 3504783 w 9662615"/>
              <a:gd name="connsiteY76" fmla="*/ 1526739 h 1592835"/>
              <a:gd name="connsiteX77" fmla="*/ 3430805 w 9662615"/>
              <a:gd name="connsiteY77" fmla="*/ 1542521 h 1592835"/>
              <a:gd name="connsiteX78" fmla="*/ 3292707 w 9662615"/>
              <a:gd name="connsiteY78" fmla="*/ 1520490 h 1592835"/>
              <a:gd name="connsiteX79" fmla="*/ 3187872 w 9662615"/>
              <a:gd name="connsiteY79" fmla="*/ 1519991 h 1592835"/>
              <a:gd name="connsiteX80" fmla="*/ 3148026 w 9662615"/>
              <a:gd name="connsiteY80" fmla="*/ 1524777 h 1592835"/>
              <a:gd name="connsiteX81" fmla="*/ 3092394 w 9662615"/>
              <a:gd name="connsiteY81" fmla="*/ 1528115 h 1592835"/>
              <a:gd name="connsiteX82" fmla="*/ 2994200 w 9662615"/>
              <a:gd name="connsiteY82" fmla="*/ 1537857 h 1592835"/>
              <a:gd name="connsiteX83" fmla="*/ 2862301 w 9662615"/>
              <a:gd name="connsiteY83" fmla="*/ 1544250 h 1592835"/>
              <a:gd name="connsiteX84" fmla="*/ 2766335 w 9662615"/>
              <a:gd name="connsiteY84" fmla="*/ 1527662 h 1592835"/>
              <a:gd name="connsiteX85" fmla="*/ 2757836 w 9662615"/>
              <a:gd name="connsiteY85" fmla="*/ 1531371 h 1592835"/>
              <a:gd name="connsiteX86" fmla="*/ 2691555 w 9662615"/>
              <a:gd name="connsiteY86" fmla="*/ 1530283 h 1592835"/>
              <a:gd name="connsiteX87" fmla="*/ 2491676 w 9662615"/>
              <a:gd name="connsiteY87" fmla="*/ 1500859 h 1592835"/>
              <a:gd name="connsiteX88" fmla="*/ 2378036 w 9662615"/>
              <a:gd name="connsiteY88" fmla="*/ 1520645 h 1592835"/>
              <a:gd name="connsiteX89" fmla="*/ 2284269 w 9662615"/>
              <a:gd name="connsiteY89" fmla="*/ 1503068 h 1592835"/>
              <a:gd name="connsiteX90" fmla="*/ 2207104 w 9662615"/>
              <a:gd name="connsiteY90" fmla="*/ 1508888 h 1592835"/>
              <a:gd name="connsiteX91" fmla="*/ 2149226 w 9662615"/>
              <a:gd name="connsiteY91" fmla="*/ 1523409 h 1592835"/>
              <a:gd name="connsiteX92" fmla="*/ 2084783 w 9662615"/>
              <a:gd name="connsiteY92" fmla="*/ 1524245 h 1592835"/>
              <a:gd name="connsiteX93" fmla="*/ 2070075 w 9662615"/>
              <a:gd name="connsiteY93" fmla="*/ 1511285 h 1592835"/>
              <a:gd name="connsiteX94" fmla="*/ 2001057 w 9662615"/>
              <a:gd name="connsiteY94" fmla="*/ 1516449 h 1592835"/>
              <a:gd name="connsiteX95" fmla="*/ 1896330 w 9662615"/>
              <a:gd name="connsiteY95" fmla="*/ 1525725 h 1592835"/>
              <a:gd name="connsiteX96" fmla="*/ 1835994 w 9662615"/>
              <a:gd name="connsiteY96" fmla="*/ 1527678 h 1592835"/>
              <a:gd name="connsiteX97" fmla="*/ 1671119 w 9662615"/>
              <a:gd name="connsiteY97" fmla="*/ 1536701 h 1592835"/>
              <a:gd name="connsiteX98" fmla="*/ 1601337 w 9662615"/>
              <a:gd name="connsiteY98" fmla="*/ 1548552 h 1592835"/>
              <a:gd name="connsiteX99" fmla="*/ 1407755 w 9662615"/>
              <a:gd name="connsiteY99" fmla="*/ 1571444 h 1592835"/>
              <a:gd name="connsiteX100" fmla="*/ 1271994 w 9662615"/>
              <a:gd name="connsiteY100" fmla="*/ 1579471 h 1592835"/>
              <a:gd name="connsiteX101" fmla="*/ 1249226 w 9662615"/>
              <a:gd name="connsiteY101" fmla="*/ 1583140 h 1592835"/>
              <a:gd name="connsiteX102" fmla="*/ 1217719 w 9662615"/>
              <a:gd name="connsiteY102" fmla="*/ 1580863 h 1592835"/>
              <a:gd name="connsiteX103" fmla="*/ 1091432 w 9662615"/>
              <a:gd name="connsiteY103" fmla="*/ 1571003 h 1592835"/>
              <a:gd name="connsiteX104" fmla="*/ 992039 w 9662615"/>
              <a:gd name="connsiteY104" fmla="*/ 1556662 h 1592835"/>
              <a:gd name="connsiteX105" fmla="*/ 868264 w 9662615"/>
              <a:gd name="connsiteY105" fmla="*/ 1566392 h 1592835"/>
              <a:gd name="connsiteX106" fmla="*/ 792765 w 9662615"/>
              <a:gd name="connsiteY106" fmla="*/ 1563102 h 1592835"/>
              <a:gd name="connsiteX107" fmla="*/ 669055 w 9662615"/>
              <a:gd name="connsiteY107" fmla="*/ 1543638 h 1592835"/>
              <a:gd name="connsiteX108" fmla="*/ 506152 w 9662615"/>
              <a:gd name="connsiteY108" fmla="*/ 1549124 h 1592835"/>
              <a:gd name="connsiteX109" fmla="*/ 472797 w 9662615"/>
              <a:gd name="connsiteY109" fmla="*/ 1568904 h 1592835"/>
              <a:gd name="connsiteX110" fmla="*/ 427864 w 9662615"/>
              <a:gd name="connsiteY110" fmla="*/ 1580848 h 1592835"/>
              <a:gd name="connsiteX111" fmla="*/ 408381 w 9662615"/>
              <a:gd name="connsiteY111" fmla="*/ 1552940 h 1592835"/>
              <a:gd name="connsiteX112" fmla="*/ 267163 w 9662615"/>
              <a:gd name="connsiteY112" fmla="*/ 1531913 h 1592835"/>
              <a:gd name="connsiteX113" fmla="*/ 196644 w 9662615"/>
              <a:gd name="connsiteY113" fmla="*/ 1524565 h 1592835"/>
              <a:gd name="connsiteX114" fmla="*/ 86819 w 9662615"/>
              <a:gd name="connsiteY114" fmla="*/ 1519517 h 1592835"/>
              <a:gd name="connsiteX115" fmla="*/ 53369 w 9662615"/>
              <a:gd name="connsiteY115" fmla="*/ 1516853 h 1592835"/>
              <a:gd name="connsiteX116" fmla="*/ 2359 w 9662615"/>
              <a:gd name="connsiteY116" fmla="*/ 1515247 h 1592835"/>
              <a:gd name="connsiteX117" fmla="*/ 0 w 9662615"/>
              <a:gd name="connsiteY117" fmla="*/ 1514932 h 1592835"/>
              <a:gd name="connsiteX118" fmla="*/ 0 w 9662615"/>
              <a:gd name="connsiteY118" fmla="*/ 0 h 1592835"/>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35334 w 9662615"/>
              <a:gd name="connsiteY60" fmla="*/ 1581778 h 1592835"/>
              <a:gd name="connsiteX61" fmla="*/ 4697562 w 9662615"/>
              <a:gd name="connsiteY61" fmla="*/ 1551206 h 1592835"/>
              <a:gd name="connsiteX62" fmla="*/ 4662664 w 9662615"/>
              <a:gd name="connsiteY62" fmla="*/ 1573162 h 1592835"/>
              <a:gd name="connsiteX63" fmla="*/ 4603028 w 9662615"/>
              <a:gd name="connsiteY63" fmla="*/ 1568821 h 1592835"/>
              <a:gd name="connsiteX64" fmla="*/ 4541612 w 9662615"/>
              <a:gd name="connsiteY64" fmla="*/ 1545262 h 1592835"/>
              <a:gd name="connsiteX65" fmla="*/ 4422155 w 9662615"/>
              <a:gd name="connsiteY65" fmla="*/ 1542059 h 1592835"/>
              <a:gd name="connsiteX66" fmla="*/ 4221826 w 9662615"/>
              <a:gd name="connsiteY66" fmla="*/ 1508923 h 1592835"/>
              <a:gd name="connsiteX67" fmla="*/ 4096601 w 9662615"/>
              <a:gd name="connsiteY67" fmla="*/ 1521563 h 1592835"/>
              <a:gd name="connsiteX68" fmla="*/ 3970635 w 9662615"/>
              <a:gd name="connsiteY68" fmla="*/ 1544815 h 1592835"/>
              <a:gd name="connsiteX69" fmla="*/ 3833906 w 9662615"/>
              <a:gd name="connsiteY69" fmla="*/ 1516637 h 1592835"/>
              <a:gd name="connsiteX70" fmla="*/ 3696258 w 9662615"/>
              <a:gd name="connsiteY70" fmla="*/ 1537563 h 1592835"/>
              <a:gd name="connsiteX71" fmla="*/ 3594070 w 9662615"/>
              <a:gd name="connsiteY71" fmla="*/ 1509422 h 1592835"/>
              <a:gd name="connsiteX72" fmla="*/ 3565233 w 9662615"/>
              <a:gd name="connsiteY72" fmla="*/ 1515122 h 1592835"/>
              <a:gd name="connsiteX73" fmla="*/ 3560267 w 9662615"/>
              <a:gd name="connsiteY73" fmla="*/ 1516288 h 1592835"/>
              <a:gd name="connsiteX74" fmla="*/ 3540258 w 9662615"/>
              <a:gd name="connsiteY74" fmla="*/ 1516976 h 1592835"/>
              <a:gd name="connsiteX75" fmla="*/ 3534780 w 9662615"/>
              <a:gd name="connsiteY75" fmla="*/ 1522141 h 1592835"/>
              <a:gd name="connsiteX76" fmla="*/ 3504783 w 9662615"/>
              <a:gd name="connsiteY76" fmla="*/ 1526739 h 1592835"/>
              <a:gd name="connsiteX77" fmla="*/ 3430805 w 9662615"/>
              <a:gd name="connsiteY77" fmla="*/ 1542521 h 1592835"/>
              <a:gd name="connsiteX78" fmla="*/ 3292707 w 9662615"/>
              <a:gd name="connsiteY78" fmla="*/ 1520490 h 1592835"/>
              <a:gd name="connsiteX79" fmla="*/ 3187872 w 9662615"/>
              <a:gd name="connsiteY79" fmla="*/ 1519991 h 1592835"/>
              <a:gd name="connsiteX80" fmla="*/ 3148026 w 9662615"/>
              <a:gd name="connsiteY80" fmla="*/ 1524777 h 1592835"/>
              <a:gd name="connsiteX81" fmla="*/ 3092394 w 9662615"/>
              <a:gd name="connsiteY81" fmla="*/ 1528115 h 1592835"/>
              <a:gd name="connsiteX82" fmla="*/ 2994200 w 9662615"/>
              <a:gd name="connsiteY82" fmla="*/ 1537857 h 1592835"/>
              <a:gd name="connsiteX83" fmla="*/ 2862301 w 9662615"/>
              <a:gd name="connsiteY83" fmla="*/ 1544250 h 1592835"/>
              <a:gd name="connsiteX84" fmla="*/ 2766335 w 9662615"/>
              <a:gd name="connsiteY84" fmla="*/ 1527662 h 1592835"/>
              <a:gd name="connsiteX85" fmla="*/ 2757836 w 9662615"/>
              <a:gd name="connsiteY85" fmla="*/ 1531371 h 1592835"/>
              <a:gd name="connsiteX86" fmla="*/ 2691555 w 9662615"/>
              <a:gd name="connsiteY86" fmla="*/ 1530283 h 1592835"/>
              <a:gd name="connsiteX87" fmla="*/ 2491676 w 9662615"/>
              <a:gd name="connsiteY87" fmla="*/ 1500859 h 1592835"/>
              <a:gd name="connsiteX88" fmla="*/ 2378036 w 9662615"/>
              <a:gd name="connsiteY88" fmla="*/ 1520645 h 1592835"/>
              <a:gd name="connsiteX89" fmla="*/ 2284269 w 9662615"/>
              <a:gd name="connsiteY89" fmla="*/ 1503068 h 1592835"/>
              <a:gd name="connsiteX90" fmla="*/ 2207104 w 9662615"/>
              <a:gd name="connsiteY90" fmla="*/ 1508888 h 1592835"/>
              <a:gd name="connsiteX91" fmla="*/ 2149226 w 9662615"/>
              <a:gd name="connsiteY91" fmla="*/ 1523409 h 1592835"/>
              <a:gd name="connsiteX92" fmla="*/ 2084783 w 9662615"/>
              <a:gd name="connsiteY92" fmla="*/ 1524245 h 1592835"/>
              <a:gd name="connsiteX93" fmla="*/ 2070075 w 9662615"/>
              <a:gd name="connsiteY93" fmla="*/ 1511285 h 1592835"/>
              <a:gd name="connsiteX94" fmla="*/ 2001057 w 9662615"/>
              <a:gd name="connsiteY94" fmla="*/ 1516449 h 1592835"/>
              <a:gd name="connsiteX95" fmla="*/ 1896330 w 9662615"/>
              <a:gd name="connsiteY95" fmla="*/ 1525725 h 1592835"/>
              <a:gd name="connsiteX96" fmla="*/ 1835994 w 9662615"/>
              <a:gd name="connsiteY96" fmla="*/ 1527678 h 1592835"/>
              <a:gd name="connsiteX97" fmla="*/ 1671119 w 9662615"/>
              <a:gd name="connsiteY97" fmla="*/ 1536701 h 1592835"/>
              <a:gd name="connsiteX98" fmla="*/ 1601337 w 9662615"/>
              <a:gd name="connsiteY98" fmla="*/ 1548552 h 1592835"/>
              <a:gd name="connsiteX99" fmla="*/ 1407755 w 9662615"/>
              <a:gd name="connsiteY99" fmla="*/ 1571444 h 1592835"/>
              <a:gd name="connsiteX100" fmla="*/ 1271994 w 9662615"/>
              <a:gd name="connsiteY100" fmla="*/ 1579471 h 1592835"/>
              <a:gd name="connsiteX101" fmla="*/ 1249226 w 9662615"/>
              <a:gd name="connsiteY101" fmla="*/ 1583140 h 1592835"/>
              <a:gd name="connsiteX102" fmla="*/ 1217719 w 9662615"/>
              <a:gd name="connsiteY102" fmla="*/ 1580863 h 1592835"/>
              <a:gd name="connsiteX103" fmla="*/ 1091432 w 9662615"/>
              <a:gd name="connsiteY103" fmla="*/ 1571003 h 1592835"/>
              <a:gd name="connsiteX104" fmla="*/ 992039 w 9662615"/>
              <a:gd name="connsiteY104" fmla="*/ 1556662 h 1592835"/>
              <a:gd name="connsiteX105" fmla="*/ 868264 w 9662615"/>
              <a:gd name="connsiteY105" fmla="*/ 1566392 h 1592835"/>
              <a:gd name="connsiteX106" fmla="*/ 792765 w 9662615"/>
              <a:gd name="connsiteY106" fmla="*/ 1563102 h 1592835"/>
              <a:gd name="connsiteX107" fmla="*/ 669055 w 9662615"/>
              <a:gd name="connsiteY107" fmla="*/ 1543638 h 1592835"/>
              <a:gd name="connsiteX108" fmla="*/ 506152 w 9662615"/>
              <a:gd name="connsiteY108" fmla="*/ 1549124 h 1592835"/>
              <a:gd name="connsiteX109" fmla="*/ 472797 w 9662615"/>
              <a:gd name="connsiteY109" fmla="*/ 1568904 h 1592835"/>
              <a:gd name="connsiteX110" fmla="*/ 427864 w 9662615"/>
              <a:gd name="connsiteY110" fmla="*/ 1580848 h 1592835"/>
              <a:gd name="connsiteX111" fmla="*/ 408381 w 9662615"/>
              <a:gd name="connsiteY111" fmla="*/ 1552940 h 1592835"/>
              <a:gd name="connsiteX112" fmla="*/ 267163 w 9662615"/>
              <a:gd name="connsiteY112" fmla="*/ 1531913 h 1592835"/>
              <a:gd name="connsiteX113" fmla="*/ 196644 w 9662615"/>
              <a:gd name="connsiteY113" fmla="*/ 1524565 h 1592835"/>
              <a:gd name="connsiteX114" fmla="*/ 86819 w 9662615"/>
              <a:gd name="connsiteY114" fmla="*/ 1519517 h 1592835"/>
              <a:gd name="connsiteX115" fmla="*/ 53369 w 9662615"/>
              <a:gd name="connsiteY115" fmla="*/ 1516853 h 1592835"/>
              <a:gd name="connsiteX116" fmla="*/ 2359 w 9662615"/>
              <a:gd name="connsiteY116" fmla="*/ 1515247 h 1592835"/>
              <a:gd name="connsiteX117" fmla="*/ 0 w 9662615"/>
              <a:gd name="connsiteY117" fmla="*/ 1514932 h 1592835"/>
              <a:gd name="connsiteX118" fmla="*/ 0 w 9662615"/>
              <a:gd name="connsiteY118" fmla="*/ 0 h 1592835"/>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63775 w 9662615"/>
              <a:gd name="connsiteY55" fmla="*/ 1562633 h 1692226"/>
              <a:gd name="connsiteX56" fmla="*/ 4847242 w 9662615"/>
              <a:gd name="connsiteY56" fmla="*/ 1565435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63775 w 9662615"/>
              <a:gd name="connsiteY55" fmla="*/ 1562633 h 1692226"/>
              <a:gd name="connsiteX56" fmla="*/ 4847242 w 9662615"/>
              <a:gd name="connsiteY56" fmla="*/ 1664826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71726 w 9662615"/>
              <a:gd name="connsiteY55" fmla="*/ 1570584 h 1692226"/>
              <a:gd name="connsiteX56" fmla="*/ 4847242 w 9662615"/>
              <a:gd name="connsiteY56" fmla="*/ 1664826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71726 w 9662615"/>
              <a:gd name="connsiteY55" fmla="*/ 1570584 h 1692226"/>
              <a:gd name="connsiteX56" fmla="*/ 4847242 w 9662615"/>
              <a:gd name="connsiteY56" fmla="*/ 1621094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21094"/>
              <a:gd name="connsiteX1" fmla="*/ 9662615 w 9662615"/>
              <a:gd name="connsiteY1" fmla="*/ 0 h 1621094"/>
              <a:gd name="connsiteX2" fmla="*/ 9662615 w 9662615"/>
              <a:gd name="connsiteY2" fmla="*/ 1280346 h 1621094"/>
              <a:gd name="connsiteX3" fmla="*/ 9658420 w 9662615"/>
              <a:gd name="connsiteY3" fmla="*/ 1280106 h 1621094"/>
              <a:gd name="connsiteX4" fmla="*/ 9469546 w 9662615"/>
              <a:gd name="connsiteY4" fmla="*/ 1289837 h 1621094"/>
              <a:gd name="connsiteX5" fmla="*/ 9385895 w 9662615"/>
              <a:gd name="connsiteY5" fmla="*/ 1269203 h 1621094"/>
              <a:gd name="connsiteX6" fmla="*/ 9144767 w 9662615"/>
              <a:gd name="connsiteY6" fmla="*/ 1264120 h 1621094"/>
              <a:gd name="connsiteX7" fmla="*/ 8837252 w 9662615"/>
              <a:gd name="connsiteY7" fmla="*/ 1350515 h 1621094"/>
              <a:gd name="connsiteX8" fmla="*/ 8705466 w 9662615"/>
              <a:gd name="connsiteY8" fmla="*/ 1342419 h 1621094"/>
              <a:gd name="connsiteX9" fmla="*/ 8652221 w 9662615"/>
              <a:gd name="connsiteY9" fmla="*/ 1326906 h 1621094"/>
              <a:gd name="connsiteX10" fmla="*/ 8632312 w 9662615"/>
              <a:gd name="connsiteY10" fmla="*/ 1326025 h 1621094"/>
              <a:gd name="connsiteX11" fmla="*/ 8591582 w 9662615"/>
              <a:gd name="connsiteY11" fmla="*/ 1341666 h 1621094"/>
              <a:gd name="connsiteX12" fmla="*/ 8537336 w 9662615"/>
              <a:gd name="connsiteY12" fmla="*/ 1341684 h 1621094"/>
              <a:gd name="connsiteX13" fmla="*/ 8472508 w 9662615"/>
              <a:gd name="connsiteY13" fmla="*/ 1363109 h 1621094"/>
              <a:gd name="connsiteX14" fmla="*/ 8258477 w 9662615"/>
              <a:gd name="connsiteY14" fmla="*/ 1370666 h 1621094"/>
              <a:gd name="connsiteX15" fmla="*/ 8197961 w 9662615"/>
              <a:gd name="connsiteY15" fmla="*/ 1392804 h 1621094"/>
              <a:gd name="connsiteX16" fmla="*/ 8171196 w 9662615"/>
              <a:gd name="connsiteY16" fmla="*/ 1397216 h 1621094"/>
              <a:gd name="connsiteX17" fmla="*/ 8127667 w 9662615"/>
              <a:gd name="connsiteY17" fmla="*/ 1418254 h 1621094"/>
              <a:gd name="connsiteX18" fmla="*/ 7974579 w 9662615"/>
              <a:gd name="connsiteY18" fmla="*/ 1383439 h 1621094"/>
              <a:gd name="connsiteX19" fmla="*/ 7768351 w 9662615"/>
              <a:gd name="connsiteY19" fmla="*/ 1395051 h 1621094"/>
              <a:gd name="connsiteX20" fmla="*/ 7635985 w 9662615"/>
              <a:gd name="connsiteY20" fmla="*/ 1386363 h 1621094"/>
              <a:gd name="connsiteX21" fmla="*/ 7466069 w 9662615"/>
              <a:gd name="connsiteY21" fmla="*/ 1377654 h 1621094"/>
              <a:gd name="connsiteX22" fmla="*/ 7355642 w 9662615"/>
              <a:gd name="connsiteY22" fmla="*/ 1407761 h 1621094"/>
              <a:gd name="connsiteX23" fmla="*/ 7151610 w 9662615"/>
              <a:gd name="connsiteY23" fmla="*/ 1397856 h 1621094"/>
              <a:gd name="connsiteX24" fmla="*/ 7082147 w 9662615"/>
              <a:gd name="connsiteY24" fmla="*/ 1406113 h 1621094"/>
              <a:gd name="connsiteX25" fmla="*/ 7014958 w 9662615"/>
              <a:gd name="connsiteY25" fmla="*/ 1396883 h 1621094"/>
              <a:gd name="connsiteX26" fmla="*/ 6907567 w 9662615"/>
              <a:gd name="connsiteY26" fmla="*/ 1419149 h 1621094"/>
              <a:gd name="connsiteX27" fmla="*/ 6748428 w 9662615"/>
              <a:gd name="connsiteY27" fmla="*/ 1420308 h 1621094"/>
              <a:gd name="connsiteX28" fmla="*/ 6654257 w 9662615"/>
              <a:gd name="connsiteY28" fmla="*/ 1424143 h 1621094"/>
              <a:gd name="connsiteX29" fmla="*/ 6620123 w 9662615"/>
              <a:gd name="connsiteY29" fmla="*/ 1430535 h 1621094"/>
              <a:gd name="connsiteX30" fmla="*/ 6571355 w 9662615"/>
              <a:gd name="connsiteY30" fmla="*/ 1436144 h 1621094"/>
              <a:gd name="connsiteX31" fmla="*/ 6486557 w 9662615"/>
              <a:gd name="connsiteY31" fmla="*/ 1449861 h 1621094"/>
              <a:gd name="connsiteX32" fmla="*/ 6370419 w 9662615"/>
              <a:gd name="connsiteY32" fmla="*/ 1461649 h 1621094"/>
              <a:gd name="connsiteX33" fmla="*/ 6278839 w 9662615"/>
              <a:gd name="connsiteY33" fmla="*/ 1449160 h 1621094"/>
              <a:gd name="connsiteX34" fmla="*/ 6272455 w 9662615"/>
              <a:gd name="connsiteY34" fmla="*/ 1453191 h 1621094"/>
              <a:gd name="connsiteX35" fmla="*/ 6212659 w 9662615"/>
              <a:gd name="connsiteY35" fmla="*/ 1454850 h 1621094"/>
              <a:gd name="connsiteX36" fmla="*/ 6069317 w 9662615"/>
              <a:gd name="connsiteY36" fmla="*/ 1445838 h 1621094"/>
              <a:gd name="connsiteX37" fmla="*/ 5878477 w 9662615"/>
              <a:gd name="connsiteY37" fmla="*/ 1439180 h 1621094"/>
              <a:gd name="connsiteX38" fmla="*/ 5838387 w 9662615"/>
              <a:gd name="connsiteY38" fmla="*/ 1444679 h 1621094"/>
              <a:gd name="connsiteX39" fmla="*/ 5771136 w 9662615"/>
              <a:gd name="connsiteY39" fmla="*/ 1453639 h 1621094"/>
              <a:gd name="connsiteX40" fmla="*/ 5724081 w 9662615"/>
              <a:gd name="connsiteY40" fmla="*/ 1470431 h 1621094"/>
              <a:gd name="connsiteX41" fmla="*/ 5666577 w 9662615"/>
              <a:gd name="connsiteY41" fmla="*/ 1473921 h 1621094"/>
              <a:gd name="connsiteX42" fmla="*/ 5649068 w 9662615"/>
              <a:gd name="connsiteY42" fmla="*/ 1461676 h 1621094"/>
              <a:gd name="connsiteX43" fmla="*/ 5588902 w 9662615"/>
              <a:gd name="connsiteY43" fmla="*/ 1469647 h 1621094"/>
              <a:gd name="connsiteX44" fmla="*/ 5498090 w 9662615"/>
              <a:gd name="connsiteY44" fmla="*/ 1483173 h 1621094"/>
              <a:gd name="connsiteX45" fmla="*/ 5444641 w 9662615"/>
              <a:gd name="connsiteY45" fmla="*/ 1487602 h 1621094"/>
              <a:gd name="connsiteX46" fmla="*/ 5299812 w 9662615"/>
              <a:gd name="connsiteY46" fmla="*/ 1503362 h 1621094"/>
              <a:gd name="connsiteX47" fmla="*/ 5213947 w 9662615"/>
              <a:gd name="connsiteY47" fmla="*/ 1516637 h 1621094"/>
              <a:gd name="connsiteX48" fmla="*/ 5090342 w 9662615"/>
              <a:gd name="connsiteY48" fmla="*/ 1546680 h 1621094"/>
              <a:gd name="connsiteX49" fmla="*/ 5129812 w 9662615"/>
              <a:gd name="connsiteY49" fmla="*/ 1521277 h 1621094"/>
              <a:gd name="connsiteX50" fmla="*/ 5059484 w 9662615"/>
              <a:gd name="connsiteY50" fmla="*/ 1546802 h 1621094"/>
              <a:gd name="connsiteX51" fmla="*/ 5038524 w 9662615"/>
              <a:gd name="connsiteY51" fmla="*/ 1545675 h 1621094"/>
              <a:gd name="connsiteX52" fmla="*/ 5026564 w 9662615"/>
              <a:gd name="connsiteY52" fmla="*/ 1545376 h 1621094"/>
              <a:gd name="connsiteX53" fmla="*/ 4969433 w 9662615"/>
              <a:gd name="connsiteY53" fmla="*/ 1550865 h 1621094"/>
              <a:gd name="connsiteX54" fmla="*/ 4921303 w 9662615"/>
              <a:gd name="connsiteY54" fmla="*/ 1575379 h 1621094"/>
              <a:gd name="connsiteX55" fmla="*/ 4871726 w 9662615"/>
              <a:gd name="connsiteY55" fmla="*/ 1570584 h 1621094"/>
              <a:gd name="connsiteX56" fmla="*/ 4847242 w 9662615"/>
              <a:gd name="connsiteY56" fmla="*/ 1621094 h 1621094"/>
              <a:gd name="connsiteX57" fmla="*/ 4821058 w 9662615"/>
              <a:gd name="connsiteY57" fmla="*/ 1553078 h 1621094"/>
              <a:gd name="connsiteX58" fmla="*/ 4791466 w 9662615"/>
              <a:gd name="connsiteY58" fmla="*/ 1561324 h 1621094"/>
              <a:gd name="connsiteX59" fmla="*/ 4784247 w 9662615"/>
              <a:gd name="connsiteY59" fmla="*/ 1562342 h 1621094"/>
              <a:gd name="connsiteX60" fmla="*/ 4735334 w 9662615"/>
              <a:gd name="connsiteY60" fmla="*/ 1581778 h 1621094"/>
              <a:gd name="connsiteX61" fmla="*/ 4697562 w 9662615"/>
              <a:gd name="connsiteY61" fmla="*/ 1551206 h 1621094"/>
              <a:gd name="connsiteX62" fmla="*/ 4662664 w 9662615"/>
              <a:gd name="connsiteY62" fmla="*/ 1573162 h 1621094"/>
              <a:gd name="connsiteX63" fmla="*/ 4603028 w 9662615"/>
              <a:gd name="connsiteY63" fmla="*/ 1568821 h 1621094"/>
              <a:gd name="connsiteX64" fmla="*/ 4541612 w 9662615"/>
              <a:gd name="connsiteY64" fmla="*/ 1545262 h 1621094"/>
              <a:gd name="connsiteX65" fmla="*/ 4422155 w 9662615"/>
              <a:gd name="connsiteY65" fmla="*/ 1542059 h 1621094"/>
              <a:gd name="connsiteX66" fmla="*/ 4221826 w 9662615"/>
              <a:gd name="connsiteY66" fmla="*/ 1508923 h 1621094"/>
              <a:gd name="connsiteX67" fmla="*/ 4096601 w 9662615"/>
              <a:gd name="connsiteY67" fmla="*/ 1521563 h 1621094"/>
              <a:gd name="connsiteX68" fmla="*/ 3970635 w 9662615"/>
              <a:gd name="connsiteY68" fmla="*/ 1544815 h 1621094"/>
              <a:gd name="connsiteX69" fmla="*/ 3833906 w 9662615"/>
              <a:gd name="connsiteY69" fmla="*/ 1516637 h 1621094"/>
              <a:gd name="connsiteX70" fmla="*/ 3696258 w 9662615"/>
              <a:gd name="connsiteY70" fmla="*/ 1537563 h 1621094"/>
              <a:gd name="connsiteX71" fmla="*/ 3594070 w 9662615"/>
              <a:gd name="connsiteY71" fmla="*/ 1509422 h 1621094"/>
              <a:gd name="connsiteX72" fmla="*/ 3565233 w 9662615"/>
              <a:gd name="connsiteY72" fmla="*/ 1515122 h 1621094"/>
              <a:gd name="connsiteX73" fmla="*/ 3560267 w 9662615"/>
              <a:gd name="connsiteY73" fmla="*/ 1516288 h 1621094"/>
              <a:gd name="connsiteX74" fmla="*/ 3540258 w 9662615"/>
              <a:gd name="connsiteY74" fmla="*/ 1516976 h 1621094"/>
              <a:gd name="connsiteX75" fmla="*/ 3534780 w 9662615"/>
              <a:gd name="connsiteY75" fmla="*/ 1522141 h 1621094"/>
              <a:gd name="connsiteX76" fmla="*/ 3504783 w 9662615"/>
              <a:gd name="connsiteY76" fmla="*/ 1526739 h 1621094"/>
              <a:gd name="connsiteX77" fmla="*/ 3430805 w 9662615"/>
              <a:gd name="connsiteY77" fmla="*/ 1542521 h 1621094"/>
              <a:gd name="connsiteX78" fmla="*/ 3292707 w 9662615"/>
              <a:gd name="connsiteY78" fmla="*/ 1520490 h 1621094"/>
              <a:gd name="connsiteX79" fmla="*/ 3187872 w 9662615"/>
              <a:gd name="connsiteY79" fmla="*/ 1519991 h 1621094"/>
              <a:gd name="connsiteX80" fmla="*/ 3148026 w 9662615"/>
              <a:gd name="connsiteY80" fmla="*/ 1524777 h 1621094"/>
              <a:gd name="connsiteX81" fmla="*/ 3092394 w 9662615"/>
              <a:gd name="connsiteY81" fmla="*/ 1528115 h 1621094"/>
              <a:gd name="connsiteX82" fmla="*/ 2994200 w 9662615"/>
              <a:gd name="connsiteY82" fmla="*/ 1537857 h 1621094"/>
              <a:gd name="connsiteX83" fmla="*/ 2862301 w 9662615"/>
              <a:gd name="connsiteY83" fmla="*/ 1544250 h 1621094"/>
              <a:gd name="connsiteX84" fmla="*/ 2766335 w 9662615"/>
              <a:gd name="connsiteY84" fmla="*/ 1527662 h 1621094"/>
              <a:gd name="connsiteX85" fmla="*/ 2757836 w 9662615"/>
              <a:gd name="connsiteY85" fmla="*/ 1531371 h 1621094"/>
              <a:gd name="connsiteX86" fmla="*/ 2691555 w 9662615"/>
              <a:gd name="connsiteY86" fmla="*/ 1530283 h 1621094"/>
              <a:gd name="connsiteX87" fmla="*/ 2491676 w 9662615"/>
              <a:gd name="connsiteY87" fmla="*/ 1500859 h 1621094"/>
              <a:gd name="connsiteX88" fmla="*/ 2378036 w 9662615"/>
              <a:gd name="connsiteY88" fmla="*/ 1520645 h 1621094"/>
              <a:gd name="connsiteX89" fmla="*/ 2284269 w 9662615"/>
              <a:gd name="connsiteY89" fmla="*/ 1503068 h 1621094"/>
              <a:gd name="connsiteX90" fmla="*/ 2207104 w 9662615"/>
              <a:gd name="connsiteY90" fmla="*/ 1508888 h 1621094"/>
              <a:gd name="connsiteX91" fmla="*/ 2149226 w 9662615"/>
              <a:gd name="connsiteY91" fmla="*/ 1523409 h 1621094"/>
              <a:gd name="connsiteX92" fmla="*/ 2084783 w 9662615"/>
              <a:gd name="connsiteY92" fmla="*/ 1524245 h 1621094"/>
              <a:gd name="connsiteX93" fmla="*/ 2070075 w 9662615"/>
              <a:gd name="connsiteY93" fmla="*/ 1511285 h 1621094"/>
              <a:gd name="connsiteX94" fmla="*/ 2001057 w 9662615"/>
              <a:gd name="connsiteY94" fmla="*/ 1516449 h 1621094"/>
              <a:gd name="connsiteX95" fmla="*/ 1896330 w 9662615"/>
              <a:gd name="connsiteY95" fmla="*/ 1525725 h 1621094"/>
              <a:gd name="connsiteX96" fmla="*/ 1835994 w 9662615"/>
              <a:gd name="connsiteY96" fmla="*/ 1527678 h 1621094"/>
              <a:gd name="connsiteX97" fmla="*/ 1671119 w 9662615"/>
              <a:gd name="connsiteY97" fmla="*/ 1536701 h 1621094"/>
              <a:gd name="connsiteX98" fmla="*/ 1601337 w 9662615"/>
              <a:gd name="connsiteY98" fmla="*/ 1548552 h 1621094"/>
              <a:gd name="connsiteX99" fmla="*/ 1407755 w 9662615"/>
              <a:gd name="connsiteY99" fmla="*/ 1571444 h 1621094"/>
              <a:gd name="connsiteX100" fmla="*/ 1271994 w 9662615"/>
              <a:gd name="connsiteY100" fmla="*/ 1579471 h 1621094"/>
              <a:gd name="connsiteX101" fmla="*/ 1249226 w 9662615"/>
              <a:gd name="connsiteY101" fmla="*/ 1583140 h 1621094"/>
              <a:gd name="connsiteX102" fmla="*/ 1217719 w 9662615"/>
              <a:gd name="connsiteY102" fmla="*/ 1580863 h 1621094"/>
              <a:gd name="connsiteX103" fmla="*/ 1091432 w 9662615"/>
              <a:gd name="connsiteY103" fmla="*/ 1571003 h 1621094"/>
              <a:gd name="connsiteX104" fmla="*/ 992039 w 9662615"/>
              <a:gd name="connsiteY104" fmla="*/ 1556662 h 1621094"/>
              <a:gd name="connsiteX105" fmla="*/ 868264 w 9662615"/>
              <a:gd name="connsiteY105" fmla="*/ 1566392 h 1621094"/>
              <a:gd name="connsiteX106" fmla="*/ 792765 w 9662615"/>
              <a:gd name="connsiteY106" fmla="*/ 1563102 h 1621094"/>
              <a:gd name="connsiteX107" fmla="*/ 669055 w 9662615"/>
              <a:gd name="connsiteY107" fmla="*/ 1543638 h 1621094"/>
              <a:gd name="connsiteX108" fmla="*/ 506152 w 9662615"/>
              <a:gd name="connsiteY108" fmla="*/ 1549124 h 1621094"/>
              <a:gd name="connsiteX109" fmla="*/ 472797 w 9662615"/>
              <a:gd name="connsiteY109" fmla="*/ 1568904 h 1621094"/>
              <a:gd name="connsiteX110" fmla="*/ 427864 w 9662615"/>
              <a:gd name="connsiteY110" fmla="*/ 1580848 h 1621094"/>
              <a:gd name="connsiteX111" fmla="*/ 408381 w 9662615"/>
              <a:gd name="connsiteY111" fmla="*/ 1552940 h 1621094"/>
              <a:gd name="connsiteX112" fmla="*/ 267163 w 9662615"/>
              <a:gd name="connsiteY112" fmla="*/ 1531913 h 1621094"/>
              <a:gd name="connsiteX113" fmla="*/ 196644 w 9662615"/>
              <a:gd name="connsiteY113" fmla="*/ 1524565 h 1621094"/>
              <a:gd name="connsiteX114" fmla="*/ 86819 w 9662615"/>
              <a:gd name="connsiteY114" fmla="*/ 1519517 h 1621094"/>
              <a:gd name="connsiteX115" fmla="*/ 53369 w 9662615"/>
              <a:gd name="connsiteY115" fmla="*/ 1516853 h 1621094"/>
              <a:gd name="connsiteX116" fmla="*/ 2359 w 9662615"/>
              <a:gd name="connsiteY116" fmla="*/ 1515247 h 1621094"/>
              <a:gd name="connsiteX117" fmla="*/ 0 w 9662615"/>
              <a:gd name="connsiteY117" fmla="*/ 1514932 h 1621094"/>
              <a:gd name="connsiteX118" fmla="*/ 0 w 9662615"/>
              <a:gd name="connsiteY118" fmla="*/ 0 h 1621094"/>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1303 w 9662615"/>
              <a:gd name="connsiteY54" fmla="*/ 1575379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5334 w 9662615"/>
              <a:gd name="connsiteY60" fmla="*/ 158177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422155 w 9662615"/>
              <a:gd name="connsiteY65" fmla="*/ 1542059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5334 w 9662615"/>
              <a:gd name="connsiteY60" fmla="*/ 158177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422155 w 9662615"/>
              <a:gd name="connsiteY65" fmla="*/ 1542059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97680"/>
              <a:gd name="connsiteX1" fmla="*/ 9662615 w 9662615"/>
              <a:gd name="connsiteY1" fmla="*/ 0 h 1597680"/>
              <a:gd name="connsiteX2" fmla="*/ 9662615 w 9662615"/>
              <a:gd name="connsiteY2" fmla="*/ 1280346 h 1597680"/>
              <a:gd name="connsiteX3" fmla="*/ 9658420 w 9662615"/>
              <a:gd name="connsiteY3" fmla="*/ 1280106 h 1597680"/>
              <a:gd name="connsiteX4" fmla="*/ 9469546 w 9662615"/>
              <a:gd name="connsiteY4" fmla="*/ 1289837 h 1597680"/>
              <a:gd name="connsiteX5" fmla="*/ 9385895 w 9662615"/>
              <a:gd name="connsiteY5" fmla="*/ 1269203 h 1597680"/>
              <a:gd name="connsiteX6" fmla="*/ 9144767 w 9662615"/>
              <a:gd name="connsiteY6" fmla="*/ 1264120 h 1597680"/>
              <a:gd name="connsiteX7" fmla="*/ 8837252 w 9662615"/>
              <a:gd name="connsiteY7" fmla="*/ 1350515 h 1597680"/>
              <a:gd name="connsiteX8" fmla="*/ 8705466 w 9662615"/>
              <a:gd name="connsiteY8" fmla="*/ 1342419 h 1597680"/>
              <a:gd name="connsiteX9" fmla="*/ 8652221 w 9662615"/>
              <a:gd name="connsiteY9" fmla="*/ 1326906 h 1597680"/>
              <a:gd name="connsiteX10" fmla="*/ 8632312 w 9662615"/>
              <a:gd name="connsiteY10" fmla="*/ 1326025 h 1597680"/>
              <a:gd name="connsiteX11" fmla="*/ 8591582 w 9662615"/>
              <a:gd name="connsiteY11" fmla="*/ 1341666 h 1597680"/>
              <a:gd name="connsiteX12" fmla="*/ 8537336 w 9662615"/>
              <a:gd name="connsiteY12" fmla="*/ 1341684 h 1597680"/>
              <a:gd name="connsiteX13" fmla="*/ 8472508 w 9662615"/>
              <a:gd name="connsiteY13" fmla="*/ 1363109 h 1597680"/>
              <a:gd name="connsiteX14" fmla="*/ 8258477 w 9662615"/>
              <a:gd name="connsiteY14" fmla="*/ 1370666 h 1597680"/>
              <a:gd name="connsiteX15" fmla="*/ 8197961 w 9662615"/>
              <a:gd name="connsiteY15" fmla="*/ 1392804 h 1597680"/>
              <a:gd name="connsiteX16" fmla="*/ 8171196 w 9662615"/>
              <a:gd name="connsiteY16" fmla="*/ 1397216 h 1597680"/>
              <a:gd name="connsiteX17" fmla="*/ 8127667 w 9662615"/>
              <a:gd name="connsiteY17" fmla="*/ 1418254 h 1597680"/>
              <a:gd name="connsiteX18" fmla="*/ 7974579 w 9662615"/>
              <a:gd name="connsiteY18" fmla="*/ 1383439 h 1597680"/>
              <a:gd name="connsiteX19" fmla="*/ 7768351 w 9662615"/>
              <a:gd name="connsiteY19" fmla="*/ 1395051 h 1597680"/>
              <a:gd name="connsiteX20" fmla="*/ 7635985 w 9662615"/>
              <a:gd name="connsiteY20" fmla="*/ 1386363 h 1597680"/>
              <a:gd name="connsiteX21" fmla="*/ 7466069 w 9662615"/>
              <a:gd name="connsiteY21" fmla="*/ 1377654 h 1597680"/>
              <a:gd name="connsiteX22" fmla="*/ 7355642 w 9662615"/>
              <a:gd name="connsiteY22" fmla="*/ 1407761 h 1597680"/>
              <a:gd name="connsiteX23" fmla="*/ 7151610 w 9662615"/>
              <a:gd name="connsiteY23" fmla="*/ 1397856 h 1597680"/>
              <a:gd name="connsiteX24" fmla="*/ 7082147 w 9662615"/>
              <a:gd name="connsiteY24" fmla="*/ 1406113 h 1597680"/>
              <a:gd name="connsiteX25" fmla="*/ 7014958 w 9662615"/>
              <a:gd name="connsiteY25" fmla="*/ 1396883 h 1597680"/>
              <a:gd name="connsiteX26" fmla="*/ 6907567 w 9662615"/>
              <a:gd name="connsiteY26" fmla="*/ 1419149 h 1597680"/>
              <a:gd name="connsiteX27" fmla="*/ 6748428 w 9662615"/>
              <a:gd name="connsiteY27" fmla="*/ 1420308 h 1597680"/>
              <a:gd name="connsiteX28" fmla="*/ 6654257 w 9662615"/>
              <a:gd name="connsiteY28" fmla="*/ 1424143 h 1597680"/>
              <a:gd name="connsiteX29" fmla="*/ 6620123 w 9662615"/>
              <a:gd name="connsiteY29" fmla="*/ 1430535 h 1597680"/>
              <a:gd name="connsiteX30" fmla="*/ 6571355 w 9662615"/>
              <a:gd name="connsiteY30" fmla="*/ 1436144 h 1597680"/>
              <a:gd name="connsiteX31" fmla="*/ 6486557 w 9662615"/>
              <a:gd name="connsiteY31" fmla="*/ 1449861 h 1597680"/>
              <a:gd name="connsiteX32" fmla="*/ 6370419 w 9662615"/>
              <a:gd name="connsiteY32" fmla="*/ 1461649 h 1597680"/>
              <a:gd name="connsiteX33" fmla="*/ 6278839 w 9662615"/>
              <a:gd name="connsiteY33" fmla="*/ 1449160 h 1597680"/>
              <a:gd name="connsiteX34" fmla="*/ 6272455 w 9662615"/>
              <a:gd name="connsiteY34" fmla="*/ 1453191 h 1597680"/>
              <a:gd name="connsiteX35" fmla="*/ 6212659 w 9662615"/>
              <a:gd name="connsiteY35" fmla="*/ 1454850 h 1597680"/>
              <a:gd name="connsiteX36" fmla="*/ 6069317 w 9662615"/>
              <a:gd name="connsiteY36" fmla="*/ 1445838 h 1597680"/>
              <a:gd name="connsiteX37" fmla="*/ 5878477 w 9662615"/>
              <a:gd name="connsiteY37" fmla="*/ 1439180 h 1597680"/>
              <a:gd name="connsiteX38" fmla="*/ 5838387 w 9662615"/>
              <a:gd name="connsiteY38" fmla="*/ 1444679 h 1597680"/>
              <a:gd name="connsiteX39" fmla="*/ 5771136 w 9662615"/>
              <a:gd name="connsiteY39" fmla="*/ 1453639 h 1597680"/>
              <a:gd name="connsiteX40" fmla="*/ 5724081 w 9662615"/>
              <a:gd name="connsiteY40" fmla="*/ 1470431 h 1597680"/>
              <a:gd name="connsiteX41" fmla="*/ 5666577 w 9662615"/>
              <a:gd name="connsiteY41" fmla="*/ 1473921 h 1597680"/>
              <a:gd name="connsiteX42" fmla="*/ 5649068 w 9662615"/>
              <a:gd name="connsiteY42" fmla="*/ 1461676 h 1597680"/>
              <a:gd name="connsiteX43" fmla="*/ 5588902 w 9662615"/>
              <a:gd name="connsiteY43" fmla="*/ 1469647 h 1597680"/>
              <a:gd name="connsiteX44" fmla="*/ 5498090 w 9662615"/>
              <a:gd name="connsiteY44" fmla="*/ 1483173 h 1597680"/>
              <a:gd name="connsiteX45" fmla="*/ 5444641 w 9662615"/>
              <a:gd name="connsiteY45" fmla="*/ 1487602 h 1597680"/>
              <a:gd name="connsiteX46" fmla="*/ 5299812 w 9662615"/>
              <a:gd name="connsiteY46" fmla="*/ 1503362 h 1597680"/>
              <a:gd name="connsiteX47" fmla="*/ 5213947 w 9662615"/>
              <a:gd name="connsiteY47" fmla="*/ 1516637 h 1597680"/>
              <a:gd name="connsiteX48" fmla="*/ 5090342 w 9662615"/>
              <a:gd name="connsiteY48" fmla="*/ 1546680 h 1597680"/>
              <a:gd name="connsiteX49" fmla="*/ 5129812 w 9662615"/>
              <a:gd name="connsiteY49" fmla="*/ 1521277 h 1597680"/>
              <a:gd name="connsiteX50" fmla="*/ 5059484 w 9662615"/>
              <a:gd name="connsiteY50" fmla="*/ 1546802 h 1597680"/>
              <a:gd name="connsiteX51" fmla="*/ 5038524 w 9662615"/>
              <a:gd name="connsiteY51" fmla="*/ 1545675 h 1597680"/>
              <a:gd name="connsiteX52" fmla="*/ 5026564 w 9662615"/>
              <a:gd name="connsiteY52" fmla="*/ 1545376 h 1597680"/>
              <a:gd name="connsiteX53" fmla="*/ 4969433 w 9662615"/>
              <a:gd name="connsiteY53" fmla="*/ 1550865 h 1597680"/>
              <a:gd name="connsiteX54" fmla="*/ 4929254 w 9662615"/>
              <a:gd name="connsiteY54" fmla="*/ 1563452 h 1597680"/>
              <a:gd name="connsiteX55" fmla="*/ 4871726 w 9662615"/>
              <a:gd name="connsiteY55" fmla="*/ 1570584 h 1597680"/>
              <a:gd name="connsiteX56" fmla="*/ 4843267 w 9662615"/>
              <a:gd name="connsiteY56" fmla="*/ 1561459 h 1597680"/>
              <a:gd name="connsiteX57" fmla="*/ 4821058 w 9662615"/>
              <a:gd name="connsiteY57" fmla="*/ 1553078 h 1597680"/>
              <a:gd name="connsiteX58" fmla="*/ 4791466 w 9662615"/>
              <a:gd name="connsiteY58" fmla="*/ 1561324 h 1597680"/>
              <a:gd name="connsiteX59" fmla="*/ 4784247 w 9662615"/>
              <a:gd name="connsiteY59" fmla="*/ 1562342 h 1597680"/>
              <a:gd name="connsiteX60" fmla="*/ 4743285 w 9662615"/>
              <a:gd name="connsiteY60" fmla="*/ 1597680 h 1597680"/>
              <a:gd name="connsiteX61" fmla="*/ 4697562 w 9662615"/>
              <a:gd name="connsiteY61" fmla="*/ 1551206 h 1597680"/>
              <a:gd name="connsiteX62" fmla="*/ 4662664 w 9662615"/>
              <a:gd name="connsiteY62" fmla="*/ 1573162 h 1597680"/>
              <a:gd name="connsiteX63" fmla="*/ 4603028 w 9662615"/>
              <a:gd name="connsiteY63" fmla="*/ 1568821 h 1597680"/>
              <a:gd name="connsiteX64" fmla="*/ 4541612 w 9662615"/>
              <a:gd name="connsiteY64" fmla="*/ 1545262 h 1597680"/>
              <a:gd name="connsiteX65" fmla="*/ 4422155 w 9662615"/>
              <a:gd name="connsiteY65" fmla="*/ 1542059 h 1597680"/>
              <a:gd name="connsiteX66" fmla="*/ 4221826 w 9662615"/>
              <a:gd name="connsiteY66" fmla="*/ 1508923 h 1597680"/>
              <a:gd name="connsiteX67" fmla="*/ 4096601 w 9662615"/>
              <a:gd name="connsiteY67" fmla="*/ 1521563 h 1597680"/>
              <a:gd name="connsiteX68" fmla="*/ 3970635 w 9662615"/>
              <a:gd name="connsiteY68" fmla="*/ 1544815 h 1597680"/>
              <a:gd name="connsiteX69" fmla="*/ 3833906 w 9662615"/>
              <a:gd name="connsiteY69" fmla="*/ 1516637 h 1597680"/>
              <a:gd name="connsiteX70" fmla="*/ 3696258 w 9662615"/>
              <a:gd name="connsiteY70" fmla="*/ 1537563 h 1597680"/>
              <a:gd name="connsiteX71" fmla="*/ 3594070 w 9662615"/>
              <a:gd name="connsiteY71" fmla="*/ 1509422 h 1597680"/>
              <a:gd name="connsiteX72" fmla="*/ 3565233 w 9662615"/>
              <a:gd name="connsiteY72" fmla="*/ 1515122 h 1597680"/>
              <a:gd name="connsiteX73" fmla="*/ 3560267 w 9662615"/>
              <a:gd name="connsiteY73" fmla="*/ 1516288 h 1597680"/>
              <a:gd name="connsiteX74" fmla="*/ 3540258 w 9662615"/>
              <a:gd name="connsiteY74" fmla="*/ 1516976 h 1597680"/>
              <a:gd name="connsiteX75" fmla="*/ 3534780 w 9662615"/>
              <a:gd name="connsiteY75" fmla="*/ 1522141 h 1597680"/>
              <a:gd name="connsiteX76" fmla="*/ 3504783 w 9662615"/>
              <a:gd name="connsiteY76" fmla="*/ 1526739 h 1597680"/>
              <a:gd name="connsiteX77" fmla="*/ 3430805 w 9662615"/>
              <a:gd name="connsiteY77" fmla="*/ 1542521 h 1597680"/>
              <a:gd name="connsiteX78" fmla="*/ 3292707 w 9662615"/>
              <a:gd name="connsiteY78" fmla="*/ 1520490 h 1597680"/>
              <a:gd name="connsiteX79" fmla="*/ 3187872 w 9662615"/>
              <a:gd name="connsiteY79" fmla="*/ 1519991 h 1597680"/>
              <a:gd name="connsiteX80" fmla="*/ 3148026 w 9662615"/>
              <a:gd name="connsiteY80" fmla="*/ 1524777 h 1597680"/>
              <a:gd name="connsiteX81" fmla="*/ 3092394 w 9662615"/>
              <a:gd name="connsiteY81" fmla="*/ 1528115 h 1597680"/>
              <a:gd name="connsiteX82" fmla="*/ 2994200 w 9662615"/>
              <a:gd name="connsiteY82" fmla="*/ 1537857 h 1597680"/>
              <a:gd name="connsiteX83" fmla="*/ 2862301 w 9662615"/>
              <a:gd name="connsiteY83" fmla="*/ 1544250 h 1597680"/>
              <a:gd name="connsiteX84" fmla="*/ 2766335 w 9662615"/>
              <a:gd name="connsiteY84" fmla="*/ 1527662 h 1597680"/>
              <a:gd name="connsiteX85" fmla="*/ 2757836 w 9662615"/>
              <a:gd name="connsiteY85" fmla="*/ 1531371 h 1597680"/>
              <a:gd name="connsiteX86" fmla="*/ 2691555 w 9662615"/>
              <a:gd name="connsiteY86" fmla="*/ 1530283 h 1597680"/>
              <a:gd name="connsiteX87" fmla="*/ 2491676 w 9662615"/>
              <a:gd name="connsiteY87" fmla="*/ 1500859 h 1597680"/>
              <a:gd name="connsiteX88" fmla="*/ 2378036 w 9662615"/>
              <a:gd name="connsiteY88" fmla="*/ 1520645 h 1597680"/>
              <a:gd name="connsiteX89" fmla="*/ 2284269 w 9662615"/>
              <a:gd name="connsiteY89" fmla="*/ 1503068 h 1597680"/>
              <a:gd name="connsiteX90" fmla="*/ 2207104 w 9662615"/>
              <a:gd name="connsiteY90" fmla="*/ 1508888 h 1597680"/>
              <a:gd name="connsiteX91" fmla="*/ 2149226 w 9662615"/>
              <a:gd name="connsiteY91" fmla="*/ 1523409 h 1597680"/>
              <a:gd name="connsiteX92" fmla="*/ 2084783 w 9662615"/>
              <a:gd name="connsiteY92" fmla="*/ 1524245 h 1597680"/>
              <a:gd name="connsiteX93" fmla="*/ 2070075 w 9662615"/>
              <a:gd name="connsiteY93" fmla="*/ 1511285 h 1597680"/>
              <a:gd name="connsiteX94" fmla="*/ 2001057 w 9662615"/>
              <a:gd name="connsiteY94" fmla="*/ 1516449 h 1597680"/>
              <a:gd name="connsiteX95" fmla="*/ 1896330 w 9662615"/>
              <a:gd name="connsiteY95" fmla="*/ 1525725 h 1597680"/>
              <a:gd name="connsiteX96" fmla="*/ 1835994 w 9662615"/>
              <a:gd name="connsiteY96" fmla="*/ 1527678 h 1597680"/>
              <a:gd name="connsiteX97" fmla="*/ 1671119 w 9662615"/>
              <a:gd name="connsiteY97" fmla="*/ 1536701 h 1597680"/>
              <a:gd name="connsiteX98" fmla="*/ 1601337 w 9662615"/>
              <a:gd name="connsiteY98" fmla="*/ 1548552 h 1597680"/>
              <a:gd name="connsiteX99" fmla="*/ 1407755 w 9662615"/>
              <a:gd name="connsiteY99" fmla="*/ 1571444 h 1597680"/>
              <a:gd name="connsiteX100" fmla="*/ 1271994 w 9662615"/>
              <a:gd name="connsiteY100" fmla="*/ 1579471 h 1597680"/>
              <a:gd name="connsiteX101" fmla="*/ 1249226 w 9662615"/>
              <a:gd name="connsiteY101" fmla="*/ 1583140 h 1597680"/>
              <a:gd name="connsiteX102" fmla="*/ 1217719 w 9662615"/>
              <a:gd name="connsiteY102" fmla="*/ 1580863 h 1597680"/>
              <a:gd name="connsiteX103" fmla="*/ 1091432 w 9662615"/>
              <a:gd name="connsiteY103" fmla="*/ 1571003 h 1597680"/>
              <a:gd name="connsiteX104" fmla="*/ 992039 w 9662615"/>
              <a:gd name="connsiteY104" fmla="*/ 1556662 h 1597680"/>
              <a:gd name="connsiteX105" fmla="*/ 868264 w 9662615"/>
              <a:gd name="connsiteY105" fmla="*/ 1566392 h 1597680"/>
              <a:gd name="connsiteX106" fmla="*/ 792765 w 9662615"/>
              <a:gd name="connsiteY106" fmla="*/ 1563102 h 1597680"/>
              <a:gd name="connsiteX107" fmla="*/ 669055 w 9662615"/>
              <a:gd name="connsiteY107" fmla="*/ 1543638 h 1597680"/>
              <a:gd name="connsiteX108" fmla="*/ 506152 w 9662615"/>
              <a:gd name="connsiteY108" fmla="*/ 1549124 h 1597680"/>
              <a:gd name="connsiteX109" fmla="*/ 472797 w 9662615"/>
              <a:gd name="connsiteY109" fmla="*/ 1568904 h 1597680"/>
              <a:gd name="connsiteX110" fmla="*/ 427864 w 9662615"/>
              <a:gd name="connsiteY110" fmla="*/ 1580848 h 1597680"/>
              <a:gd name="connsiteX111" fmla="*/ 408381 w 9662615"/>
              <a:gd name="connsiteY111" fmla="*/ 1552940 h 1597680"/>
              <a:gd name="connsiteX112" fmla="*/ 267163 w 9662615"/>
              <a:gd name="connsiteY112" fmla="*/ 1531913 h 1597680"/>
              <a:gd name="connsiteX113" fmla="*/ 196644 w 9662615"/>
              <a:gd name="connsiteY113" fmla="*/ 1524565 h 1597680"/>
              <a:gd name="connsiteX114" fmla="*/ 86819 w 9662615"/>
              <a:gd name="connsiteY114" fmla="*/ 1519517 h 1597680"/>
              <a:gd name="connsiteX115" fmla="*/ 53369 w 9662615"/>
              <a:gd name="connsiteY115" fmla="*/ 1516853 h 1597680"/>
              <a:gd name="connsiteX116" fmla="*/ 2359 w 9662615"/>
              <a:gd name="connsiteY116" fmla="*/ 1515247 h 1597680"/>
              <a:gd name="connsiteX117" fmla="*/ 0 w 9662615"/>
              <a:gd name="connsiteY117" fmla="*/ 1514932 h 1597680"/>
              <a:gd name="connsiteX118" fmla="*/ 0 w 9662615"/>
              <a:gd name="connsiteY118" fmla="*/ 0 h 1597680"/>
              <a:gd name="connsiteX0" fmla="*/ 0 w 9662615"/>
              <a:gd name="connsiteY0" fmla="*/ 0 h 1603753"/>
              <a:gd name="connsiteX1" fmla="*/ 9662615 w 9662615"/>
              <a:gd name="connsiteY1" fmla="*/ 0 h 1603753"/>
              <a:gd name="connsiteX2" fmla="*/ 9662615 w 9662615"/>
              <a:gd name="connsiteY2" fmla="*/ 1280346 h 1603753"/>
              <a:gd name="connsiteX3" fmla="*/ 9658420 w 9662615"/>
              <a:gd name="connsiteY3" fmla="*/ 1280106 h 1603753"/>
              <a:gd name="connsiteX4" fmla="*/ 9469546 w 9662615"/>
              <a:gd name="connsiteY4" fmla="*/ 1289837 h 1603753"/>
              <a:gd name="connsiteX5" fmla="*/ 9385895 w 9662615"/>
              <a:gd name="connsiteY5" fmla="*/ 1269203 h 1603753"/>
              <a:gd name="connsiteX6" fmla="*/ 9144767 w 9662615"/>
              <a:gd name="connsiteY6" fmla="*/ 1264120 h 1603753"/>
              <a:gd name="connsiteX7" fmla="*/ 8837252 w 9662615"/>
              <a:gd name="connsiteY7" fmla="*/ 1350515 h 1603753"/>
              <a:gd name="connsiteX8" fmla="*/ 8705466 w 9662615"/>
              <a:gd name="connsiteY8" fmla="*/ 1342419 h 1603753"/>
              <a:gd name="connsiteX9" fmla="*/ 8652221 w 9662615"/>
              <a:gd name="connsiteY9" fmla="*/ 1326906 h 1603753"/>
              <a:gd name="connsiteX10" fmla="*/ 8632312 w 9662615"/>
              <a:gd name="connsiteY10" fmla="*/ 1326025 h 1603753"/>
              <a:gd name="connsiteX11" fmla="*/ 8591582 w 9662615"/>
              <a:gd name="connsiteY11" fmla="*/ 1341666 h 1603753"/>
              <a:gd name="connsiteX12" fmla="*/ 8537336 w 9662615"/>
              <a:gd name="connsiteY12" fmla="*/ 1341684 h 1603753"/>
              <a:gd name="connsiteX13" fmla="*/ 8472508 w 9662615"/>
              <a:gd name="connsiteY13" fmla="*/ 1363109 h 1603753"/>
              <a:gd name="connsiteX14" fmla="*/ 8258477 w 9662615"/>
              <a:gd name="connsiteY14" fmla="*/ 1370666 h 1603753"/>
              <a:gd name="connsiteX15" fmla="*/ 8197961 w 9662615"/>
              <a:gd name="connsiteY15" fmla="*/ 1392804 h 1603753"/>
              <a:gd name="connsiteX16" fmla="*/ 8171196 w 9662615"/>
              <a:gd name="connsiteY16" fmla="*/ 1397216 h 1603753"/>
              <a:gd name="connsiteX17" fmla="*/ 8127667 w 9662615"/>
              <a:gd name="connsiteY17" fmla="*/ 1418254 h 1603753"/>
              <a:gd name="connsiteX18" fmla="*/ 7974579 w 9662615"/>
              <a:gd name="connsiteY18" fmla="*/ 1383439 h 1603753"/>
              <a:gd name="connsiteX19" fmla="*/ 7768351 w 9662615"/>
              <a:gd name="connsiteY19" fmla="*/ 1395051 h 1603753"/>
              <a:gd name="connsiteX20" fmla="*/ 7635985 w 9662615"/>
              <a:gd name="connsiteY20" fmla="*/ 1386363 h 1603753"/>
              <a:gd name="connsiteX21" fmla="*/ 7466069 w 9662615"/>
              <a:gd name="connsiteY21" fmla="*/ 1377654 h 1603753"/>
              <a:gd name="connsiteX22" fmla="*/ 7355642 w 9662615"/>
              <a:gd name="connsiteY22" fmla="*/ 1407761 h 1603753"/>
              <a:gd name="connsiteX23" fmla="*/ 7151610 w 9662615"/>
              <a:gd name="connsiteY23" fmla="*/ 1397856 h 1603753"/>
              <a:gd name="connsiteX24" fmla="*/ 7082147 w 9662615"/>
              <a:gd name="connsiteY24" fmla="*/ 1406113 h 1603753"/>
              <a:gd name="connsiteX25" fmla="*/ 7014958 w 9662615"/>
              <a:gd name="connsiteY25" fmla="*/ 1396883 h 1603753"/>
              <a:gd name="connsiteX26" fmla="*/ 6907567 w 9662615"/>
              <a:gd name="connsiteY26" fmla="*/ 1419149 h 1603753"/>
              <a:gd name="connsiteX27" fmla="*/ 6748428 w 9662615"/>
              <a:gd name="connsiteY27" fmla="*/ 1420308 h 1603753"/>
              <a:gd name="connsiteX28" fmla="*/ 6654257 w 9662615"/>
              <a:gd name="connsiteY28" fmla="*/ 1424143 h 1603753"/>
              <a:gd name="connsiteX29" fmla="*/ 6620123 w 9662615"/>
              <a:gd name="connsiteY29" fmla="*/ 1430535 h 1603753"/>
              <a:gd name="connsiteX30" fmla="*/ 6571355 w 9662615"/>
              <a:gd name="connsiteY30" fmla="*/ 1436144 h 1603753"/>
              <a:gd name="connsiteX31" fmla="*/ 6486557 w 9662615"/>
              <a:gd name="connsiteY31" fmla="*/ 1449861 h 1603753"/>
              <a:gd name="connsiteX32" fmla="*/ 6370419 w 9662615"/>
              <a:gd name="connsiteY32" fmla="*/ 1461649 h 1603753"/>
              <a:gd name="connsiteX33" fmla="*/ 6278839 w 9662615"/>
              <a:gd name="connsiteY33" fmla="*/ 1449160 h 1603753"/>
              <a:gd name="connsiteX34" fmla="*/ 6272455 w 9662615"/>
              <a:gd name="connsiteY34" fmla="*/ 1453191 h 1603753"/>
              <a:gd name="connsiteX35" fmla="*/ 6212659 w 9662615"/>
              <a:gd name="connsiteY35" fmla="*/ 1454850 h 1603753"/>
              <a:gd name="connsiteX36" fmla="*/ 6069317 w 9662615"/>
              <a:gd name="connsiteY36" fmla="*/ 1445838 h 1603753"/>
              <a:gd name="connsiteX37" fmla="*/ 5878477 w 9662615"/>
              <a:gd name="connsiteY37" fmla="*/ 1439180 h 1603753"/>
              <a:gd name="connsiteX38" fmla="*/ 5838387 w 9662615"/>
              <a:gd name="connsiteY38" fmla="*/ 1444679 h 1603753"/>
              <a:gd name="connsiteX39" fmla="*/ 5771136 w 9662615"/>
              <a:gd name="connsiteY39" fmla="*/ 1453639 h 1603753"/>
              <a:gd name="connsiteX40" fmla="*/ 5724081 w 9662615"/>
              <a:gd name="connsiteY40" fmla="*/ 1470431 h 1603753"/>
              <a:gd name="connsiteX41" fmla="*/ 5666577 w 9662615"/>
              <a:gd name="connsiteY41" fmla="*/ 1473921 h 1603753"/>
              <a:gd name="connsiteX42" fmla="*/ 5649068 w 9662615"/>
              <a:gd name="connsiteY42" fmla="*/ 1461676 h 1603753"/>
              <a:gd name="connsiteX43" fmla="*/ 5588902 w 9662615"/>
              <a:gd name="connsiteY43" fmla="*/ 1469647 h 1603753"/>
              <a:gd name="connsiteX44" fmla="*/ 5498090 w 9662615"/>
              <a:gd name="connsiteY44" fmla="*/ 1483173 h 1603753"/>
              <a:gd name="connsiteX45" fmla="*/ 5444641 w 9662615"/>
              <a:gd name="connsiteY45" fmla="*/ 1487602 h 1603753"/>
              <a:gd name="connsiteX46" fmla="*/ 5299812 w 9662615"/>
              <a:gd name="connsiteY46" fmla="*/ 1503362 h 1603753"/>
              <a:gd name="connsiteX47" fmla="*/ 5213947 w 9662615"/>
              <a:gd name="connsiteY47" fmla="*/ 1516637 h 1603753"/>
              <a:gd name="connsiteX48" fmla="*/ 5090342 w 9662615"/>
              <a:gd name="connsiteY48" fmla="*/ 1546680 h 1603753"/>
              <a:gd name="connsiteX49" fmla="*/ 5129812 w 9662615"/>
              <a:gd name="connsiteY49" fmla="*/ 1521277 h 1603753"/>
              <a:gd name="connsiteX50" fmla="*/ 5059484 w 9662615"/>
              <a:gd name="connsiteY50" fmla="*/ 1546802 h 1603753"/>
              <a:gd name="connsiteX51" fmla="*/ 5038524 w 9662615"/>
              <a:gd name="connsiteY51" fmla="*/ 1545675 h 1603753"/>
              <a:gd name="connsiteX52" fmla="*/ 5026564 w 9662615"/>
              <a:gd name="connsiteY52" fmla="*/ 1545376 h 1603753"/>
              <a:gd name="connsiteX53" fmla="*/ 4969433 w 9662615"/>
              <a:gd name="connsiteY53" fmla="*/ 1550865 h 1603753"/>
              <a:gd name="connsiteX54" fmla="*/ 4929254 w 9662615"/>
              <a:gd name="connsiteY54" fmla="*/ 1563452 h 1603753"/>
              <a:gd name="connsiteX55" fmla="*/ 4871726 w 9662615"/>
              <a:gd name="connsiteY55" fmla="*/ 1570584 h 1603753"/>
              <a:gd name="connsiteX56" fmla="*/ 4843267 w 9662615"/>
              <a:gd name="connsiteY56" fmla="*/ 1561459 h 1603753"/>
              <a:gd name="connsiteX57" fmla="*/ 4821058 w 9662615"/>
              <a:gd name="connsiteY57" fmla="*/ 1553078 h 1603753"/>
              <a:gd name="connsiteX58" fmla="*/ 4791466 w 9662615"/>
              <a:gd name="connsiteY58" fmla="*/ 1561324 h 1603753"/>
              <a:gd name="connsiteX59" fmla="*/ 4784247 w 9662615"/>
              <a:gd name="connsiteY59" fmla="*/ 1562342 h 1603753"/>
              <a:gd name="connsiteX60" fmla="*/ 4743285 w 9662615"/>
              <a:gd name="connsiteY60" fmla="*/ 1597680 h 1603753"/>
              <a:gd name="connsiteX61" fmla="*/ 4697562 w 9662615"/>
              <a:gd name="connsiteY61" fmla="*/ 1551206 h 1603753"/>
              <a:gd name="connsiteX62" fmla="*/ 4662664 w 9662615"/>
              <a:gd name="connsiteY62" fmla="*/ 1573162 h 1603753"/>
              <a:gd name="connsiteX63" fmla="*/ 4603028 w 9662615"/>
              <a:gd name="connsiteY63" fmla="*/ 1568821 h 1603753"/>
              <a:gd name="connsiteX64" fmla="*/ 4541612 w 9662615"/>
              <a:gd name="connsiteY64" fmla="*/ 1545262 h 1603753"/>
              <a:gd name="connsiteX65" fmla="*/ 4422155 w 9662615"/>
              <a:gd name="connsiteY65" fmla="*/ 1542059 h 1603753"/>
              <a:gd name="connsiteX66" fmla="*/ 4221826 w 9662615"/>
              <a:gd name="connsiteY66" fmla="*/ 1508923 h 1603753"/>
              <a:gd name="connsiteX67" fmla="*/ 4096601 w 9662615"/>
              <a:gd name="connsiteY67" fmla="*/ 1521563 h 1603753"/>
              <a:gd name="connsiteX68" fmla="*/ 3970635 w 9662615"/>
              <a:gd name="connsiteY68" fmla="*/ 1544815 h 1603753"/>
              <a:gd name="connsiteX69" fmla="*/ 3833906 w 9662615"/>
              <a:gd name="connsiteY69" fmla="*/ 1516637 h 1603753"/>
              <a:gd name="connsiteX70" fmla="*/ 3696258 w 9662615"/>
              <a:gd name="connsiteY70" fmla="*/ 1537563 h 1603753"/>
              <a:gd name="connsiteX71" fmla="*/ 3594070 w 9662615"/>
              <a:gd name="connsiteY71" fmla="*/ 1509422 h 1603753"/>
              <a:gd name="connsiteX72" fmla="*/ 3565233 w 9662615"/>
              <a:gd name="connsiteY72" fmla="*/ 1515122 h 1603753"/>
              <a:gd name="connsiteX73" fmla="*/ 3560267 w 9662615"/>
              <a:gd name="connsiteY73" fmla="*/ 1516288 h 1603753"/>
              <a:gd name="connsiteX74" fmla="*/ 3540258 w 9662615"/>
              <a:gd name="connsiteY74" fmla="*/ 1516976 h 1603753"/>
              <a:gd name="connsiteX75" fmla="*/ 3534780 w 9662615"/>
              <a:gd name="connsiteY75" fmla="*/ 1522141 h 1603753"/>
              <a:gd name="connsiteX76" fmla="*/ 3504783 w 9662615"/>
              <a:gd name="connsiteY76" fmla="*/ 1526739 h 1603753"/>
              <a:gd name="connsiteX77" fmla="*/ 3430805 w 9662615"/>
              <a:gd name="connsiteY77" fmla="*/ 1542521 h 1603753"/>
              <a:gd name="connsiteX78" fmla="*/ 3292707 w 9662615"/>
              <a:gd name="connsiteY78" fmla="*/ 1520490 h 1603753"/>
              <a:gd name="connsiteX79" fmla="*/ 3187872 w 9662615"/>
              <a:gd name="connsiteY79" fmla="*/ 1519991 h 1603753"/>
              <a:gd name="connsiteX80" fmla="*/ 3148026 w 9662615"/>
              <a:gd name="connsiteY80" fmla="*/ 1524777 h 1603753"/>
              <a:gd name="connsiteX81" fmla="*/ 3092394 w 9662615"/>
              <a:gd name="connsiteY81" fmla="*/ 1528115 h 1603753"/>
              <a:gd name="connsiteX82" fmla="*/ 2994200 w 9662615"/>
              <a:gd name="connsiteY82" fmla="*/ 1537857 h 1603753"/>
              <a:gd name="connsiteX83" fmla="*/ 2862301 w 9662615"/>
              <a:gd name="connsiteY83" fmla="*/ 1544250 h 1603753"/>
              <a:gd name="connsiteX84" fmla="*/ 2766335 w 9662615"/>
              <a:gd name="connsiteY84" fmla="*/ 1527662 h 1603753"/>
              <a:gd name="connsiteX85" fmla="*/ 2757836 w 9662615"/>
              <a:gd name="connsiteY85" fmla="*/ 1531371 h 1603753"/>
              <a:gd name="connsiteX86" fmla="*/ 2691555 w 9662615"/>
              <a:gd name="connsiteY86" fmla="*/ 1530283 h 1603753"/>
              <a:gd name="connsiteX87" fmla="*/ 2491676 w 9662615"/>
              <a:gd name="connsiteY87" fmla="*/ 1500859 h 1603753"/>
              <a:gd name="connsiteX88" fmla="*/ 2378036 w 9662615"/>
              <a:gd name="connsiteY88" fmla="*/ 1520645 h 1603753"/>
              <a:gd name="connsiteX89" fmla="*/ 2284269 w 9662615"/>
              <a:gd name="connsiteY89" fmla="*/ 1503068 h 1603753"/>
              <a:gd name="connsiteX90" fmla="*/ 2207104 w 9662615"/>
              <a:gd name="connsiteY90" fmla="*/ 1508888 h 1603753"/>
              <a:gd name="connsiteX91" fmla="*/ 2149226 w 9662615"/>
              <a:gd name="connsiteY91" fmla="*/ 1523409 h 1603753"/>
              <a:gd name="connsiteX92" fmla="*/ 2084783 w 9662615"/>
              <a:gd name="connsiteY92" fmla="*/ 1524245 h 1603753"/>
              <a:gd name="connsiteX93" fmla="*/ 2070075 w 9662615"/>
              <a:gd name="connsiteY93" fmla="*/ 1511285 h 1603753"/>
              <a:gd name="connsiteX94" fmla="*/ 2001057 w 9662615"/>
              <a:gd name="connsiteY94" fmla="*/ 1516449 h 1603753"/>
              <a:gd name="connsiteX95" fmla="*/ 1896330 w 9662615"/>
              <a:gd name="connsiteY95" fmla="*/ 1525725 h 1603753"/>
              <a:gd name="connsiteX96" fmla="*/ 1835994 w 9662615"/>
              <a:gd name="connsiteY96" fmla="*/ 1527678 h 1603753"/>
              <a:gd name="connsiteX97" fmla="*/ 1671119 w 9662615"/>
              <a:gd name="connsiteY97" fmla="*/ 1536701 h 1603753"/>
              <a:gd name="connsiteX98" fmla="*/ 1601337 w 9662615"/>
              <a:gd name="connsiteY98" fmla="*/ 1548552 h 1603753"/>
              <a:gd name="connsiteX99" fmla="*/ 1407755 w 9662615"/>
              <a:gd name="connsiteY99" fmla="*/ 1571444 h 1603753"/>
              <a:gd name="connsiteX100" fmla="*/ 1271994 w 9662615"/>
              <a:gd name="connsiteY100" fmla="*/ 1579471 h 1603753"/>
              <a:gd name="connsiteX101" fmla="*/ 1249226 w 9662615"/>
              <a:gd name="connsiteY101" fmla="*/ 1583140 h 1603753"/>
              <a:gd name="connsiteX102" fmla="*/ 1217719 w 9662615"/>
              <a:gd name="connsiteY102" fmla="*/ 1580863 h 1603753"/>
              <a:gd name="connsiteX103" fmla="*/ 1091432 w 9662615"/>
              <a:gd name="connsiteY103" fmla="*/ 1571003 h 1603753"/>
              <a:gd name="connsiteX104" fmla="*/ 992039 w 9662615"/>
              <a:gd name="connsiteY104" fmla="*/ 1556662 h 1603753"/>
              <a:gd name="connsiteX105" fmla="*/ 868264 w 9662615"/>
              <a:gd name="connsiteY105" fmla="*/ 1566392 h 1603753"/>
              <a:gd name="connsiteX106" fmla="*/ 792765 w 9662615"/>
              <a:gd name="connsiteY106" fmla="*/ 1563102 h 1603753"/>
              <a:gd name="connsiteX107" fmla="*/ 669055 w 9662615"/>
              <a:gd name="connsiteY107" fmla="*/ 1543638 h 1603753"/>
              <a:gd name="connsiteX108" fmla="*/ 506152 w 9662615"/>
              <a:gd name="connsiteY108" fmla="*/ 1549124 h 1603753"/>
              <a:gd name="connsiteX109" fmla="*/ 472797 w 9662615"/>
              <a:gd name="connsiteY109" fmla="*/ 1568904 h 1603753"/>
              <a:gd name="connsiteX110" fmla="*/ 427864 w 9662615"/>
              <a:gd name="connsiteY110" fmla="*/ 1580848 h 1603753"/>
              <a:gd name="connsiteX111" fmla="*/ 408381 w 9662615"/>
              <a:gd name="connsiteY111" fmla="*/ 1552940 h 1603753"/>
              <a:gd name="connsiteX112" fmla="*/ 267163 w 9662615"/>
              <a:gd name="connsiteY112" fmla="*/ 1531913 h 1603753"/>
              <a:gd name="connsiteX113" fmla="*/ 196644 w 9662615"/>
              <a:gd name="connsiteY113" fmla="*/ 1524565 h 1603753"/>
              <a:gd name="connsiteX114" fmla="*/ 86819 w 9662615"/>
              <a:gd name="connsiteY114" fmla="*/ 1519517 h 1603753"/>
              <a:gd name="connsiteX115" fmla="*/ 53369 w 9662615"/>
              <a:gd name="connsiteY115" fmla="*/ 1516853 h 1603753"/>
              <a:gd name="connsiteX116" fmla="*/ 2359 w 9662615"/>
              <a:gd name="connsiteY116" fmla="*/ 1515247 h 1603753"/>
              <a:gd name="connsiteX117" fmla="*/ 0 w 9662615"/>
              <a:gd name="connsiteY117" fmla="*/ 1514932 h 1603753"/>
              <a:gd name="connsiteX118" fmla="*/ 0 w 9662615"/>
              <a:gd name="connsiteY118" fmla="*/ 0 h 1603753"/>
              <a:gd name="connsiteX0" fmla="*/ 0 w 9662615"/>
              <a:gd name="connsiteY0" fmla="*/ 0 h 1603753"/>
              <a:gd name="connsiteX1" fmla="*/ 9662615 w 9662615"/>
              <a:gd name="connsiteY1" fmla="*/ 0 h 1603753"/>
              <a:gd name="connsiteX2" fmla="*/ 9662615 w 9662615"/>
              <a:gd name="connsiteY2" fmla="*/ 1280346 h 1603753"/>
              <a:gd name="connsiteX3" fmla="*/ 9658420 w 9662615"/>
              <a:gd name="connsiteY3" fmla="*/ 1280106 h 1603753"/>
              <a:gd name="connsiteX4" fmla="*/ 9469546 w 9662615"/>
              <a:gd name="connsiteY4" fmla="*/ 1289837 h 1603753"/>
              <a:gd name="connsiteX5" fmla="*/ 9385895 w 9662615"/>
              <a:gd name="connsiteY5" fmla="*/ 1269203 h 1603753"/>
              <a:gd name="connsiteX6" fmla="*/ 9144767 w 9662615"/>
              <a:gd name="connsiteY6" fmla="*/ 1264120 h 1603753"/>
              <a:gd name="connsiteX7" fmla="*/ 8837252 w 9662615"/>
              <a:gd name="connsiteY7" fmla="*/ 1350515 h 1603753"/>
              <a:gd name="connsiteX8" fmla="*/ 8705466 w 9662615"/>
              <a:gd name="connsiteY8" fmla="*/ 1342419 h 1603753"/>
              <a:gd name="connsiteX9" fmla="*/ 8652221 w 9662615"/>
              <a:gd name="connsiteY9" fmla="*/ 1326906 h 1603753"/>
              <a:gd name="connsiteX10" fmla="*/ 8632312 w 9662615"/>
              <a:gd name="connsiteY10" fmla="*/ 1326025 h 1603753"/>
              <a:gd name="connsiteX11" fmla="*/ 8591582 w 9662615"/>
              <a:gd name="connsiteY11" fmla="*/ 1341666 h 1603753"/>
              <a:gd name="connsiteX12" fmla="*/ 8537336 w 9662615"/>
              <a:gd name="connsiteY12" fmla="*/ 1341684 h 1603753"/>
              <a:gd name="connsiteX13" fmla="*/ 8472508 w 9662615"/>
              <a:gd name="connsiteY13" fmla="*/ 1363109 h 1603753"/>
              <a:gd name="connsiteX14" fmla="*/ 8258477 w 9662615"/>
              <a:gd name="connsiteY14" fmla="*/ 1370666 h 1603753"/>
              <a:gd name="connsiteX15" fmla="*/ 8197961 w 9662615"/>
              <a:gd name="connsiteY15" fmla="*/ 1392804 h 1603753"/>
              <a:gd name="connsiteX16" fmla="*/ 8171196 w 9662615"/>
              <a:gd name="connsiteY16" fmla="*/ 1397216 h 1603753"/>
              <a:gd name="connsiteX17" fmla="*/ 8127667 w 9662615"/>
              <a:gd name="connsiteY17" fmla="*/ 1418254 h 1603753"/>
              <a:gd name="connsiteX18" fmla="*/ 7974579 w 9662615"/>
              <a:gd name="connsiteY18" fmla="*/ 1383439 h 1603753"/>
              <a:gd name="connsiteX19" fmla="*/ 7768351 w 9662615"/>
              <a:gd name="connsiteY19" fmla="*/ 1395051 h 1603753"/>
              <a:gd name="connsiteX20" fmla="*/ 7635985 w 9662615"/>
              <a:gd name="connsiteY20" fmla="*/ 1386363 h 1603753"/>
              <a:gd name="connsiteX21" fmla="*/ 7466069 w 9662615"/>
              <a:gd name="connsiteY21" fmla="*/ 1377654 h 1603753"/>
              <a:gd name="connsiteX22" fmla="*/ 7355642 w 9662615"/>
              <a:gd name="connsiteY22" fmla="*/ 1407761 h 1603753"/>
              <a:gd name="connsiteX23" fmla="*/ 7151610 w 9662615"/>
              <a:gd name="connsiteY23" fmla="*/ 1397856 h 1603753"/>
              <a:gd name="connsiteX24" fmla="*/ 7082147 w 9662615"/>
              <a:gd name="connsiteY24" fmla="*/ 1406113 h 1603753"/>
              <a:gd name="connsiteX25" fmla="*/ 7014958 w 9662615"/>
              <a:gd name="connsiteY25" fmla="*/ 1396883 h 1603753"/>
              <a:gd name="connsiteX26" fmla="*/ 6907567 w 9662615"/>
              <a:gd name="connsiteY26" fmla="*/ 1419149 h 1603753"/>
              <a:gd name="connsiteX27" fmla="*/ 6748428 w 9662615"/>
              <a:gd name="connsiteY27" fmla="*/ 1420308 h 1603753"/>
              <a:gd name="connsiteX28" fmla="*/ 6654257 w 9662615"/>
              <a:gd name="connsiteY28" fmla="*/ 1424143 h 1603753"/>
              <a:gd name="connsiteX29" fmla="*/ 6620123 w 9662615"/>
              <a:gd name="connsiteY29" fmla="*/ 1430535 h 1603753"/>
              <a:gd name="connsiteX30" fmla="*/ 6571355 w 9662615"/>
              <a:gd name="connsiteY30" fmla="*/ 1436144 h 1603753"/>
              <a:gd name="connsiteX31" fmla="*/ 6486557 w 9662615"/>
              <a:gd name="connsiteY31" fmla="*/ 1449861 h 1603753"/>
              <a:gd name="connsiteX32" fmla="*/ 6370419 w 9662615"/>
              <a:gd name="connsiteY32" fmla="*/ 1461649 h 1603753"/>
              <a:gd name="connsiteX33" fmla="*/ 6278839 w 9662615"/>
              <a:gd name="connsiteY33" fmla="*/ 1449160 h 1603753"/>
              <a:gd name="connsiteX34" fmla="*/ 6272455 w 9662615"/>
              <a:gd name="connsiteY34" fmla="*/ 1453191 h 1603753"/>
              <a:gd name="connsiteX35" fmla="*/ 6212659 w 9662615"/>
              <a:gd name="connsiteY35" fmla="*/ 1454850 h 1603753"/>
              <a:gd name="connsiteX36" fmla="*/ 6069317 w 9662615"/>
              <a:gd name="connsiteY36" fmla="*/ 1445838 h 1603753"/>
              <a:gd name="connsiteX37" fmla="*/ 5878477 w 9662615"/>
              <a:gd name="connsiteY37" fmla="*/ 1439180 h 1603753"/>
              <a:gd name="connsiteX38" fmla="*/ 5838387 w 9662615"/>
              <a:gd name="connsiteY38" fmla="*/ 1444679 h 1603753"/>
              <a:gd name="connsiteX39" fmla="*/ 5771136 w 9662615"/>
              <a:gd name="connsiteY39" fmla="*/ 1453639 h 1603753"/>
              <a:gd name="connsiteX40" fmla="*/ 5724081 w 9662615"/>
              <a:gd name="connsiteY40" fmla="*/ 1470431 h 1603753"/>
              <a:gd name="connsiteX41" fmla="*/ 5666577 w 9662615"/>
              <a:gd name="connsiteY41" fmla="*/ 1473921 h 1603753"/>
              <a:gd name="connsiteX42" fmla="*/ 5649068 w 9662615"/>
              <a:gd name="connsiteY42" fmla="*/ 1461676 h 1603753"/>
              <a:gd name="connsiteX43" fmla="*/ 5588902 w 9662615"/>
              <a:gd name="connsiteY43" fmla="*/ 1469647 h 1603753"/>
              <a:gd name="connsiteX44" fmla="*/ 5498090 w 9662615"/>
              <a:gd name="connsiteY44" fmla="*/ 1483173 h 1603753"/>
              <a:gd name="connsiteX45" fmla="*/ 5444641 w 9662615"/>
              <a:gd name="connsiteY45" fmla="*/ 1487602 h 1603753"/>
              <a:gd name="connsiteX46" fmla="*/ 5299812 w 9662615"/>
              <a:gd name="connsiteY46" fmla="*/ 1503362 h 1603753"/>
              <a:gd name="connsiteX47" fmla="*/ 5213947 w 9662615"/>
              <a:gd name="connsiteY47" fmla="*/ 1516637 h 1603753"/>
              <a:gd name="connsiteX48" fmla="*/ 5090342 w 9662615"/>
              <a:gd name="connsiteY48" fmla="*/ 1546680 h 1603753"/>
              <a:gd name="connsiteX49" fmla="*/ 5129812 w 9662615"/>
              <a:gd name="connsiteY49" fmla="*/ 1521277 h 1603753"/>
              <a:gd name="connsiteX50" fmla="*/ 5059484 w 9662615"/>
              <a:gd name="connsiteY50" fmla="*/ 1546802 h 1603753"/>
              <a:gd name="connsiteX51" fmla="*/ 5038524 w 9662615"/>
              <a:gd name="connsiteY51" fmla="*/ 1545675 h 1603753"/>
              <a:gd name="connsiteX52" fmla="*/ 5026564 w 9662615"/>
              <a:gd name="connsiteY52" fmla="*/ 1545376 h 1603753"/>
              <a:gd name="connsiteX53" fmla="*/ 4969433 w 9662615"/>
              <a:gd name="connsiteY53" fmla="*/ 1550865 h 1603753"/>
              <a:gd name="connsiteX54" fmla="*/ 4929254 w 9662615"/>
              <a:gd name="connsiteY54" fmla="*/ 1563452 h 1603753"/>
              <a:gd name="connsiteX55" fmla="*/ 4871726 w 9662615"/>
              <a:gd name="connsiteY55" fmla="*/ 1570584 h 1603753"/>
              <a:gd name="connsiteX56" fmla="*/ 4843267 w 9662615"/>
              <a:gd name="connsiteY56" fmla="*/ 1561459 h 1603753"/>
              <a:gd name="connsiteX57" fmla="*/ 4821058 w 9662615"/>
              <a:gd name="connsiteY57" fmla="*/ 1553078 h 1603753"/>
              <a:gd name="connsiteX58" fmla="*/ 4791466 w 9662615"/>
              <a:gd name="connsiteY58" fmla="*/ 1561324 h 1603753"/>
              <a:gd name="connsiteX59" fmla="*/ 4784247 w 9662615"/>
              <a:gd name="connsiteY59" fmla="*/ 1562342 h 1603753"/>
              <a:gd name="connsiteX60" fmla="*/ 4743285 w 9662615"/>
              <a:gd name="connsiteY60" fmla="*/ 1597680 h 1603753"/>
              <a:gd name="connsiteX61" fmla="*/ 4697562 w 9662615"/>
              <a:gd name="connsiteY61" fmla="*/ 1551206 h 1603753"/>
              <a:gd name="connsiteX62" fmla="*/ 4662664 w 9662615"/>
              <a:gd name="connsiteY62" fmla="*/ 1573162 h 1603753"/>
              <a:gd name="connsiteX63" fmla="*/ 4603028 w 9662615"/>
              <a:gd name="connsiteY63" fmla="*/ 1568821 h 1603753"/>
              <a:gd name="connsiteX64" fmla="*/ 4541612 w 9662615"/>
              <a:gd name="connsiteY64" fmla="*/ 1545262 h 1603753"/>
              <a:gd name="connsiteX65" fmla="*/ 4422155 w 9662615"/>
              <a:gd name="connsiteY65" fmla="*/ 1542059 h 1603753"/>
              <a:gd name="connsiteX66" fmla="*/ 4221826 w 9662615"/>
              <a:gd name="connsiteY66" fmla="*/ 1508923 h 1603753"/>
              <a:gd name="connsiteX67" fmla="*/ 4096601 w 9662615"/>
              <a:gd name="connsiteY67" fmla="*/ 1521563 h 1603753"/>
              <a:gd name="connsiteX68" fmla="*/ 3970635 w 9662615"/>
              <a:gd name="connsiteY68" fmla="*/ 1544815 h 1603753"/>
              <a:gd name="connsiteX69" fmla="*/ 3833906 w 9662615"/>
              <a:gd name="connsiteY69" fmla="*/ 1516637 h 1603753"/>
              <a:gd name="connsiteX70" fmla="*/ 3696258 w 9662615"/>
              <a:gd name="connsiteY70" fmla="*/ 1537563 h 1603753"/>
              <a:gd name="connsiteX71" fmla="*/ 3594070 w 9662615"/>
              <a:gd name="connsiteY71" fmla="*/ 1509422 h 1603753"/>
              <a:gd name="connsiteX72" fmla="*/ 3565233 w 9662615"/>
              <a:gd name="connsiteY72" fmla="*/ 1515122 h 1603753"/>
              <a:gd name="connsiteX73" fmla="*/ 3560267 w 9662615"/>
              <a:gd name="connsiteY73" fmla="*/ 1516288 h 1603753"/>
              <a:gd name="connsiteX74" fmla="*/ 3540258 w 9662615"/>
              <a:gd name="connsiteY74" fmla="*/ 1516976 h 1603753"/>
              <a:gd name="connsiteX75" fmla="*/ 3534780 w 9662615"/>
              <a:gd name="connsiteY75" fmla="*/ 1522141 h 1603753"/>
              <a:gd name="connsiteX76" fmla="*/ 3504783 w 9662615"/>
              <a:gd name="connsiteY76" fmla="*/ 1526739 h 1603753"/>
              <a:gd name="connsiteX77" fmla="*/ 3430805 w 9662615"/>
              <a:gd name="connsiteY77" fmla="*/ 1542521 h 1603753"/>
              <a:gd name="connsiteX78" fmla="*/ 3292707 w 9662615"/>
              <a:gd name="connsiteY78" fmla="*/ 1520490 h 1603753"/>
              <a:gd name="connsiteX79" fmla="*/ 3187872 w 9662615"/>
              <a:gd name="connsiteY79" fmla="*/ 1519991 h 1603753"/>
              <a:gd name="connsiteX80" fmla="*/ 3148026 w 9662615"/>
              <a:gd name="connsiteY80" fmla="*/ 1524777 h 1603753"/>
              <a:gd name="connsiteX81" fmla="*/ 3092394 w 9662615"/>
              <a:gd name="connsiteY81" fmla="*/ 1528115 h 1603753"/>
              <a:gd name="connsiteX82" fmla="*/ 2994200 w 9662615"/>
              <a:gd name="connsiteY82" fmla="*/ 1537857 h 1603753"/>
              <a:gd name="connsiteX83" fmla="*/ 2862301 w 9662615"/>
              <a:gd name="connsiteY83" fmla="*/ 1544250 h 1603753"/>
              <a:gd name="connsiteX84" fmla="*/ 2766335 w 9662615"/>
              <a:gd name="connsiteY84" fmla="*/ 1527662 h 1603753"/>
              <a:gd name="connsiteX85" fmla="*/ 2757836 w 9662615"/>
              <a:gd name="connsiteY85" fmla="*/ 1531371 h 1603753"/>
              <a:gd name="connsiteX86" fmla="*/ 2691555 w 9662615"/>
              <a:gd name="connsiteY86" fmla="*/ 1530283 h 1603753"/>
              <a:gd name="connsiteX87" fmla="*/ 2491676 w 9662615"/>
              <a:gd name="connsiteY87" fmla="*/ 1500859 h 1603753"/>
              <a:gd name="connsiteX88" fmla="*/ 2378036 w 9662615"/>
              <a:gd name="connsiteY88" fmla="*/ 1520645 h 1603753"/>
              <a:gd name="connsiteX89" fmla="*/ 2284269 w 9662615"/>
              <a:gd name="connsiteY89" fmla="*/ 1503068 h 1603753"/>
              <a:gd name="connsiteX90" fmla="*/ 2207104 w 9662615"/>
              <a:gd name="connsiteY90" fmla="*/ 1508888 h 1603753"/>
              <a:gd name="connsiteX91" fmla="*/ 2149226 w 9662615"/>
              <a:gd name="connsiteY91" fmla="*/ 1523409 h 1603753"/>
              <a:gd name="connsiteX92" fmla="*/ 2084783 w 9662615"/>
              <a:gd name="connsiteY92" fmla="*/ 1524245 h 1603753"/>
              <a:gd name="connsiteX93" fmla="*/ 2070075 w 9662615"/>
              <a:gd name="connsiteY93" fmla="*/ 1511285 h 1603753"/>
              <a:gd name="connsiteX94" fmla="*/ 2001057 w 9662615"/>
              <a:gd name="connsiteY94" fmla="*/ 1516449 h 1603753"/>
              <a:gd name="connsiteX95" fmla="*/ 1896330 w 9662615"/>
              <a:gd name="connsiteY95" fmla="*/ 1525725 h 1603753"/>
              <a:gd name="connsiteX96" fmla="*/ 1835994 w 9662615"/>
              <a:gd name="connsiteY96" fmla="*/ 1527678 h 1603753"/>
              <a:gd name="connsiteX97" fmla="*/ 1671119 w 9662615"/>
              <a:gd name="connsiteY97" fmla="*/ 1536701 h 1603753"/>
              <a:gd name="connsiteX98" fmla="*/ 1601337 w 9662615"/>
              <a:gd name="connsiteY98" fmla="*/ 1548552 h 1603753"/>
              <a:gd name="connsiteX99" fmla="*/ 1407755 w 9662615"/>
              <a:gd name="connsiteY99" fmla="*/ 1571444 h 1603753"/>
              <a:gd name="connsiteX100" fmla="*/ 1271994 w 9662615"/>
              <a:gd name="connsiteY100" fmla="*/ 1579471 h 1603753"/>
              <a:gd name="connsiteX101" fmla="*/ 1249226 w 9662615"/>
              <a:gd name="connsiteY101" fmla="*/ 1583140 h 1603753"/>
              <a:gd name="connsiteX102" fmla="*/ 1217719 w 9662615"/>
              <a:gd name="connsiteY102" fmla="*/ 1580863 h 1603753"/>
              <a:gd name="connsiteX103" fmla="*/ 1091432 w 9662615"/>
              <a:gd name="connsiteY103" fmla="*/ 1571003 h 1603753"/>
              <a:gd name="connsiteX104" fmla="*/ 992039 w 9662615"/>
              <a:gd name="connsiteY104" fmla="*/ 1556662 h 1603753"/>
              <a:gd name="connsiteX105" fmla="*/ 868264 w 9662615"/>
              <a:gd name="connsiteY105" fmla="*/ 1566392 h 1603753"/>
              <a:gd name="connsiteX106" fmla="*/ 792765 w 9662615"/>
              <a:gd name="connsiteY106" fmla="*/ 1563102 h 1603753"/>
              <a:gd name="connsiteX107" fmla="*/ 669055 w 9662615"/>
              <a:gd name="connsiteY107" fmla="*/ 1543638 h 1603753"/>
              <a:gd name="connsiteX108" fmla="*/ 506152 w 9662615"/>
              <a:gd name="connsiteY108" fmla="*/ 1549124 h 1603753"/>
              <a:gd name="connsiteX109" fmla="*/ 472797 w 9662615"/>
              <a:gd name="connsiteY109" fmla="*/ 1568904 h 1603753"/>
              <a:gd name="connsiteX110" fmla="*/ 427864 w 9662615"/>
              <a:gd name="connsiteY110" fmla="*/ 1580848 h 1603753"/>
              <a:gd name="connsiteX111" fmla="*/ 408381 w 9662615"/>
              <a:gd name="connsiteY111" fmla="*/ 1552940 h 1603753"/>
              <a:gd name="connsiteX112" fmla="*/ 267163 w 9662615"/>
              <a:gd name="connsiteY112" fmla="*/ 1531913 h 1603753"/>
              <a:gd name="connsiteX113" fmla="*/ 196644 w 9662615"/>
              <a:gd name="connsiteY113" fmla="*/ 1524565 h 1603753"/>
              <a:gd name="connsiteX114" fmla="*/ 86819 w 9662615"/>
              <a:gd name="connsiteY114" fmla="*/ 1519517 h 1603753"/>
              <a:gd name="connsiteX115" fmla="*/ 53369 w 9662615"/>
              <a:gd name="connsiteY115" fmla="*/ 1516853 h 1603753"/>
              <a:gd name="connsiteX116" fmla="*/ 2359 w 9662615"/>
              <a:gd name="connsiteY116" fmla="*/ 1515247 h 1603753"/>
              <a:gd name="connsiteX117" fmla="*/ 0 w 9662615"/>
              <a:gd name="connsiteY117" fmla="*/ 1514932 h 1603753"/>
              <a:gd name="connsiteX118" fmla="*/ 0 w 9662615"/>
              <a:gd name="connsiteY118" fmla="*/ 0 h 1603753"/>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422155 w 9662615"/>
              <a:gd name="connsiteY65" fmla="*/ 1542059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595077 w 9662615"/>
              <a:gd name="connsiteY63" fmla="*/ 1552918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595077 w 9662615"/>
              <a:gd name="connsiteY63" fmla="*/ 1552918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66659 w 9662615"/>
              <a:gd name="connsiteY68" fmla="*/ 1528913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96499"/>
              <a:gd name="connsiteX1" fmla="*/ 9662615 w 9662615"/>
              <a:gd name="connsiteY1" fmla="*/ 0 h 1596499"/>
              <a:gd name="connsiteX2" fmla="*/ 9662615 w 9662615"/>
              <a:gd name="connsiteY2" fmla="*/ 1280346 h 1596499"/>
              <a:gd name="connsiteX3" fmla="*/ 9658420 w 9662615"/>
              <a:gd name="connsiteY3" fmla="*/ 1280106 h 1596499"/>
              <a:gd name="connsiteX4" fmla="*/ 9469546 w 9662615"/>
              <a:gd name="connsiteY4" fmla="*/ 1289837 h 1596499"/>
              <a:gd name="connsiteX5" fmla="*/ 9385895 w 9662615"/>
              <a:gd name="connsiteY5" fmla="*/ 1269203 h 1596499"/>
              <a:gd name="connsiteX6" fmla="*/ 9144767 w 9662615"/>
              <a:gd name="connsiteY6" fmla="*/ 1264120 h 1596499"/>
              <a:gd name="connsiteX7" fmla="*/ 8837252 w 9662615"/>
              <a:gd name="connsiteY7" fmla="*/ 1350515 h 1596499"/>
              <a:gd name="connsiteX8" fmla="*/ 8705466 w 9662615"/>
              <a:gd name="connsiteY8" fmla="*/ 1342419 h 1596499"/>
              <a:gd name="connsiteX9" fmla="*/ 8652221 w 9662615"/>
              <a:gd name="connsiteY9" fmla="*/ 1326906 h 1596499"/>
              <a:gd name="connsiteX10" fmla="*/ 8632312 w 9662615"/>
              <a:gd name="connsiteY10" fmla="*/ 1326025 h 1596499"/>
              <a:gd name="connsiteX11" fmla="*/ 8591582 w 9662615"/>
              <a:gd name="connsiteY11" fmla="*/ 1341666 h 1596499"/>
              <a:gd name="connsiteX12" fmla="*/ 8537336 w 9662615"/>
              <a:gd name="connsiteY12" fmla="*/ 1341684 h 1596499"/>
              <a:gd name="connsiteX13" fmla="*/ 8472508 w 9662615"/>
              <a:gd name="connsiteY13" fmla="*/ 1363109 h 1596499"/>
              <a:gd name="connsiteX14" fmla="*/ 8258477 w 9662615"/>
              <a:gd name="connsiteY14" fmla="*/ 1370666 h 1596499"/>
              <a:gd name="connsiteX15" fmla="*/ 8197961 w 9662615"/>
              <a:gd name="connsiteY15" fmla="*/ 1392804 h 1596499"/>
              <a:gd name="connsiteX16" fmla="*/ 8171196 w 9662615"/>
              <a:gd name="connsiteY16" fmla="*/ 1397216 h 1596499"/>
              <a:gd name="connsiteX17" fmla="*/ 8127667 w 9662615"/>
              <a:gd name="connsiteY17" fmla="*/ 1418254 h 1596499"/>
              <a:gd name="connsiteX18" fmla="*/ 7974579 w 9662615"/>
              <a:gd name="connsiteY18" fmla="*/ 1383439 h 1596499"/>
              <a:gd name="connsiteX19" fmla="*/ 7768351 w 9662615"/>
              <a:gd name="connsiteY19" fmla="*/ 1395051 h 1596499"/>
              <a:gd name="connsiteX20" fmla="*/ 7635985 w 9662615"/>
              <a:gd name="connsiteY20" fmla="*/ 1386363 h 1596499"/>
              <a:gd name="connsiteX21" fmla="*/ 7466069 w 9662615"/>
              <a:gd name="connsiteY21" fmla="*/ 1377654 h 1596499"/>
              <a:gd name="connsiteX22" fmla="*/ 7355642 w 9662615"/>
              <a:gd name="connsiteY22" fmla="*/ 1407761 h 1596499"/>
              <a:gd name="connsiteX23" fmla="*/ 7151610 w 9662615"/>
              <a:gd name="connsiteY23" fmla="*/ 1397856 h 1596499"/>
              <a:gd name="connsiteX24" fmla="*/ 7082147 w 9662615"/>
              <a:gd name="connsiteY24" fmla="*/ 1406113 h 1596499"/>
              <a:gd name="connsiteX25" fmla="*/ 7014958 w 9662615"/>
              <a:gd name="connsiteY25" fmla="*/ 1396883 h 1596499"/>
              <a:gd name="connsiteX26" fmla="*/ 6907567 w 9662615"/>
              <a:gd name="connsiteY26" fmla="*/ 1419149 h 1596499"/>
              <a:gd name="connsiteX27" fmla="*/ 6748428 w 9662615"/>
              <a:gd name="connsiteY27" fmla="*/ 1420308 h 1596499"/>
              <a:gd name="connsiteX28" fmla="*/ 6654257 w 9662615"/>
              <a:gd name="connsiteY28" fmla="*/ 1424143 h 1596499"/>
              <a:gd name="connsiteX29" fmla="*/ 6620123 w 9662615"/>
              <a:gd name="connsiteY29" fmla="*/ 1430535 h 1596499"/>
              <a:gd name="connsiteX30" fmla="*/ 6571355 w 9662615"/>
              <a:gd name="connsiteY30" fmla="*/ 1436144 h 1596499"/>
              <a:gd name="connsiteX31" fmla="*/ 6486557 w 9662615"/>
              <a:gd name="connsiteY31" fmla="*/ 1449861 h 1596499"/>
              <a:gd name="connsiteX32" fmla="*/ 6370419 w 9662615"/>
              <a:gd name="connsiteY32" fmla="*/ 1461649 h 1596499"/>
              <a:gd name="connsiteX33" fmla="*/ 6278839 w 9662615"/>
              <a:gd name="connsiteY33" fmla="*/ 1449160 h 1596499"/>
              <a:gd name="connsiteX34" fmla="*/ 6272455 w 9662615"/>
              <a:gd name="connsiteY34" fmla="*/ 1453191 h 1596499"/>
              <a:gd name="connsiteX35" fmla="*/ 6212659 w 9662615"/>
              <a:gd name="connsiteY35" fmla="*/ 1454850 h 1596499"/>
              <a:gd name="connsiteX36" fmla="*/ 6069317 w 9662615"/>
              <a:gd name="connsiteY36" fmla="*/ 1445838 h 1596499"/>
              <a:gd name="connsiteX37" fmla="*/ 5878477 w 9662615"/>
              <a:gd name="connsiteY37" fmla="*/ 1439180 h 1596499"/>
              <a:gd name="connsiteX38" fmla="*/ 5838387 w 9662615"/>
              <a:gd name="connsiteY38" fmla="*/ 1444679 h 1596499"/>
              <a:gd name="connsiteX39" fmla="*/ 5771136 w 9662615"/>
              <a:gd name="connsiteY39" fmla="*/ 1453639 h 1596499"/>
              <a:gd name="connsiteX40" fmla="*/ 5724081 w 9662615"/>
              <a:gd name="connsiteY40" fmla="*/ 1470431 h 1596499"/>
              <a:gd name="connsiteX41" fmla="*/ 5666577 w 9662615"/>
              <a:gd name="connsiteY41" fmla="*/ 1473921 h 1596499"/>
              <a:gd name="connsiteX42" fmla="*/ 5649068 w 9662615"/>
              <a:gd name="connsiteY42" fmla="*/ 1461676 h 1596499"/>
              <a:gd name="connsiteX43" fmla="*/ 5588902 w 9662615"/>
              <a:gd name="connsiteY43" fmla="*/ 1469647 h 1596499"/>
              <a:gd name="connsiteX44" fmla="*/ 5498090 w 9662615"/>
              <a:gd name="connsiteY44" fmla="*/ 1483173 h 1596499"/>
              <a:gd name="connsiteX45" fmla="*/ 5444641 w 9662615"/>
              <a:gd name="connsiteY45" fmla="*/ 1487602 h 1596499"/>
              <a:gd name="connsiteX46" fmla="*/ 5299812 w 9662615"/>
              <a:gd name="connsiteY46" fmla="*/ 1503362 h 1596499"/>
              <a:gd name="connsiteX47" fmla="*/ 5213947 w 9662615"/>
              <a:gd name="connsiteY47" fmla="*/ 1516637 h 1596499"/>
              <a:gd name="connsiteX48" fmla="*/ 5090342 w 9662615"/>
              <a:gd name="connsiteY48" fmla="*/ 1546680 h 1596499"/>
              <a:gd name="connsiteX49" fmla="*/ 5129812 w 9662615"/>
              <a:gd name="connsiteY49" fmla="*/ 1521277 h 1596499"/>
              <a:gd name="connsiteX50" fmla="*/ 5059484 w 9662615"/>
              <a:gd name="connsiteY50" fmla="*/ 1546802 h 1596499"/>
              <a:gd name="connsiteX51" fmla="*/ 5038524 w 9662615"/>
              <a:gd name="connsiteY51" fmla="*/ 1545675 h 1596499"/>
              <a:gd name="connsiteX52" fmla="*/ 5026564 w 9662615"/>
              <a:gd name="connsiteY52" fmla="*/ 1545376 h 1596499"/>
              <a:gd name="connsiteX53" fmla="*/ 4969433 w 9662615"/>
              <a:gd name="connsiteY53" fmla="*/ 1550865 h 1596499"/>
              <a:gd name="connsiteX54" fmla="*/ 4929254 w 9662615"/>
              <a:gd name="connsiteY54" fmla="*/ 1563452 h 1596499"/>
              <a:gd name="connsiteX55" fmla="*/ 4871726 w 9662615"/>
              <a:gd name="connsiteY55" fmla="*/ 1570584 h 1596499"/>
              <a:gd name="connsiteX56" fmla="*/ 4843267 w 9662615"/>
              <a:gd name="connsiteY56" fmla="*/ 1561459 h 1596499"/>
              <a:gd name="connsiteX57" fmla="*/ 4821058 w 9662615"/>
              <a:gd name="connsiteY57" fmla="*/ 1553078 h 1596499"/>
              <a:gd name="connsiteX58" fmla="*/ 4791466 w 9662615"/>
              <a:gd name="connsiteY58" fmla="*/ 1561324 h 1596499"/>
              <a:gd name="connsiteX59" fmla="*/ 4784247 w 9662615"/>
              <a:gd name="connsiteY59" fmla="*/ 1562342 h 1596499"/>
              <a:gd name="connsiteX60" fmla="*/ 4739309 w 9662615"/>
              <a:gd name="connsiteY60" fmla="*/ 1553948 h 1596499"/>
              <a:gd name="connsiteX61" fmla="*/ 4697562 w 9662615"/>
              <a:gd name="connsiteY61" fmla="*/ 1551206 h 1596499"/>
              <a:gd name="connsiteX62" fmla="*/ 4650737 w 9662615"/>
              <a:gd name="connsiteY62" fmla="*/ 1537381 h 1596499"/>
              <a:gd name="connsiteX63" fmla="*/ 4583150 w 9662615"/>
              <a:gd name="connsiteY63" fmla="*/ 1529064 h 1596499"/>
              <a:gd name="connsiteX64" fmla="*/ 4521734 w 9662615"/>
              <a:gd name="connsiteY64" fmla="*/ 1529359 h 1596499"/>
              <a:gd name="connsiteX65" fmla="*/ 4382398 w 9662615"/>
              <a:gd name="connsiteY65" fmla="*/ 1534108 h 1596499"/>
              <a:gd name="connsiteX66" fmla="*/ 4221826 w 9662615"/>
              <a:gd name="connsiteY66" fmla="*/ 1500972 h 1596499"/>
              <a:gd name="connsiteX67" fmla="*/ 4096601 w 9662615"/>
              <a:gd name="connsiteY67" fmla="*/ 1521563 h 1596499"/>
              <a:gd name="connsiteX68" fmla="*/ 3978586 w 9662615"/>
              <a:gd name="connsiteY68" fmla="*/ 1596499 h 1596499"/>
              <a:gd name="connsiteX69" fmla="*/ 3833906 w 9662615"/>
              <a:gd name="connsiteY69" fmla="*/ 1516637 h 1596499"/>
              <a:gd name="connsiteX70" fmla="*/ 3696258 w 9662615"/>
              <a:gd name="connsiteY70" fmla="*/ 1537563 h 1596499"/>
              <a:gd name="connsiteX71" fmla="*/ 3594070 w 9662615"/>
              <a:gd name="connsiteY71" fmla="*/ 1509422 h 1596499"/>
              <a:gd name="connsiteX72" fmla="*/ 3565233 w 9662615"/>
              <a:gd name="connsiteY72" fmla="*/ 1515122 h 1596499"/>
              <a:gd name="connsiteX73" fmla="*/ 3560267 w 9662615"/>
              <a:gd name="connsiteY73" fmla="*/ 1516288 h 1596499"/>
              <a:gd name="connsiteX74" fmla="*/ 3540258 w 9662615"/>
              <a:gd name="connsiteY74" fmla="*/ 1516976 h 1596499"/>
              <a:gd name="connsiteX75" fmla="*/ 3534780 w 9662615"/>
              <a:gd name="connsiteY75" fmla="*/ 1522141 h 1596499"/>
              <a:gd name="connsiteX76" fmla="*/ 3504783 w 9662615"/>
              <a:gd name="connsiteY76" fmla="*/ 1526739 h 1596499"/>
              <a:gd name="connsiteX77" fmla="*/ 3430805 w 9662615"/>
              <a:gd name="connsiteY77" fmla="*/ 1542521 h 1596499"/>
              <a:gd name="connsiteX78" fmla="*/ 3292707 w 9662615"/>
              <a:gd name="connsiteY78" fmla="*/ 1520490 h 1596499"/>
              <a:gd name="connsiteX79" fmla="*/ 3187872 w 9662615"/>
              <a:gd name="connsiteY79" fmla="*/ 1519991 h 1596499"/>
              <a:gd name="connsiteX80" fmla="*/ 3148026 w 9662615"/>
              <a:gd name="connsiteY80" fmla="*/ 1524777 h 1596499"/>
              <a:gd name="connsiteX81" fmla="*/ 3092394 w 9662615"/>
              <a:gd name="connsiteY81" fmla="*/ 1528115 h 1596499"/>
              <a:gd name="connsiteX82" fmla="*/ 2994200 w 9662615"/>
              <a:gd name="connsiteY82" fmla="*/ 1537857 h 1596499"/>
              <a:gd name="connsiteX83" fmla="*/ 2862301 w 9662615"/>
              <a:gd name="connsiteY83" fmla="*/ 1544250 h 1596499"/>
              <a:gd name="connsiteX84" fmla="*/ 2766335 w 9662615"/>
              <a:gd name="connsiteY84" fmla="*/ 1527662 h 1596499"/>
              <a:gd name="connsiteX85" fmla="*/ 2757836 w 9662615"/>
              <a:gd name="connsiteY85" fmla="*/ 1531371 h 1596499"/>
              <a:gd name="connsiteX86" fmla="*/ 2691555 w 9662615"/>
              <a:gd name="connsiteY86" fmla="*/ 1530283 h 1596499"/>
              <a:gd name="connsiteX87" fmla="*/ 2491676 w 9662615"/>
              <a:gd name="connsiteY87" fmla="*/ 1500859 h 1596499"/>
              <a:gd name="connsiteX88" fmla="*/ 2378036 w 9662615"/>
              <a:gd name="connsiteY88" fmla="*/ 1520645 h 1596499"/>
              <a:gd name="connsiteX89" fmla="*/ 2284269 w 9662615"/>
              <a:gd name="connsiteY89" fmla="*/ 1503068 h 1596499"/>
              <a:gd name="connsiteX90" fmla="*/ 2207104 w 9662615"/>
              <a:gd name="connsiteY90" fmla="*/ 1508888 h 1596499"/>
              <a:gd name="connsiteX91" fmla="*/ 2149226 w 9662615"/>
              <a:gd name="connsiteY91" fmla="*/ 1523409 h 1596499"/>
              <a:gd name="connsiteX92" fmla="*/ 2084783 w 9662615"/>
              <a:gd name="connsiteY92" fmla="*/ 1524245 h 1596499"/>
              <a:gd name="connsiteX93" fmla="*/ 2070075 w 9662615"/>
              <a:gd name="connsiteY93" fmla="*/ 1511285 h 1596499"/>
              <a:gd name="connsiteX94" fmla="*/ 2001057 w 9662615"/>
              <a:gd name="connsiteY94" fmla="*/ 1516449 h 1596499"/>
              <a:gd name="connsiteX95" fmla="*/ 1896330 w 9662615"/>
              <a:gd name="connsiteY95" fmla="*/ 1525725 h 1596499"/>
              <a:gd name="connsiteX96" fmla="*/ 1835994 w 9662615"/>
              <a:gd name="connsiteY96" fmla="*/ 1527678 h 1596499"/>
              <a:gd name="connsiteX97" fmla="*/ 1671119 w 9662615"/>
              <a:gd name="connsiteY97" fmla="*/ 1536701 h 1596499"/>
              <a:gd name="connsiteX98" fmla="*/ 1601337 w 9662615"/>
              <a:gd name="connsiteY98" fmla="*/ 1548552 h 1596499"/>
              <a:gd name="connsiteX99" fmla="*/ 1407755 w 9662615"/>
              <a:gd name="connsiteY99" fmla="*/ 1571444 h 1596499"/>
              <a:gd name="connsiteX100" fmla="*/ 1271994 w 9662615"/>
              <a:gd name="connsiteY100" fmla="*/ 1579471 h 1596499"/>
              <a:gd name="connsiteX101" fmla="*/ 1249226 w 9662615"/>
              <a:gd name="connsiteY101" fmla="*/ 1583140 h 1596499"/>
              <a:gd name="connsiteX102" fmla="*/ 1217719 w 9662615"/>
              <a:gd name="connsiteY102" fmla="*/ 1580863 h 1596499"/>
              <a:gd name="connsiteX103" fmla="*/ 1091432 w 9662615"/>
              <a:gd name="connsiteY103" fmla="*/ 1571003 h 1596499"/>
              <a:gd name="connsiteX104" fmla="*/ 992039 w 9662615"/>
              <a:gd name="connsiteY104" fmla="*/ 1556662 h 1596499"/>
              <a:gd name="connsiteX105" fmla="*/ 868264 w 9662615"/>
              <a:gd name="connsiteY105" fmla="*/ 1566392 h 1596499"/>
              <a:gd name="connsiteX106" fmla="*/ 792765 w 9662615"/>
              <a:gd name="connsiteY106" fmla="*/ 1563102 h 1596499"/>
              <a:gd name="connsiteX107" fmla="*/ 669055 w 9662615"/>
              <a:gd name="connsiteY107" fmla="*/ 1543638 h 1596499"/>
              <a:gd name="connsiteX108" fmla="*/ 506152 w 9662615"/>
              <a:gd name="connsiteY108" fmla="*/ 1549124 h 1596499"/>
              <a:gd name="connsiteX109" fmla="*/ 472797 w 9662615"/>
              <a:gd name="connsiteY109" fmla="*/ 1568904 h 1596499"/>
              <a:gd name="connsiteX110" fmla="*/ 427864 w 9662615"/>
              <a:gd name="connsiteY110" fmla="*/ 1580848 h 1596499"/>
              <a:gd name="connsiteX111" fmla="*/ 408381 w 9662615"/>
              <a:gd name="connsiteY111" fmla="*/ 1552940 h 1596499"/>
              <a:gd name="connsiteX112" fmla="*/ 267163 w 9662615"/>
              <a:gd name="connsiteY112" fmla="*/ 1531913 h 1596499"/>
              <a:gd name="connsiteX113" fmla="*/ 196644 w 9662615"/>
              <a:gd name="connsiteY113" fmla="*/ 1524565 h 1596499"/>
              <a:gd name="connsiteX114" fmla="*/ 86819 w 9662615"/>
              <a:gd name="connsiteY114" fmla="*/ 1519517 h 1596499"/>
              <a:gd name="connsiteX115" fmla="*/ 53369 w 9662615"/>
              <a:gd name="connsiteY115" fmla="*/ 1516853 h 1596499"/>
              <a:gd name="connsiteX116" fmla="*/ 2359 w 9662615"/>
              <a:gd name="connsiteY116" fmla="*/ 1515247 h 1596499"/>
              <a:gd name="connsiteX117" fmla="*/ 0 w 9662615"/>
              <a:gd name="connsiteY117" fmla="*/ 1514932 h 1596499"/>
              <a:gd name="connsiteX118" fmla="*/ 0 w 9662615"/>
              <a:gd name="connsiteY118" fmla="*/ 0 h 1596499"/>
              <a:gd name="connsiteX0" fmla="*/ 0 w 9662615"/>
              <a:gd name="connsiteY0" fmla="*/ 0 h 1600474"/>
              <a:gd name="connsiteX1" fmla="*/ 9662615 w 9662615"/>
              <a:gd name="connsiteY1" fmla="*/ 0 h 1600474"/>
              <a:gd name="connsiteX2" fmla="*/ 9662615 w 9662615"/>
              <a:gd name="connsiteY2" fmla="*/ 1280346 h 1600474"/>
              <a:gd name="connsiteX3" fmla="*/ 9658420 w 9662615"/>
              <a:gd name="connsiteY3" fmla="*/ 1280106 h 1600474"/>
              <a:gd name="connsiteX4" fmla="*/ 9469546 w 9662615"/>
              <a:gd name="connsiteY4" fmla="*/ 1289837 h 1600474"/>
              <a:gd name="connsiteX5" fmla="*/ 9385895 w 9662615"/>
              <a:gd name="connsiteY5" fmla="*/ 1269203 h 1600474"/>
              <a:gd name="connsiteX6" fmla="*/ 9144767 w 9662615"/>
              <a:gd name="connsiteY6" fmla="*/ 1264120 h 1600474"/>
              <a:gd name="connsiteX7" fmla="*/ 8837252 w 9662615"/>
              <a:gd name="connsiteY7" fmla="*/ 1350515 h 1600474"/>
              <a:gd name="connsiteX8" fmla="*/ 8705466 w 9662615"/>
              <a:gd name="connsiteY8" fmla="*/ 1342419 h 1600474"/>
              <a:gd name="connsiteX9" fmla="*/ 8652221 w 9662615"/>
              <a:gd name="connsiteY9" fmla="*/ 1326906 h 1600474"/>
              <a:gd name="connsiteX10" fmla="*/ 8632312 w 9662615"/>
              <a:gd name="connsiteY10" fmla="*/ 1326025 h 1600474"/>
              <a:gd name="connsiteX11" fmla="*/ 8591582 w 9662615"/>
              <a:gd name="connsiteY11" fmla="*/ 1341666 h 1600474"/>
              <a:gd name="connsiteX12" fmla="*/ 8537336 w 9662615"/>
              <a:gd name="connsiteY12" fmla="*/ 1341684 h 1600474"/>
              <a:gd name="connsiteX13" fmla="*/ 8472508 w 9662615"/>
              <a:gd name="connsiteY13" fmla="*/ 1363109 h 1600474"/>
              <a:gd name="connsiteX14" fmla="*/ 8258477 w 9662615"/>
              <a:gd name="connsiteY14" fmla="*/ 1370666 h 1600474"/>
              <a:gd name="connsiteX15" fmla="*/ 8197961 w 9662615"/>
              <a:gd name="connsiteY15" fmla="*/ 1392804 h 1600474"/>
              <a:gd name="connsiteX16" fmla="*/ 8171196 w 9662615"/>
              <a:gd name="connsiteY16" fmla="*/ 1397216 h 1600474"/>
              <a:gd name="connsiteX17" fmla="*/ 8127667 w 9662615"/>
              <a:gd name="connsiteY17" fmla="*/ 1418254 h 1600474"/>
              <a:gd name="connsiteX18" fmla="*/ 7974579 w 9662615"/>
              <a:gd name="connsiteY18" fmla="*/ 1383439 h 1600474"/>
              <a:gd name="connsiteX19" fmla="*/ 7768351 w 9662615"/>
              <a:gd name="connsiteY19" fmla="*/ 1395051 h 1600474"/>
              <a:gd name="connsiteX20" fmla="*/ 7635985 w 9662615"/>
              <a:gd name="connsiteY20" fmla="*/ 1386363 h 1600474"/>
              <a:gd name="connsiteX21" fmla="*/ 7466069 w 9662615"/>
              <a:gd name="connsiteY21" fmla="*/ 1377654 h 1600474"/>
              <a:gd name="connsiteX22" fmla="*/ 7355642 w 9662615"/>
              <a:gd name="connsiteY22" fmla="*/ 1407761 h 1600474"/>
              <a:gd name="connsiteX23" fmla="*/ 7151610 w 9662615"/>
              <a:gd name="connsiteY23" fmla="*/ 1397856 h 1600474"/>
              <a:gd name="connsiteX24" fmla="*/ 7082147 w 9662615"/>
              <a:gd name="connsiteY24" fmla="*/ 1406113 h 1600474"/>
              <a:gd name="connsiteX25" fmla="*/ 7014958 w 9662615"/>
              <a:gd name="connsiteY25" fmla="*/ 1396883 h 1600474"/>
              <a:gd name="connsiteX26" fmla="*/ 6907567 w 9662615"/>
              <a:gd name="connsiteY26" fmla="*/ 1419149 h 1600474"/>
              <a:gd name="connsiteX27" fmla="*/ 6748428 w 9662615"/>
              <a:gd name="connsiteY27" fmla="*/ 1420308 h 1600474"/>
              <a:gd name="connsiteX28" fmla="*/ 6654257 w 9662615"/>
              <a:gd name="connsiteY28" fmla="*/ 1424143 h 1600474"/>
              <a:gd name="connsiteX29" fmla="*/ 6620123 w 9662615"/>
              <a:gd name="connsiteY29" fmla="*/ 1430535 h 1600474"/>
              <a:gd name="connsiteX30" fmla="*/ 6571355 w 9662615"/>
              <a:gd name="connsiteY30" fmla="*/ 1436144 h 1600474"/>
              <a:gd name="connsiteX31" fmla="*/ 6486557 w 9662615"/>
              <a:gd name="connsiteY31" fmla="*/ 1449861 h 1600474"/>
              <a:gd name="connsiteX32" fmla="*/ 6370419 w 9662615"/>
              <a:gd name="connsiteY32" fmla="*/ 1461649 h 1600474"/>
              <a:gd name="connsiteX33" fmla="*/ 6278839 w 9662615"/>
              <a:gd name="connsiteY33" fmla="*/ 1449160 h 1600474"/>
              <a:gd name="connsiteX34" fmla="*/ 6272455 w 9662615"/>
              <a:gd name="connsiteY34" fmla="*/ 1453191 h 1600474"/>
              <a:gd name="connsiteX35" fmla="*/ 6212659 w 9662615"/>
              <a:gd name="connsiteY35" fmla="*/ 1454850 h 1600474"/>
              <a:gd name="connsiteX36" fmla="*/ 6069317 w 9662615"/>
              <a:gd name="connsiteY36" fmla="*/ 1445838 h 1600474"/>
              <a:gd name="connsiteX37" fmla="*/ 5878477 w 9662615"/>
              <a:gd name="connsiteY37" fmla="*/ 1439180 h 1600474"/>
              <a:gd name="connsiteX38" fmla="*/ 5838387 w 9662615"/>
              <a:gd name="connsiteY38" fmla="*/ 1444679 h 1600474"/>
              <a:gd name="connsiteX39" fmla="*/ 5771136 w 9662615"/>
              <a:gd name="connsiteY39" fmla="*/ 1453639 h 1600474"/>
              <a:gd name="connsiteX40" fmla="*/ 5724081 w 9662615"/>
              <a:gd name="connsiteY40" fmla="*/ 1470431 h 1600474"/>
              <a:gd name="connsiteX41" fmla="*/ 5666577 w 9662615"/>
              <a:gd name="connsiteY41" fmla="*/ 1473921 h 1600474"/>
              <a:gd name="connsiteX42" fmla="*/ 5649068 w 9662615"/>
              <a:gd name="connsiteY42" fmla="*/ 1461676 h 1600474"/>
              <a:gd name="connsiteX43" fmla="*/ 5588902 w 9662615"/>
              <a:gd name="connsiteY43" fmla="*/ 1469647 h 1600474"/>
              <a:gd name="connsiteX44" fmla="*/ 5498090 w 9662615"/>
              <a:gd name="connsiteY44" fmla="*/ 1483173 h 1600474"/>
              <a:gd name="connsiteX45" fmla="*/ 5444641 w 9662615"/>
              <a:gd name="connsiteY45" fmla="*/ 1487602 h 1600474"/>
              <a:gd name="connsiteX46" fmla="*/ 5299812 w 9662615"/>
              <a:gd name="connsiteY46" fmla="*/ 1503362 h 1600474"/>
              <a:gd name="connsiteX47" fmla="*/ 5213947 w 9662615"/>
              <a:gd name="connsiteY47" fmla="*/ 1516637 h 1600474"/>
              <a:gd name="connsiteX48" fmla="*/ 5090342 w 9662615"/>
              <a:gd name="connsiteY48" fmla="*/ 1546680 h 1600474"/>
              <a:gd name="connsiteX49" fmla="*/ 5129812 w 9662615"/>
              <a:gd name="connsiteY49" fmla="*/ 1521277 h 1600474"/>
              <a:gd name="connsiteX50" fmla="*/ 5059484 w 9662615"/>
              <a:gd name="connsiteY50" fmla="*/ 1546802 h 1600474"/>
              <a:gd name="connsiteX51" fmla="*/ 5038524 w 9662615"/>
              <a:gd name="connsiteY51" fmla="*/ 1545675 h 1600474"/>
              <a:gd name="connsiteX52" fmla="*/ 5026564 w 9662615"/>
              <a:gd name="connsiteY52" fmla="*/ 1545376 h 1600474"/>
              <a:gd name="connsiteX53" fmla="*/ 4969433 w 9662615"/>
              <a:gd name="connsiteY53" fmla="*/ 1550865 h 1600474"/>
              <a:gd name="connsiteX54" fmla="*/ 4929254 w 9662615"/>
              <a:gd name="connsiteY54" fmla="*/ 1563452 h 1600474"/>
              <a:gd name="connsiteX55" fmla="*/ 4871726 w 9662615"/>
              <a:gd name="connsiteY55" fmla="*/ 1570584 h 1600474"/>
              <a:gd name="connsiteX56" fmla="*/ 4843267 w 9662615"/>
              <a:gd name="connsiteY56" fmla="*/ 1561459 h 1600474"/>
              <a:gd name="connsiteX57" fmla="*/ 4821058 w 9662615"/>
              <a:gd name="connsiteY57" fmla="*/ 1553078 h 1600474"/>
              <a:gd name="connsiteX58" fmla="*/ 4791466 w 9662615"/>
              <a:gd name="connsiteY58" fmla="*/ 1561324 h 1600474"/>
              <a:gd name="connsiteX59" fmla="*/ 4784247 w 9662615"/>
              <a:gd name="connsiteY59" fmla="*/ 1562342 h 1600474"/>
              <a:gd name="connsiteX60" fmla="*/ 4739309 w 9662615"/>
              <a:gd name="connsiteY60" fmla="*/ 1553948 h 1600474"/>
              <a:gd name="connsiteX61" fmla="*/ 4697562 w 9662615"/>
              <a:gd name="connsiteY61" fmla="*/ 1551206 h 1600474"/>
              <a:gd name="connsiteX62" fmla="*/ 4650737 w 9662615"/>
              <a:gd name="connsiteY62" fmla="*/ 1537381 h 1600474"/>
              <a:gd name="connsiteX63" fmla="*/ 4583150 w 9662615"/>
              <a:gd name="connsiteY63" fmla="*/ 1529064 h 1600474"/>
              <a:gd name="connsiteX64" fmla="*/ 4521734 w 9662615"/>
              <a:gd name="connsiteY64" fmla="*/ 1529359 h 1600474"/>
              <a:gd name="connsiteX65" fmla="*/ 4382398 w 9662615"/>
              <a:gd name="connsiteY65" fmla="*/ 1534108 h 1600474"/>
              <a:gd name="connsiteX66" fmla="*/ 4221826 w 9662615"/>
              <a:gd name="connsiteY66" fmla="*/ 1500972 h 1600474"/>
              <a:gd name="connsiteX67" fmla="*/ 4096601 w 9662615"/>
              <a:gd name="connsiteY67" fmla="*/ 1521563 h 1600474"/>
              <a:gd name="connsiteX68" fmla="*/ 4046172 w 9662615"/>
              <a:gd name="connsiteY68" fmla="*/ 1600474 h 1600474"/>
              <a:gd name="connsiteX69" fmla="*/ 3833906 w 9662615"/>
              <a:gd name="connsiteY69" fmla="*/ 1516637 h 1600474"/>
              <a:gd name="connsiteX70" fmla="*/ 3696258 w 9662615"/>
              <a:gd name="connsiteY70" fmla="*/ 1537563 h 1600474"/>
              <a:gd name="connsiteX71" fmla="*/ 3594070 w 9662615"/>
              <a:gd name="connsiteY71" fmla="*/ 1509422 h 1600474"/>
              <a:gd name="connsiteX72" fmla="*/ 3565233 w 9662615"/>
              <a:gd name="connsiteY72" fmla="*/ 1515122 h 1600474"/>
              <a:gd name="connsiteX73" fmla="*/ 3560267 w 9662615"/>
              <a:gd name="connsiteY73" fmla="*/ 1516288 h 1600474"/>
              <a:gd name="connsiteX74" fmla="*/ 3540258 w 9662615"/>
              <a:gd name="connsiteY74" fmla="*/ 1516976 h 1600474"/>
              <a:gd name="connsiteX75" fmla="*/ 3534780 w 9662615"/>
              <a:gd name="connsiteY75" fmla="*/ 1522141 h 1600474"/>
              <a:gd name="connsiteX76" fmla="*/ 3504783 w 9662615"/>
              <a:gd name="connsiteY76" fmla="*/ 1526739 h 1600474"/>
              <a:gd name="connsiteX77" fmla="*/ 3430805 w 9662615"/>
              <a:gd name="connsiteY77" fmla="*/ 1542521 h 1600474"/>
              <a:gd name="connsiteX78" fmla="*/ 3292707 w 9662615"/>
              <a:gd name="connsiteY78" fmla="*/ 1520490 h 1600474"/>
              <a:gd name="connsiteX79" fmla="*/ 3187872 w 9662615"/>
              <a:gd name="connsiteY79" fmla="*/ 1519991 h 1600474"/>
              <a:gd name="connsiteX80" fmla="*/ 3148026 w 9662615"/>
              <a:gd name="connsiteY80" fmla="*/ 1524777 h 1600474"/>
              <a:gd name="connsiteX81" fmla="*/ 3092394 w 9662615"/>
              <a:gd name="connsiteY81" fmla="*/ 1528115 h 1600474"/>
              <a:gd name="connsiteX82" fmla="*/ 2994200 w 9662615"/>
              <a:gd name="connsiteY82" fmla="*/ 1537857 h 1600474"/>
              <a:gd name="connsiteX83" fmla="*/ 2862301 w 9662615"/>
              <a:gd name="connsiteY83" fmla="*/ 1544250 h 1600474"/>
              <a:gd name="connsiteX84" fmla="*/ 2766335 w 9662615"/>
              <a:gd name="connsiteY84" fmla="*/ 1527662 h 1600474"/>
              <a:gd name="connsiteX85" fmla="*/ 2757836 w 9662615"/>
              <a:gd name="connsiteY85" fmla="*/ 1531371 h 1600474"/>
              <a:gd name="connsiteX86" fmla="*/ 2691555 w 9662615"/>
              <a:gd name="connsiteY86" fmla="*/ 1530283 h 1600474"/>
              <a:gd name="connsiteX87" fmla="*/ 2491676 w 9662615"/>
              <a:gd name="connsiteY87" fmla="*/ 1500859 h 1600474"/>
              <a:gd name="connsiteX88" fmla="*/ 2378036 w 9662615"/>
              <a:gd name="connsiteY88" fmla="*/ 1520645 h 1600474"/>
              <a:gd name="connsiteX89" fmla="*/ 2284269 w 9662615"/>
              <a:gd name="connsiteY89" fmla="*/ 1503068 h 1600474"/>
              <a:gd name="connsiteX90" fmla="*/ 2207104 w 9662615"/>
              <a:gd name="connsiteY90" fmla="*/ 1508888 h 1600474"/>
              <a:gd name="connsiteX91" fmla="*/ 2149226 w 9662615"/>
              <a:gd name="connsiteY91" fmla="*/ 1523409 h 1600474"/>
              <a:gd name="connsiteX92" fmla="*/ 2084783 w 9662615"/>
              <a:gd name="connsiteY92" fmla="*/ 1524245 h 1600474"/>
              <a:gd name="connsiteX93" fmla="*/ 2070075 w 9662615"/>
              <a:gd name="connsiteY93" fmla="*/ 1511285 h 1600474"/>
              <a:gd name="connsiteX94" fmla="*/ 2001057 w 9662615"/>
              <a:gd name="connsiteY94" fmla="*/ 1516449 h 1600474"/>
              <a:gd name="connsiteX95" fmla="*/ 1896330 w 9662615"/>
              <a:gd name="connsiteY95" fmla="*/ 1525725 h 1600474"/>
              <a:gd name="connsiteX96" fmla="*/ 1835994 w 9662615"/>
              <a:gd name="connsiteY96" fmla="*/ 1527678 h 1600474"/>
              <a:gd name="connsiteX97" fmla="*/ 1671119 w 9662615"/>
              <a:gd name="connsiteY97" fmla="*/ 1536701 h 1600474"/>
              <a:gd name="connsiteX98" fmla="*/ 1601337 w 9662615"/>
              <a:gd name="connsiteY98" fmla="*/ 1548552 h 1600474"/>
              <a:gd name="connsiteX99" fmla="*/ 1407755 w 9662615"/>
              <a:gd name="connsiteY99" fmla="*/ 1571444 h 1600474"/>
              <a:gd name="connsiteX100" fmla="*/ 1271994 w 9662615"/>
              <a:gd name="connsiteY100" fmla="*/ 1579471 h 1600474"/>
              <a:gd name="connsiteX101" fmla="*/ 1249226 w 9662615"/>
              <a:gd name="connsiteY101" fmla="*/ 1583140 h 1600474"/>
              <a:gd name="connsiteX102" fmla="*/ 1217719 w 9662615"/>
              <a:gd name="connsiteY102" fmla="*/ 1580863 h 1600474"/>
              <a:gd name="connsiteX103" fmla="*/ 1091432 w 9662615"/>
              <a:gd name="connsiteY103" fmla="*/ 1571003 h 1600474"/>
              <a:gd name="connsiteX104" fmla="*/ 992039 w 9662615"/>
              <a:gd name="connsiteY104" fmla="*/ 1556662 h 1600474"/>
              <a:gd name="connsiteX105" fmla="*/ 868264 w 9662615"/>
              <a:gd name="connsiteY105" fmla="*/ 1566392 h 1600474"/>
              <a:gd name="connsiteX106" fmla="*/ 792765 w 9662615"/>
              <a:gd name="connsiteY106" fmla="*/ 1563102 h 1600474"/>
              <a:gd name="connsiteX107" fmla="*/ 669055 w 9662615"/>
              <a:gd name="connsiteY107" fmla="*/ 1543638 h 1600474"/>
              <a:gd name="connsiteX108" fmla="*/ 506152 w 9662615"/>
              <a:gd name="connsiteY108" fmla="*/ 1549124 h 1600474"/>
              <a:gd name="connsiteX109" fmla="*/ 472797 w 9662615"/>
              <a:gd name="connsiteY109" fmla="*/ 1568904 h 1600474"/>
              <a:gd name="connsiteX110" fmla="*/ 427864 w 9662615"/>
              <a:gd name="connsiteY110" fmla="*/ 1580848 h 1600474"/>
              <a:gd name="connsiteX111" fmla="*/ 408381 w 9662615"/>
              <a:gd name="connsiteY111" fmla="*/ 1552940 h 1600474"/>
              <a:gd name="connsiteX112" fmla="*/ 267163 w 9662615"/>
              <a:gd name="connsiteY112" fmla="*/ 1531913 h 1600474"/>
              <a:gd name="connsiteX113" fmla="*/ 196644 w 9662615"/>
              <a:gd name="connsiteY113" fmla="*/ 1524565 h 1600474"/>
              <a:gd name="connsiteX114" fmla="*/ 86819 w 9662615"/>
              <a:gd name="connsiteY114" fmla="*/ 1519517 h 1600474"/>
              <a:gd name="connsiteX115" fmla="*/ 53369 w 9662615"/>
              <a:gd name="connsiteY115" fmla="*/ 1516853 h 1600474"/>
              <a:gd name="connsiteX116" fmla="*/ 2359 w 9662615"/>
              <a:gd name="connsiteY116" fmla="*/ 1515247 h 1600474"/>
              <a:gd name="connsiteX117" fmla="*/ 0 w 9662615"/>
              <a:gd name="connsiteY117" fmla="*/ 1514932 h 1600474"/>
              <a:gd name="connsiteX118" fmla="*/ 0 w 9662615"/>
              <a:gd name="connsiteY118" fmla="*/ 0 h 1600474"/>
              <a:gd name="connsiteX0" fmla="*/ 0 w 9662615"/>
              <a:gd name="connsiteY0" fmla="*/ 0 h 1679987"/>
              <a:gd name="connsiteX1" fmla="*/ 9662615 w 9662615"/>
              <a:gd name="connsiteY1" fmla="*/ 0 h 1679987"/>
              <a:gd name="connsiteX2" fmla="*/ 9662615 w 9662615"/>
              <a:gd name="connsiteY2" fmla="*/ 1280346 h 1679987"/>
              <a:gd name="connsiteX3" fmla="*/ 9658420 w 9662615"/>
              <a:gd name="connsiteY3" fmla="*/ 1280106 h 1679987"/>
              <a:gd name="connsiteX4" fmla="*/ 9469546 w 9662615"/>
              <a:gd name="connsiteY4" fmla="*/ 1289837 h 1679987"/>
              <a:gd name="connsiteX5" fmla="*/ 9385895 w 9662615"/>
              <a:gd name="connsiteY5" fmla="*/ 1269203 h 1679987"/>
              <a:gd name="connsiteX6" fmla="*/ 9144767 w 9662615"/>
              <a:gd name="connsiteY6" fmla="*/ 1264120 h 1679987"/>
              <a:gd name="connsiteX7" fmla="*/ 8837252 w 9662615"/>
              <a:gd name="connsiteY7" fmla="*/ 1350515 h 1679987"/>
              <a:gd name="connsiteX8" fmla="*/ 8705466 w 9662615"/>
              <a:gd name="connsiteY8" fmla="*/ 1342419 h 1679987"/>
              <a:gd name="connsiteX9" fmla="*/ 8652221 w 9662615"/>
              <a:gd name="connsiteY9" fmla="*/ 1326906 h 1679987"/>
              <a:gd name="connsiteX10" fmla="*/ 8632312 w 9662615"/>
              <a:gd name="connsiteY10" fmla="*/ 1326025 h 1679987"/>
              <a:gd name="connsiteX11" fmla="*/ 8591582 w 9662615"/>
              <a:gd name="connsiteY11" fmla="*/ 1341666 h 1679987"/>
              <a:gd name="connsiteX12" fmla="*/ 8537336 w 9662615"/>
              <a:gd name="connsiteY12" fmla="*/ 1341684 h 1679987"/>
              <a:gd name="connsiteX13" fmla="*/ 8472508 w 9662615"/>
              <a:gd name="connsiteY13" fmla="*/ 1363109 h 1679987"/>
              <a:gd name="connsiteX14" fmla="*/ 8258477 w 9662615"/>
              <a:gd name="connsiteY14" fmla="*/ 1370666 h 1679987"/>
              <a:gd name="connsiteX15" fmla="*/ 8197961 w 9662615"/>
              <a:gd name="connsiteY15" fmla="*/ 1392804 h 1679987"/>
              <a:gd name="connsiteX16" fmla="*/ 8171196 w 9662615"/>
              <a:gd name="connsiteY16" fmla="*/ 1397216 h 1679987"/>
              <a:gd name="connsiteX17" fmla="*/ 8127667 w 9662615"/>
              <a:gd name="connsiteY17" fmla="*/ 1418254 h 1679987"/>
              <a:gd name="connsiteX18" fmla="*/ 7974579 w 9662615"/>
              <a:gd name="connsiteY18" fmla="*/ 1383439 h 1679987"/>
              <a:gd name="connsiteX19" fmla="*/ 7768351 w 9662615"/>
              <a:gd name="connsiteY19" fmla="*/ 1395051 h 1679987"/>
              <a:gd name="connsiteX20" fmla="*/ 7635985 w 9662615"/>
              <a:gd name="connsiteY20" fmla="*/ 1386363 h 1679987"/>
              <a:gd name="connsiteX21" fmla="*/ 7466069 w 9662615"/>
              <a:gd name="connsiteY21" fmla="*/ 1377654 h 1679987"/>
              <a:gd name="connsiteX22" fmla="*/ 7355642 w 9662615"/>
              <a:gd name="connsiteY22" fmla="*/ 1407761 h 1679987"/>
              <a:gd name="connsiteX23" fmla="*/ 7151610 w 9662615"/>
              <a:gd name="connsiteY23" fmla="*/ 1397856 h 1679987"/>
              <a:gd name="connsiteX24" fmla="*/ 7082147 w 9662615"/>
              <a:gd name="connsiteY24" fmla="*/ 1406113 h 1679987"/>
              <a:gd name="connsiteX25" fmla="*/ 7014958 w 9662615"/>
              <a:gd name="connsiteY25" fmla="*/ 1396883 h 1679987"/>
              <a:gd name="connsiteX26" fmla="*/ 6907567 w 9662615"/>
              <a:gd name="connsiteY26" fmla="*/ 1419149 h 1679987"/>
              <a:gd name="connsiteX27" fmla="*/ 6748428 w 9662615"/>
              <a:gd name="connsiteY27" fmla="*/ 1420308 h 1679987"/>
              <a:gd name="connsiteX28" fmla="*/ 6654257 w 9662615"/>
              <a:gd name="connsiteY28" fmla="*/ 1424143 h 1679987"/>
              <a:gd name="connsiteX29" fmla="*/ 6620123 w 9662615"/>
              <a:gd name="connsiteY29" fmla="*/ 1430535 h 1679987"/>
              <a:gd name="connsiteX30" fmla="*/ 6571355 w 9662615"/>
              <a:gd name="connsiteY30" fmla="*/ 1436144 h 1679987"/>
              <a:gd name="connsiteX31" fmla="*/ 6486557 w 9662615"/>
              <a:gd name="connsiteY31" fmla="*/ 1449861 h 1679987"/>
              <a:gd name="connsiteX32" fmla="*/ 6370419 w 9662615"/>
              <a:gd name="connsiteY32" fmla="*/ 1461649 h 1679987"/>
              <a:gd name="connsiteX33" fmla="*/ 6278839 w 9662615"/>
              <a:gd name="connsiteY33" fmla="*/ 1449160 h 1679987"/>
              <a:gd name="connsiteX34" fmla="*/ 6272455 w 9662615"/>
              <a:gd name="connsiteY34" fmla="*/ 1453191 h 1679987"/>
              <a:gd name="connsiteX35" fmla="*/ 6212659 w 9662615"/>
              <a:gd name="connsiteY35" fmla="*/ 1454850 h 1679987"/>
              <a:gd name="connsiteX36" fmla="*/ 6069317 w 9662615"/>
              <a:gd name="connsiteY36" fmla="*/ 1445838 h 1679987"/>
              <a:gd name="connsiteX37" fmla="*/ 5878477 w 9662615"/>
              <a:gd name="connsiteY37" fmla="*/ 1439180 h 1679987"/>
              <a:gd name="connsiteX38" fmla="*/ 5838387 w 9662615"/>
              <a:gd name="connsiteY38" fmla="*/ 1444679 h 1679987"/>
              <a:gd name="connsiteX39" fmla="*/ 5771136 w 9662615"/>
              <a:gd name="connsiteY39" fmla="*/ 1453639 h 1679987"/>
              <a:gd name="connsiteX40" fmla="*/ 5724081 w 9662615"/>
              <a:gd name="connsiteY40" fmla="*/ 1470431 h 1679987"/>
              <a:gd name="connsiteX41" fmla="*/ 5666577 w 9662615"/>
              <a:gd name="connsiteY41" fmla="*/ 1473921 h 1679987"/>
              <a:gd name="connsiteX42" fmla="*/ 5649068 w 9662615"/>
              <a:gd name="connsiteY42" fmla="*/ 1461676 h 1679987"/>
              <a:gd name="connsiteX43" fmla="*/ 5588902 w 9662615"/>
              <a:gd name="connsiteY43" fmla="*/ 1469647 h 1679987"/>
              <a:gd name="connsiteX44" fmla="*/ 5498090 w 9662615"/>
              <a:gd name="connsiteY44" fmla="*/ 1483173 h 1679987"/>
              <a:gd name="connsiteX45" fmla="*/ 5444641 w 9662615"/>
              <a:gd name="connsiteY45" fmla="*/ 1487602 h 1679987"/>
              <a:gd name="connsiteX46" fmla="*/ 5299812 w 9662615"/>
              <a:gd name="connsiteY46" fmla="*/ 1503362 h 1679987"/>
              <a:gd name="connsiteX47" fmla="*/ 5213947 w 9662615"/>
              <a:gd name="connsiteY47" fmla="*/ 1516637 h 1679987"/>
              <a:gd name="connsiteX48" fmla="*/ 5090342 w 9662615"/>
              <a:gd name="connsiteY48" fmla="*/ 1546680 h 1679987"/>
              <a:gd name="connsiteX49" fmla="*/ 5129812 w 9662615"/>
              <a:gd name="connsiteY49" fmla="*/ 1521277 h 1679987"/>
              <a:gd name="connsiteX50" fmla="*/ 5059484 w 9662615"/>
              <a:gd name="connsiteY50" fmla="*/ 1546802 h 1679987"/>
              <a:gd name="connsiteX51" fmla="*/ 5038524 w 9662615"/>
              <a:gd name="connsiteY51" fmla="*/ 1545675 h 1679987"/>
              <a:gd name="connsiteX52" fmla="*/ 5026564 w 9662615"/>
              <a:gd name="connsiteY52" fmla="*/ 1545376 h 1679987"/>
              <a:gd name="connsiteX53" fmla="*/ 4969433 w 9662615"/>
              <a:gd name="connsiteY53" fmla="*/ 1550865 h 1679987"/>
              <a:gd name="connsiteX54" fmla="*/ 4929254 w 9662615"/>
              <a:gd name="connsiteY54" fmla="*/ 1563452 h 1679987"/>
              <a:gd name="connsiteX55" fmla="*/ 4871726 w 9662615"/>
              <a:gd name="connsiteY55" fmla="*/ 1570584 h 1679987"/>
              <a:gd name="connsiteX56" fmla="*/ 4843267 w 9662615"/>
              <a:gd name="connsiteY56" fmla="*/ 1561459 h 1679987"/>
              <a:gd name="connsiteX57" fmla="*/ 4821058 w 9662615"/>
              <a:gd name="connsiteY57" fmla="*/ 1553078 h 1679987"/>
              <a:gd name="connsiteX58" fmla="*/ 4791466 w 9662615"/>
              <a:gd name="connsiteY58" fmla="*/ 1561324 h 1679987"/>
              <a:gd name="connsiteX59" fmla="*/ 4784247 w 9662615"/>
              <a:gd name="connsiteY59" fmla="*/ 1562342 h 1679987"/>
              <a:gd name="connsiteX60" fmla="*/ 4739309 w 9662615"/>
              <a:gd name="connsiteY60" fmla="*/ 1553948 h 1679987"/>
              <a:gd name="connsiteX61" fmla="*/ 4697562 w 9662615"/>
              <a:gd name="connsiteY61" fmla="*/ 1551206 h 1679987"/>
              <a:gd name="connsiteX62" fmla="*/ 4650737 w 9662615"/>
              <a:gd name="connsiteY62" fmla="*/ 1537381 h 1679987"/>
              <a:gd name="connsiteX63" fmla="*/ 4583150 w 9662615"/>
              <a:gd name="connsiteY63" fmla="*/ 1529064 h 1679987"/>
              <a:gd name="connsiteX64" fmla="*/ 4521734 w 9662615"/>
              <a:gd name="connsiteY64" fmla="*/ 1529359 h 1679987"/>
              <a:gd name="connsiteX65" fmla="*/ 4382398 w 9662615"/>
              <a:gd name="connsiteY65" fmla="*/ 1534108 h 1679987"/>
              <a:gd name="connsiteX66" fmla="*/ 4221826 w 9662615"/>
              <a:gd name="connsiteY66" fmla="*/ 1500972 h 1679987"/>
              <a:gd name="connsiteX67" fmla="*/ 4096601 w 9662615"/>
              <a:gd name="connsiteY67" fmla="*/ 1521563 h 1679987"/>
              <a:gd name="connsiteX68" fmla="*/ 3879195 w 9662615"/>
              <a:gd name="connsiteY68" fmla="*/ 1679987 h 1679987"/>
              <a:gd name="connsiteX69" fmla="*/ 3833906 w 9662615"/>
              <a:gd name="connsiteY69" fmla="*/ 1516637 h 1679987"/>
              <a:gd name="connsiteX70" fmla="*/ 3696258 w 9662615"/>
              <a:gd name="connsiteY70" fmla="*/ 1537563 h 1679987"/>
              <a:gd name="connsiteX71" fmla="*/ 3594070 w 9662615"/>
              <a:gd name="connsiteY71" fmla="*/ 1509422 h 1679987"/>
              <a:gd name="connsiteX72" fmla="*/ 3565233 w 9662615"/>
              <a:gd name="connsiteY72" fmla="*/ 1515122 h 1679987"/>
              <a:gd name="connsiteX73" fmla="*/ 3560267 w 9662615"/>
              <a:gd name="connsiteY73" fmla="*/ 1516288 h 1679987"/>
              <a:gd name="connsiteX74" fmla="*/ 3540258 w 9662615"/>
              <a:gd name="connsiteY74" fmla="*/ 1516976 h 1679987"/>
              <a:gd name="connsiteX75" fmla="*/ 3534780 w 9662615"/>
              <a:gd name="connsiteY75" fmla="*/ 1522141 h 1679987"/>
              <a:gd name="connsiteX76" fmla="*/ 3504783 w 9662615"/>
              <a:gd name="connsiteY76" fmla="*/ 1526739 h 1679987"/>
              <a:gd name="connsiteX77" fmla="*/ 3430805 w 9662615"/>
              <a:gd name="connsiteY77" fmla="*/ 1542521 h 1679987"/>
              <a:gd name="connsiteX78" fmla="*/ 3292707 w 9662615"/>
              <a:gd name="connsiteY78" fmla="*/ 1520490 h 1679987"/>
              <a:gd name="connsiteX79" fmla="*/ 3187872 w 9662615"/>
              <a:gd name="connsiteY79" fmla="*/ 1519991 h 1679987"/>
              <a:gd name="connsiteX80" fmla="*/ 3148026 w 9662615"/>
              <a:gd name="connsiteY80" fmla="*/ 1524777 h 1679987"/>
              <a:gd name="connsiteX81" fmla="*/ 3092394 w 9662615"/>
              <a:gd name="connsiteY81" fmla="*/ 1528115 h 1679987"/>
              <a:gd name="connsiteX82" fmla="*/ 2994200 w 9662615"/>
              <a:gd name="connsiteY82" fmla="*/ 1537857 h 1679987"/>
              <a:gd name="connsiteX83" fmla="*/ 2862301 w 9662615"/>
              <a:gd name="connsiteY83" fmla="*/ 1544250 h 1679987"/>
              <a:gd name="connsiteX84" fmla="*/ 2766335 w 9662615"/>
              <a:gd name="connsiteY84" fmla="*/ 1527662 h 1679987"/>
              <a:gd name="connsiteX85" fmla="*/ 2757836 w 9662615"/>
              <a:gd name="connsiteY85" fmla="*/ 1531371 h 1679987"/>
              <a:gd name="connsiteX86" fmla="*/ 2691555 w 9662615"/>
              <a:gd name="connsiteY86" fmla="*/ 1530283 h 1679987"/>
              <a:gd name="connsiteX87" fmla="*/ 2491676 w 9662615"/>
              <a:gd name="connsiteY87" fmla="*/ 1500859 h 1679987"/>
              <a:gd name="connsiteX88" fmla="*/ 2378036 w 9662615"/>
              <a:gd name="connsiteY88" fmla="*/ 1520645 h 1679987"/>
              <a:gd name="connsiteX89" fmla="*/ 2284269 w 9662615"/>
              <a:gd name="connsiteY89" fmla="*/ 1503068 h 1679987"/>
              <a:gd name="connsiteX90" fmla="*/ 2207104 w 9662615"/>
              <a:gd name="connsiteY90" fmla="*/ 1508888 h 1679987"/>
              <a:gd name="connsiteX91" fmla="*/ 2149226 w 9662615"/>
              <a:gd name="connsiteY91" fmla="*/ 1523409 h 1679987"/>
              <a:gd name="connsiteX92" fmla="*/ 2084783 w 9662615"/>
              <a:gd name="connsiteY92" fmla="*/ 1524245 h 1679987"/>
              <a:gd name="connsiteX93" fmla="*/ 2070075 w 9662615"/>
              <a:gd name="connsiteY93" fmla="*/ 1511285 h 1679987"/>
              <a:gd name="connsiteX94" fmla="*/ 2001057 w 9662615"/>
              <a:gd name="connsiteY94" fmla="*/ 1516449 h 1679987"/>
              <a:gd name="connsiteX95" fmla="*/ 1896330 w 9662615"/>
              <a:gd name="connsiteY95" fmla="*/ 1525725 h 1679987"/>
              <a:gd name="connsiteX96" fmla="*/ 1835994 w 9662615"/>
              <a:gd name="connsiteY96" fmla="*/ 1527678 h 1679987"/>
              <a:gd name="connsiteX97" fmla="*/ 1671119 w 9662615"/>
              <a:gd name="connsiteY97" fmla="*/ 1536701 h 1679987"/>
              <a:gd name="connsiteX98" fmla="*/ 1601337 w 9662615"/>
              <a:gd name="connsiteY98" fmla="*/ 1548552 h 1679987"/>
              <a:gd name="connsiteX99" fmla="*/ 1407755 w 9662615"/>
              <a:gd name="connsiteY99" fmla="*/ 1571444 h 1679987"/>
              <a:gd name="connsiteX100" fmla="*/ 1271994 w 9662615"/>
              <a:gd name="connsiteY100" fmla="*/ 1579471 h 1679987"/>
              <a:gd name="connsiteX101" fmla="*/ 1249226 w 9662615"/>
              <a:gd name="connsiteY101" fmla="*/ 1583140 h 1679987"/>
              <a:gd name="connsiteX102" fmla="*/ 1217719 w 9662615"/>
              <a:gd name="connsiteY102" fmla="*/ 1580863 h 1679987"/>
              <a:gd name="connsiteX103" fmla="*/ 1091432 w 9662615"/>
              <a:gd name="connsiteY103" fmla="*/ 1571003 h 1679987"/>
              <a:gd name="connsiteX104" fmla="*/ 992039 w 9662615"/>
              <a:gd name="connsiteY104" fmla="*/ 1556662 h 1679987"/>
              <a:gd name="connsiteX105" fmla="*/ 868264 w 9662615"/>
              <a:gd name="connsiteY105" fmla="*/ 1566392 h 1679987"/>
              <a:gd name="connsiteX106" fmla="*/ 792765 w 9662615"/>
              <a:gd name="connsiteY106" fmla="*/ 1563102 h 1679987"/>
              <a:gd name="connsiteX107" fmla="*/ 669055 w 9662615"/>
              <a:gd name="connsiteY107" fmla="*/ 1543638 h 1679987"/>
              <a:gd name="connsiteX108" fmla="*/ 506152 w 9662615"/>
              <a:gd name="connsiteY108" fmla="*/ 1549124 h 1679987"/>
              <a:gd name="connsiteX109" fmla="*/ 472797 w 9662615"/>
              <a:gd name="connsiteY109" fmla="*/ 1568904 h 1679987"/>
              <a:gd name="connsiteX110" fmla="*/ 427864 w 9662615"/>
              <a:gd name="connsiteY110" fmla="*/ 1580848 h 1679987"/>
              <a:gd name="connsiteX111" fmla="*/ 408381 w 9662615"/>
              <a:gd name="connsiteY111" fmla="*/ 1552940 h 1679987"/>
              <a:gd name="connsiteX112" fmla="*/ 267163 w 9662615"/>
              <a:gd name="connsiteY112" fmla="*/ 1531913 h 1679987"/>
              <a:gd name="connsiteX113" fmla="*/ 196644 w 9662615"/>
              <a:gd name="connsiteY113" fmla="*/ 1524565 h 1679987"/>
              <a:gd name="connsiteX114" fmla="*/ 86819 w 9662615"/>
              <a:gd name="connsiteY114" fmla="*/ 1519517 h 1679987"/>
              <a:gd name="connsiteX115" fmla="*/ 53369 w 9662615"/>
              <a:gd name="connsiteY115" fmla="*/ 1516853 h 1679987"/>
              <a:gd name="connsiteX116" fmla="*/ 2359 w 9662615"/>
              <a:gd name="connsiteY116" fmla="*/ 1515247 h 1679987"/>
              <a:gd name="connsiteX117" fmla="*/ 0 w 9662615"/>
              <a:gd name="connsiteY117" fmla="*/ 1514932 h 1679987"/>
              <a:gd name="connsiteX118" fmla="*/ 0 w 9662615"/>
              <a:gd name="connsiteY118" fmla="*/ 0 h 1679987"/>
              <a:gd name="connsiteX0" fmla="*/ 0 w 9662615"/>
              <a:gd name="connsiteY0" fmla="*/ 0 h 1648182"/>
              <a:gd name="connsiteX1" fmla="*/ 9662615 w 9662615"/>
              <a:gd name="connsiteY1" fmla="*/ 0 h 1648182"/>
              <a:gd name="connsiteX2" fmla="*/ 9662615 w 9662615"/>
              <a:gd name="connsiteY2" fmla="*/ 1280346 h 1648182"/>
              <a:gd name="connsiteX3" fmla="*/ 9658420 w 9662615"/>
              <a:gd name="connsiteY3" fmla="*/ 1280106 h 1648182"/>
              <a:gd name="connsiteX4" fmla="*/ 9469546 w 9662615"/>
              <a:gd name="connsiteY4" fmla="*/ 1289837 h 1648182"/>
              <a:gd name="connsiteX5" fmla="*/ 9385895 w 9662615"/>
              <a:gd name="connsiteY5" fmla="*/ 1269203 h 1648182"/>
              <a:gd name="connsiteX6" fmla="*/ 9144767 w 9662615"/>
              <a:gd name="connsiteY6" fmla="*/ 1264120 h 1648182"/>
              <a:gd name="connsiteX7" fmla="*/ 8837252 w 9662615"/>
              <a:gd name="connsiteY7" fmla="*/ 1350515 h 1648182"/>
              <a:gd name="connsiteX8" fmla="*/ 8705466 w 9662615"/>
              <a:gd name="connsiteY8" fmla="*/ 1342419 h 1648182"/>
              <a:gd name="connsiteX9" fmla="*/ 8652221 w 9662615"/>
              <a:gd name="connsiteY9" fmla="*/ 1326906 h 1648182"/>
              <a:gd name="connsiteX10" fmla="*/ 8632312 w 9662615"/>
              <a:gd name="connsiteY10" fmla="*/ 1326025 h 1648182"/>
              <a:gd name="connsiteX11" fmla="*/ 8591582 w 9662615"/>
              <a:gd name="connsiteY11" fmla="*/ 1341666 h 1648182"/>
              <a:gd name="connsiteX12" fmla="*/ 8537336 w 9662615"/>
              <a:gd name="connsiteY12" fmla="*/ 1341684 h 1648182"/>
              <a:gd name="connsiteX13" fmla="*/ 8472508 w 9662615"/>
              <a:gd name="connsiteY13" fmla="*/ 1363109 h 1648182"/>
              <a:gd name="connsiteX14" fmla="*/ 8258477 w 9662615"/>
              <a:gd name="connsiteY14" fmla="*/ 1370666 h 1648182"/>
              <a:gd name="connsiteX15" fmla="*/ 8197961 w 9662615"/>
              <a:gd name="connsiteY15" fmla="*/ 1392804 h 1648182"/>
              <a:gd name="connsiteX16" fmla="*/ 8171196 w 9662615"/>
              <a:gd name="connsiteY16" fmla="*/ 1397216 h 1648182"/>
              <a:gd name="connsiteX17" fmla="*/ 8127667 w 9662615"/>
              <a:gd name="connsiteY17" fmla="*/ 1418254 h 1648182"/>
              <a:gd name="connsiteX18" fmla="*/ 7974579 w 9662615"/>
              <a:gd name="connsiteY18" fmla="*/ 1383439 h 1648182"/>
              <a:gd name="connsiteX19" fmla="*/ 7768351 w 9662615"/>
              <a:gd name="connsiteY19" fmla="*/ 1395051 h 1648182"/>
              <a:gd name="connsiteX20" fmla="*/ 7635985 w 9662615"/>
              <a:gd name="connsiteY20" fmla="*/ 1386363 h 1648182"/>
              <a:gd name="connsiteX21" fmla="*/ 7466069 w 9662615"/>
              <a:gd name="connsiteY21" fmla="*/ 1377654 h 1648182"/>
              <a:gd name="connsiteX22" fmla="*/ 7355642 w 9662615"/>
              <a:gd name="connsiteY22" fmla="*/ 1407761 h 1648182"/>
              <a:gd name="connsiteX23" fmla="*/ 7151610 w 9662615"/>
              <a:gd name="connsiteY23" fmla="*/ 1397856 h 1648182"/>
              <a:gd name="connsiteX24" fmla="*/ 7082147 w 9662615"/>
              <a:gd name="connsiteY24" fmla="*/ 1406113 h 1648182"/>
              <a:gd name="connsiteX25" fmla="*/ 7014958 w 9662615"/>
              <a:gd name="connsiteY25" fmla="*/ 1396883 h 1648182"/>
              <a:gd name="connsiteX26" fmla="*/ 6907567 w 9662615"/>
              <a:gd name="connsiteY26" fmla="*/ 1419149 h 1648182"/>
              <a:gd name="connsiteX27" fmla="*/ 6748428 w 9662615"/>
              <a:gd name="connsiteY27" fmla="*/ 1420308 h 1648182"/>
              <a:gd name="connsiteX28" fmla="*/ 6654257 w 9662615"/>
              <a:gd name="connsiteY28" fmla="*/ 1424143 h 1648182"/>
              <a:gd name="connsiteX29" fmla="*/ 6620123 w 9662615"/>
              <a:gd name="connsiteY29" fmla="*/ 1430535 h 1648182"/>
              <a:gd name="connsiteX30" fmla="*/ 6571355 w 9662615"/>
              <a:gd name="connsiteY30" fmla="*/ 1436144 h 1648182"/>
              <a:gd name="connsiteX31" fmla="*/ 6486557 w 9662615"/>
              <a:gd name="connsiteY31" fmla="*/ 1449861 h 1648182"/>
              <a:gd name="connsiteX32" fmla="*/ 6370419 w 9662615"/>
              <a:gd name="connsiteY32" fmla="*/ 1461649 h 1648182"/>
              <a:gd name="connsiteX33" fmla="*/ 6278839 w 9662615"/>
              <a:gd name="connsiteY33" fmla="*/ 1449160 h 1648182"/>
              <a:gd name="connsiteX34" fmla="*/ 6272455 w 9662615"/>
              <a:gd name="connsiteY34" fmla="*/ 1453191 h 1648182"/>
              <a:gd name="connsiteX35" fmla="*/ 6212659 w 9662615"/>
              <a:gd name="connsiteY35" fmla="*/ 1454850 h 1648182"/>
              <a:gd name="connsiteX36" fmla="*/ 6069317 w 9662615"/>
              <a:gd name="connsiteY36" fmla="*/ 1445838 h 1648182"/>
              <a:gd name="connsiteX37" fmla="*/ 5878477 w 9662615"/>
              <a:gd name="connsiteY37" fmla="*/ 1439180 h 1648182"/>
              <a:gd name="connsiteX38" fmla="*/ 5838387 w 9662615"/>
              <a:gd name="connsiteY38" fmla="*/ 1444679 h 1648182"/>
              <a:gd name="connsiteX39" fmla="*/ 5771136 w 9662615"/>
              <a:gd name="connsiteY39" fmla="*/ 1453639 h 1648182"/>
              <a:gd name="connsiteX40" fmla="*/ 5724081 w 9662615"/>
              <a:gd name="connsiteY40" fmla="*/ 1470431 h 1648182"/>
              <a:gd name="connsiteX41" fmla="*/ 5666577 w 9662615"/>
              <a:gd name="connsiteY41" fmla="*/ 1473921 h 1648182"/>
              <a:gd name="connsiteX42" fmla="*/ 5649068 w 9662615"/>
              <a:gd name="connsiteY42" fmla="*/ 1461676 h 1648182"/>
              <a:gd name="connsiteX43" fmla="*/ 5588902 w 9662615"/>
              <a:gd name="connsiteY43" fmla="*/ 1469647 h 1648182"/>
              <a:gd name="connsiteX44" fmla="*/ 5498090 w 9662615"/>
              <a:gd name="connsiteY44" fmla="*/ 1483173 h 1648182"/>
              <a:gd name="connsiteX45" fmla="*/ 5444641 w 9662615"/>
              <a:gd name="connsiteY45" fmla="*/ 1487602 h 1648182"/>
              <a:gd name="connsiteX46" fmla="*/ 5299812 w 9662615"/>
              <a:gd name="connsiteY46" fmla="*/ 1503362 h 1648182"/>
              <a:gd name="connsiteX47" fmla="*/ 5213947 w 9662615"/>
              <a:gd name="connsiteY47" fmla="*/ 1516637 h 1648182"/>
              <a:gd name="connsiteX48" fmla="*/ 5090342 w 9662615"/>
              <a:gd name="connsiteY48" fmla="*/ 1546680 h 1648182"/>
              <a:gd name="connsiteX49" fmla="*/ 5129812 w 9662615"/>
              <a:gd name="connsiteY49" fmla="*/ 1521277 h 1648182"/>
              <a:gd name="connsiteX50" fmla="*/ 5059484 w 9662615"/>
              <a:gd name="connsiteY50" fmla="*/ 1546802 h 1648182"/>
              <a:gd name="connsiteX51" fmla="*/ 5038524 w 9662615"/>
              <a:gd name="connsiteY51" fmla="*/ 1545675 h 1648182"/>
              <a:gd name="connsiteX52" fmla="*/ 5026564 w 9662615"/>
              <a:gd name="connsiteY52" fmla="*/ 1545376 h 1648182"/>
              <a:gd name="connsiteX53" fmla="*/ 4969433 w 9662615"/>
              <a:gd name="connsiteY53" fmla="*/ 1550865 h 1648182"/>
              <a:gd name="connsiteX54" fmla="*/ 4929254 w 9662615"/>
              <a:gd name="connsiteY54" fmla="*/ 1563452 h 1648182"/>
              <a:gd name="connsiteX55" fmla="*/ 4871726 w 9662615"/>
              <a:gd name="connsiteY55" fmla="*/ 1570584 h 1648182"/>
              <a:gd name="connsiteX56" fmla="*/ 4843267 w 9662615"/>
              <a:gd name="connsiteY56" fmla="*/ 1561459 h 1648182"/>
              <a:gd name="connsiteX57" fmla="*/ 4821058 w 9662615"/>
              <a:gd name="connsiteY57" fmla="*/ 1553078 h 1648182"/>
              <a:gd name="connsiteX58" fmla="*/ 4791466 w 9662615"/>
              <a:gd name="connsiteY58" fmla="*/ 1561324 h 1648182"/>
              <a:gd name="connsiteX59" fmla="*/ 4784247 w 9662615"/>
              <a:gd name="connsiteY59" fmla="*/ 1562342 h 1648182"/>
              <a:gd name="connsiteX60" fmla="*/ 4739309 w 9662615"/>
              <a:gd name="connsiteY60" fmla="*/ 1553948 h 1648182"/>
              <a:gd name="connsiteX61" fmla="*/ 4697562 w 9662615"/>
              <a:gd name="connsiteY61" fmla="*/ 1551206 h 1648182"/>
              <a:gd name="connsiteX62" fmla="*/ 4650737 w 9662615"/>
              <a:gd name="connsiteY62" fmla="*/ 1537381 h 1648182"/>
              <a:gd name="connsiteX63" fmla="*/ 4583150 w 9662615"/>
              <a:gd name="connsiteY63" fmla="*/ 1529064 h 1648182"/>
              <a:gd name="connsiteX64" fmla="*/ 4521734 w 9662615"/>
              <a:gd name="connsiteY64" fmla="*/ 1529359 h 1648182"/>
              <a:gd name="connsiteX65" fmla="*/ 4382398 w 9662615"/>
              <a:gd name="connsiteY65" fmla="*/ 1534108 h 1648182"/>
              <a:gd name="connsiteX66" fmla="*/ 4221826 w 9662615"/>
              <a:gd name="connsiteY66" fmla="*/ 1500972 h 1648182"/>
              <a:gd name="connsiteX67" fmla="*/ 4096601 w 9662615"/>
              <a:gd name="connsiteY67" fmla="*/ 1521563 h 1648182"/>
              <a:gd name="connsiteX68" fmla="*/ 4058099 w 9662615"/>
              <a:gd name="connsiteY68" fmla="*/ 1648182 h 1648182"/>
              <a:gd name="connsiteX69" fmla="*/ 3833906 w 9662615"/>
              <a:gd name="connsiteY69" fmla="*/ 1516637 h 1648182"/>
              <a:gd name="connsiteX70" fmla="*/ 3696258 w 9662615"/>
              <a:gd name="connsiteY70" fmla="*/ 1537563 h 1648182"/>
              <a:gd name="connsiteX71" fmla="*/ 3594070 w 9662615"/>
              <a:gd name="connsiteY71" fmla="*/ 1509422 h 1648182"/>
              <a:gd name="connsiteX72" fmla="*/ 3565233 w 9662615"/>
              <a:gd name="connsiteY72" fmla="*/ 1515122 h 1648182"/>
              <a:gd name="connsiteX73" fmla="*/ 3560267 w 9662615"/>
              <a:gd name="connsiteY73" fmla="*/ 1516288 h 1648182"/>
              <a:gd name="connsiteX74" fmla="*/ 3540258 w 9662615"/>
              <a:gd name="connsiteY74" fmla="*/ 1516976 h 1648182"/>
              <a:gd name="connsiteX75" fmla="*/ 3534780 w 9662615"/>
              <a:gd name="connsiteY75" fmla="*/ 1522141 h 1648182"/>
              <a:gd name="connsiteX76" fmla="*/ 3504783 w 9662615"/>
              <a:gd name="connsiteY76" fmla="*/ 1526739 h 1648182"/>
              <a:gd name="connsiteX77" fmla="*/ 3430805 w 9662615"/>
              <a:gd name="connsiteY77" fmla="*/ 1542521 h 1648182"/>
              <a:gd name="connsiteX78" fmla="*/ 3292707 w 9662615"/>
              <a:gd name="connsiteY78" fmla="*/ 1520490 h 1648182"/>
              <a:gd name="connsiteX79" fmla="*/ 3187872 w 9662615"/>
              <a:gd name="connsiteY79" fmla="*/ 1519991 h 1648182"/>
              <a:gd name="connsiteX80" fmla="*/ 3148026 w 9662615"/>
              <a:gd name="connsiteY80" fmla="*/ 1524777 h 1648182"/>
              <a:gd name="connsiteX81" fmla="*/ 3092394 w 9662615"/>
              <a:gd name="connsiteY81" fmla="*/ 1528115 h 1648182"/>
              <a:gd name="connsiteX82" fmla="*/ 2994200 w 9662615"/>
              <a:gd name="connsiteY82" fmla="*/ 1537857 h 1648182"/>
              <a:gd name="connsiteX83" fmla="*/ 2862301 w 9662615"/>
              <a:gd name="connsiteY83" fmla="*/ 1544250 h 1648182"/>
              <a:gd name="connsiteX84" fmla="*/ 2766335 w 9662615"/>
              <a:gd name="connsiteY84" fmla="*/ 1527662 h 1648182"/>
              <a:gd name="connsiteX85" fmla="*/ 2757836 w 9662615"/>
              <a:gd name="connsiteY85" fmla="*/ 1531371 h 1648182"/>
              <a:gd name="connsiteX86" fmla="*/ 2691555 w 9662615"/>
              <a:gd name="connsiteY86" fmla="*/ 1530283 h 1648182"/>
              <a:gd name="connsiteX87" fmla="*/ 2491676 w 9662615"/>
              <a:gd name="connsiteY87" fmla="*/ 1500859 h 1648182"/>
              <a:gd name="connsiteX88" fmla="*/ 2378036 w 9662615"/>
              <a:gd name="connsiteY88" fmla="*/ 1520645 h 1648182"/>
              <a:gd name="connsiteX89" fmla="*/ 2284269 w 9662615"/>
              <a:gd name="connsiteY89" fmla="*/ 1503068 h 1648182"/>
              <a:gd name="connsiteX90" fmla="*/ 2207104 w 9662615"/>
              <a:gd name="connsiteY90" fmla="*/ 1508888 h 1648182"/>
              <a:gd name="connsiteX91" fmla="*/ 2149226 w 9662615"/>
              <a:gd name="connsiteY91" fmla="*/ 1523409 h 1648182"/>
              <a:gd name="connsiteX92" fmla="*/ 2084783 w 9662615"/>
              <a:gd name="connsiteY92" fmla="*/ 1524245 h 1648182"/>
              <a:gd name="connsiteX93" fmla="*/ 2070075 w 9662615"/>
              <a:gd name="connsiteY93" fmla="*/ 1511285 h 1648182"/>
              <a:gd name="connsiteX94" fmla="*/ 2001057 w 9662615"/>
              <a:gd name="connsiteY94" fmla="*/ 1516449 h 1648182"/>
              <a:gd name="connsiteX95" fmla="*/ 1896330 w 9662615"/>
              <a:gd name="connsiteY95" fmla="*/ 1525725 h 1648182"/>
              <a:gd name="connsiteX96" fmla="*/ 1835994 w 9662615"/>
              <a:gd name="connsiteY96" fmla="*/ 1527678 h 1648182"/>
              <a:gd name="connsiteX97" fmla="*/ 1671119 w 9662615"/>
              <a:gd name="connsiteY97" fmla="*/ 1536701 h 1648182"/>
              <a:gd name="connsiteX98" fmla="*/ 1601337 w 9662615"/>
              <a:gd name="connsiteY98" fmla="*/ 1548552 h 1648182"/>
              <a:gd name="connsiteX99" fmla="*/ 1407755 w 9662615"/>
              <a:gd name="connsiteY99" fmla="*/ 1571444 h 1648182"/>
              <a:gd name="connsiteX100" fmla="*/ 1271994 w 9662615"/>
              <a:gd name="connsiteY100" fmla="*/ 1579471 h 1648182"/>
              <a:gd name="connsiteX101" fmla="*/ 1249226 w 9662615"/>
              <a:gd name="connsiteY101" fmla="*/ 1583140 h 1648182"/>
              <a:gd name="connsiteX102" fmla="*/ 1217719 w 9662615"/>
              <a:gd name="connsiteY102" fmla="*/ 1580863 h 1648182"/>
              <a:gd name="connsiteX103" fmla="*/ 1091432 w 9662615"/>
              <a:gd name="connsiteY103" fmla="*/ 1571003 h 1648182"/>
              <a:gd name="connsiteX104" fmla="*/ 992039 w 9662615"/>
              <a:gd name="connsiteY104" fmla="*/ 1556662 h 1648182"/>
              <a:gd name="connsiteX105" fmla="*/ 868264 w 9662615"/>
              <a:gd name="connsiteY105" fmla="*/ 1566392 h 1648182"/>
              <a:gd name="connsiteX106" fmla="*/ 792765 w 9662615"/>
              <a:gd name="connsiteY106" fmla="*/ 1563102 h 1648182"/>
              <a:gd name="connsiteX107" fmla="*/ 669055 w 9662615"/>
              <a:gd name="connsiteY107" fmla="*/ 1543638 h 1648182"/>
              <a:gd name="connsiteX108" fmla="*/ 506152 w 9662615"/>
              <a:gd name="connsiteY108" fmla="*/ 1549124 h 1648182"/>
              <a:gd name="connsiteX109" fmla="*/ 472797 w 9662615"/>
              <a:gd name="connsiteY109" fmla="*/ 1568904 h 1648182"/>
              <a:gd name="connsiteX110" fmla="*/ 427864 w 9662615"/>
              <a:gd name="connsiteY110" fmla="*/ 1580848 h 1648182"/>
              <a:gd name="connsiteX111" fmla="*/ 408381 w 9662615"/>
              <a:gd name="connsiteY111" fmla="*/ 1552940 h 1648182"/>
              <a:gd name="connsiteX112" fmla="*/ 267163 w 9662615"/>
              <a:gd name="connsiteY112" fmla="*/ 1531913 h 1648182"/>
              <a:gd name="connsiteX113" fmla="*/ 196644 w 9662615"/>
              <a:gd name="connsiteY113" fmla="*/ 1524565 h 1648182"/>
              <a:gd name="connsiteX114" fmla="*/ 86819 w 9662615"/>
              <a:gd name="connsiteY114" fmla="*/ 1519517 h 1648182"/>
              <a:gd name="connsiteX115" fmla="*/ 53369 w 9662615"/>
              <a:gd name="connsiteY115" fmla="*/ 1516853 h 1648182"/>
              <a:gd name="connsiteX116" fmla="*/ 2359 w 9662615"/>
              <a:gd name="connsiteY116" fmla="*/ 1515247 h 1648182"/>
              <a:gd name="connsiteX117" fmla="*/ 0 w 9662615"/>
              <a:gd name="connsiteY117" fmla="*/ 1514932 h 1648182"/>
              <a:gd name="connsiteX118" fmla="*/ 0 w 9662615"/>
              <a:gd name="connsiteY118" fmla="*/ 0 h 1648182"/>
              <a:gd name="connsiteX0" fmla="*/ 0 w 9662615"/>
              <a:gd name="connsiteY0" fmla="*/ 0 h 1648182"/>
              <a:gd name="connsiteX1" fmla="*/ 9662615 w 9662615"/>
              <a:gd name="connsiteY1" fmla="*/ 0 h 1648182"/>
              <a:gd name="connsiteX2" fmla="*/ 9662615 w 9662615"/>
              <a:gd name="connsiteY2" fmla="*/ 1280346 h 1648182"/>
              <a:gd name="connsiteX3" fmla="*/ 9658420 w 9662615"/>
              <a:gd name="connsiteY3" fmla="*/ 1280106 h 1648182"/>
              <a:gd name="connsiteX4" fmla="*/ 9469546 w 9662615"/>
              <a:gd name="connsiteY4" fmla="*/ 1289837 h 1648182"/>
              <a:gd name="connsiteX5" fmla="*/ 9385895 w 9662615"/>
              <a:gd name="connsiteY5" fmla="*/ 1269203 h 1648182"/>
              <a:gd name="connsiteX6" fmla="*/ 9144767 w 9662615"/>
              <a:gd name="connsiteY6" fmla="*/ 1264120 h 1648182"/>
              <a:gd name="connsiteX7" fmla="*/ 8837252 w 9662615"/>
              <a:gd name="connsiteY7" fmla="*/ 1350515 h 1648182"/>
              <a:gd name="connsiteX8" fmla="*/ 8705466 w 9662615"/>
              <a:gd name="connsiteY8" fmla="*/ 1342419 h 1648182"/>
              <a:gd name="connsiteX9" fmla="*/ 8652221 w 9662615"/>
              <a:gd name="connsiteY9" fmla="*/ 1326906 h 1648182"/>
              <a:gd name="connsiteX10" fmla="*/ 8632312 w 9662615"/>
              <a:gd name="connsiteY10" fmla="*/ 1326025 h 1648182"/>
              <a:gd name="connsiteX11" fmla="*/ 8591582 w 9662615"/>
              <a:gd name="connsiteY11" fmla="*/ 1341666 h 1648182"/>
              <a:gd name="connsiteX12" fmla="*/ 8537336 w 9662615"/>
              <a:gd name="connsiteY12" fmla="*/ 1341684 h 1648182"/>
              <a:gd name="connsiteX13" fmla="*/ 8472508 w 9662615"/>
              <a:gd name="connsiteY13" fmla="*/ 1363109 h 1648182"/>
              <a:gd name="connsiteX14" fmla="*/ 8258477 w 9662615"/>
              <a:gd name="connsiteY14" fmla="*/ 1370666 h 1648182"/>
              <a:gd name="connsiteX15" fmla="*/ 8197961 w 9662615"/>
              <a:gd name="connsiteY15" fmla="*/ 1392804 h 1648182"/>
              <a:gd name="connsiteX16" fmla="*/ 8171196 w 9662615"/>
              <a:gd name="connsiteY16" fmla="*/ 1397216 h 1648182"/>
              <a:gd name="connsiteX17" fmla="*/ 8127667 w 9662615"/>
              <a:gd name="connsiteY17" fmla="*/ 1418254 h 1648182"/>
              <a:gd name="connsiteX18" fmla="*/ 7974579 w 9662615"/>
              <a:gd name="connsiteY18" fmla="*/ 1383439 h 1648182"/>
              <a:gd name="connsiteX19" fmla="*/ 7768351 w 9662615"/>
              <a:gd name="connsiteY19" fmla="*/ 1395051 h 1648182"/>
              <a:gd name="connsiteX20" fmla="*/ 7635985 w 9662615"/>
              <a:gd name="connsiteY20" fmla="*/ 1386363 h 1648182"/>
              <a:gd name="connsiteX21" fmla="*/ 7466069 w 9662615"/>
              <a:gd name="connsiteY21" fmla="*/ 1377654 h 1648182"/>
              <a:gd name="connsiteX22" fmla="*/ 7355642 w 9662615"/>
              <a:gd name="connsiteY22" fmla="*/ 1407761 h 1648182"/>
              <a:gd name="connsiteX23" fmla="*/ 7151610 w 9662615"/>
              <a:gd name="connsiteY23" fmla="*/ 1397856 h 1648182"/>
              <a:gd name="connsiteX24" fmla="*/ 7082147 w 9662615"/>
              <a:gd name="connsiteY24" fmla="*/ 1406113 h 1648182"/>
              <a:gd name="connsiteX25" fmla="*/ 7014958 w 9662615"/>
              <a:gd name="connsiteY25" fmla="*/ 1396883 h 1648182"/>
              <a:gd name="connsiteX26" fmla="*/ 6907567 w 9662615"/>
              <a:gd name="connsiteY26" fmla="*/ 1419149 h 1648182"/>
              <a:gd name="connsiteX27" fmla="*/ 6748428 w 9662615"/>
              <a:gd name="connsiteY27" fmla="*/ 1420308 h 1648182"/>
              <a:gd name="connsiteX28" fmla="*/ 6654257 w 9662615"/>
              <a:gd name="connsiteY28" fmla="*/ 1424143 h 1648182"/>
              <a:gd name="connsiteX29" fmla="*/ 6620123 w 9662615"/>
              <a:gd name="connsiteY29" fmla="*/ 1430535 h 1648182"/>
              <a:gd name="connsiteX30" fmla="*/ 6571355 w 9662615"/>
              <a:gd name="connsiteY30" fmla="*/ 1436144 h 1648182"/>
              <a:gd name="connsiteX31" fmla="*/ 6486557 w 9662615"/>
              <a:gd name="connsiteY31" fmla="*/ 1449861 h 1648182"/>
              <a:gd name="connsiteX32" fmla="*/ 6370419 w 9662615"/>
              <a:gd name="connsiteY32" fmla="*/ 1461649 h 1648182"/>
              <a:gd name="connsiteX33" fmla="*/ 6278839 w 9662615"/>
              <a:gd name="connsiteY33" fmla="*/ 1449160 h 1648182"/>
              <a:gd name="connsiteX34" fmla="*/ 6272455 w 9662615"/>
              <a:gd name="connsiteY34" fmla="*/ 1453191 h 1648182"/>
              <a:gd name="connsiteX35" fmla="*/ 6212659 w 9662615"/>
              <a:gd name="connsiteY35" fmla="*/ 1454850 h 1648182"/>
              <a:gd name="connsiteX36" fmla="*/ 6069317 w 9662615"/>
              <a:gd name="connsiteY36" fmla="*/ 1445838 h 1648182"/>
              <a:gd name="connsiteX37" fmla="*/ 5878477 w 9662615"/>
              <a:gd name="connsiteY37" fmla="*/ 1439180 h 1648182"/>
              <a:gd name="connsiteX38" fmla="*/ 5838387 w 9662615"/>
              <a:gd name="connsiteY38" fmla="*/ 1444679 h 1648182"/>
              <a:gd name="connsiteX39" fmla="*/ 5771136 w 9662615"/>
              <a:gd name="connsiteY39" fmla="*/ 1453639 h 1648182"/>
              <a:gd name="connsiteX40" fmla="*/ 5724081 w 9662615"/>
              <a:gd name="connsiteY40" fmla="*/ 1470431 h 1648182"/>
              <a:gd name="connsiteX41" fmla="*/ 5666577 w 9662615"/>
              <a:gd name="connsiteY41" fmla="*/ 1473921 h 1648182"/>
              <a:gd name="connsiteX42" fmla="*/ 5649068 w 9662615"/>
              <a:gd name="connsiteY42" fmla="*/ 1461676 h 1648182"/>
              <a:gd name="connsiteX43" fmla="*/ 5588902 w 9662615"/>
              <a:gd name="connsiteY43" fmla="*/ 1469647 h 1648182"/>
              <a:gd name="connsiteX44" fmla="*/ 5498090 w 9662615"/>
              <a:gd name="connsiteY44" fmla="*/ 1483173 h 1648182"/>
              <a:gd name="connsiteX45" fmla="*/ 5444641 w 9662615"/>
              <a:gd name="connsiteY45" fmla="*/ 1487602 h 1648182"/>
              <a:gd name="connsiteX46" fmla="*/ 5299812 w 9662615"/>
              <a:gd name="connsiteY46" fmla="*/ 1503362 h 1648182"/>
              <a:gd name="connsiteX47" fmla="*/ 5213947 w 9662615"/>
              <a:gd name="connsiteY47" fmla="*/ 1516637 h 1648182"/>
              <a:gd name="connsiteX48" fmla="*/ 5090342 w 9662615"/>
              <a:gd name="connsiteY48" fmla="*/ 1546680 h 1648182"/>
              <a:gd name="connsiteX49" fmla="*/ 5129812 w 9662615"/>
              <a:gd name="connsiteY49" fmla="*/ 1521277 h 1648182"/>
              <a:gd name="connsiteX50" fmla="*/ 5059484 w 9662615"/>
              <a:gd name="connsiteY50" fmla="*/ 1546802 h 1648182"/>
              <a:gd name="connsiteX51" fmla="*/ 5038524 w 9662615"/>
              <a:gd name="connsiteY51" fmla="*/ 1545675 h 1648182"/>
              <a:gd name="connsiteX52" fmla="*/ 5026564 w 9662615"/>
              <a:gd name="connsiteY52" fmla="*/ 1545376 h 1648182"/>
              <a:gd name="connsiteX53" fmla="*/ 4969433 w 9662615"/>
              <a:gd name="connsiteY53" fmla="*/ 1550865 h 1648182"/>
              <a:gd name="connsiteX54" fmla="*/ 4929254 w 9662615"/>
              <a:gd name="connsiteY54" fmla="*/ 1563452 h 1648182"/>
              <a:gd name="connsiteX55" fmla="*/ 4871726 w 9662615"/>
              <a:gd name="connsiteY55" fmla="*/ 1570584 h 1648182"/>
              <a:gd name="connsiteX56" fmla="*/ 4843267 w 9662615"/>
              <a:gd name="connsiteY56" fmla="*/ 1561459 h 1648182"/>
              <a:gd name="connsiteX57" fmla="*/ 4821058 w 9662615"/>
              <a:gd name="connsiteY57" fmla="*/ 1553078 h 1648182"/>
              <a:gd name="connsiteX58" fmla="*/ 4791466 w 9662615"/>
              <a:gd name="connsiteY58" fmla="*/ 1561324 h 1648182"/>
              <a:gd name="connsiteX59" fmla="*/ 4784247 w 9662615"/>
              <a:gd name="connsiteY59" fmla="*/ 1562342 h 1648182"/>
              <a:gd name="connsiteX60" fmla="*/ 4739309 w 9662615"/>
              <a:gd name="connsiteY60" fmla="*/ 1553948 h 1648182"/>
              <a:gd name="connsiteX61" fmla="*/ 4697562 w 9662615"/>
              <a:gd name="connsiteY61" fmla="*/ 1551206 h 1648182"/>
              <a:gd name="connsiteX62" fmla="*/ 4650737 w 9662615"/>
              <a:gd name="connsiteY62" fmla="*/ 1537381 h 1648182"/>
              <a:gd name="connsiteX63" fmla="*/ 4583150 w 9662615"/>
              <a:gd name="connsiteY63" fmla="*/ 1529064 h 1648182"/>
              <a:gd name="connsiteX64" fmla="*/ 4521734 w 9662615"/>
              <a:gd name="connsiteY64" fmla="*/ 1529359 h 1648182"/>
              <a:gd name="connsiteX65" fmla="*/ 4382398 w 9662615"/>
              <a:gd name="connsiteY65" fmla="*/ 1534108 h 1648182"/>
              <a:gd name="connsiteX66" fmla="*/ 4221826 w 9662615"/>
              <a:gd name="connsiteY66" fmla="*/ 1500972 h 1648182"/>
              <a:gd name="connsiteX67" fmla="*/ 4096601 w 9662615"/>
              <a:gd name="connsiteY67" fmla="*/ 1521563 h 1648182"/>
              <a:gd name="connsiteX68" fmla="*/ 4058099 w 9662615"/>
              <a:gd name="connsiteY68" fmla="*/ 1648182 h 1648182"/>
              <a:gd name="connsiteX69" fmla="*/ 3833906 w 9662615"/>
              <a:gd name="connsiteY69" fmla="*/ 1516637 h 1648182"/>
              <a:gd name="connsiteX70" fmla="*/ 3696258 w 9662615"/>
              <a:gd name="connsiteY70" fmla="*/ 1537563 h 1648182"/>
              <a:gd name="connsiteX71" fmla="*/ 3594070 w 9662615"/>
              <a:gd name="connsiteY71" fmla="*/ 1509422 h 1648182"/>
              <a:gd name="connsiteX72" fmla="*/ 3565233 w 9662615"/>
              <a:gd name="connsiteY72" fmla="*/ 1515122 h 1648182"/>
              <a:gd name="connsiteX73" fmla="*/ 3560267 w 9662615"/>
              <a:gd name="connsiteY73" fmla="*/ 1516288 h 1648182"/>
              <a:gd name="connsiteX74" fmla="*/ 3540258 w 9662615"/>
              <a:gd name="connsiteY74" fmla="*/ 1516976 h 1648182"/>
              <a:gd name="connsiteX75" fmla="*/ 3534780 w 9662615"/>
              <a:gd name="connsiteY75" fmla="*/ 1522141 h 1648182"/>
              <a:gd name="connsiteX76" fmla="*/ 3504783 w 9662615"/>
              <a:gd name="connsiteY76" fmla="*/ 1526739 h 1648182"/>
              <a:gd name="connsiteX77" fmla="*/ 3430805 w 9662615"/>
              <a:gd name="connsiteY77" fmla="*/ 1542521 h 1648182"/>
              <a:gd name="connsiteX78" fmla="*/ 3292707 w 9662615"/>
              <a:gd name="connsiteY78" fmla="*/ 1520490 h 1648182"/>
              <a:gd name="connsiteX79" fmla="*/ 3187872 w 9662615"/>
              <a:gd name="connsiteY79" fmla="*/ 1519991 h 1648182"/>
              <a:gd name="connsiteX80" fmla="*/ 3148026 w 9662615"/>
              <a:gd name="connsiteY80" fmla="*/ 1524777 h 1648182"/>
              <a:gd name="connsiteX81" fmla="*/ 3092394 w 9662615"/>
              <a:gd name="connsiteY81" fmla="*/ 1528115 h 1648182"/>
              <a:gd name="connsiteX82" fmla="*/ 2994200 w 9662615"/>
              <a:gd name="connsiteY82" fmla="*/ 1537857 h 1648182"/>
              <a:gd name="connsiteX83" fmla="*/ 2862301 w 9662615"/>
              <a:gd name="connsiteY83" fmla="*/ 1544250 h 1648182"/>
              <a:gd name="connsiteX84" fmla="*/ 2766335 w 9662615"/>
              <a:gd name="connsiteY84" fmla="*/ 1527662 h 1648182"/>
              <a:gd name="connsiteX85" fmla="*/ 2757836 w 9662615"/>
              <a:gd name="connsiteY85" fmla="*/ 1531371 h 1648182"/>
              <a:gd name="connsiteX86" fmla="*/ 2691555 w 9662615"/>
              <a:gd name="connsiteY86" fmla="*/ 1530283 h 1648182"/>
              <a:gd name="connsiteX87" fmla="*/ 2491676 w 9662615"/>
              <a:gd name="connsiteY87" fmla="*/ 1500859 h 1648182"/>
              <a:gd name="connsiteX88" fmla="*/ 2378036 w 9662615"/>
              <a:gd name="connsiteY88" fmla="*/ 1520645 h 1648182"/>
              <a:gd name="connsiteX89" fmla="*/ 2284269 w 9662615"/>
              <a:gd name="connsiteY89" fmla="*/ 1503068 h 1648182"/>
              <a:gd name="connsiteX90" fmla="*/ 2207104 w 9662615"/>
              <a:gd name="connsiteY90" fmla="*/ 1508888 h 1648182"/>
              <a:gd name="connsiteX91" fmla="*/ 2149226 w 9662615"/>
              <a:gd name="connsiteY91" fmla="*/ 1523409 h 1648182"/>
              <a:gd name="connsiteX92" fmla="*/ 2084783 w 9662615"/>
              <a:gd name="connsiteY92" fmla="*/ 1524245 h 1648182"/>
              <a:gd name="connsiteX93" fmla="*/ 2070075 w 9662615"/>
              <a:gd name="connsiteY93" fmla="*/ 1511285 h 1648182"/>
              <a:gd name="connsiteX94" fmla="*/ 2001057 w 9662615"/>
              <a:gd name="connsiteY94" fmla="*/ 1516449 h 1648182"/>
              <a:gd name="connsiteX95" fmla="*/ 1896330 w 9662615"/>
              <a:gd name="connsiteY95" fmla="*/ 1525725 h 1648182"/>
              <a:gd name="connsiteX96" fmla="*/ 1835994 w 9662615"/>
              <a:gd name="connsiteY96" fmla="*/ 1527678 h 1648182"/>
              <a:gd name="connsiteX97" fmla="*/ 1671119 w 9662615"/>
              <a:gd name="connsiteY97" fmla="*/ 1536701 h 1648182"/>
              <a:gd name="connsiteX98" fmla="*/ 1601337 w 9662615"/>
              <a:gd name="connsiteY98" fmla="*/ 1548552 h 1648182"/>
              <a:gd name="connsiteX99" fmla="*/ 1407755 w 9662615"/>
              <a:gd name="connsiteY99" fmla="*/ 1571444 h 1648182"/>
              <a:gd name="connsiteX100" fmla="*/ 1271994 w 9662615"/>
              <a:gd name="connsiteY100" fmla="*/ 1579471 h 1648182"/>
              <a:gd name="connsiteX101" fmla="*/ 1249226 w 9662615"/>
              <a:gd name="connsiteY101" fmla="*/ 1583140 h 1648182"/>
              <a:gd name="connsiteX102" fmla="*/ 1217719 w 9662615"/>
              <a:gd name="connsiteY102" fmla="*/ 1580863 h 1648182"/>
              <a:gd name="connsiteX103" fmla="*/ 1091432 w 9662615"/>
              <a:gd name="connsiteY103" fmla="*/ 1571003 h 1648182"/>
              <a:gd name="connsiteX104" fmla="*/ 992039 w 9662615"/>
              <a:gd name="connsiteY104" fmla="*/ 1556662 h 1648182"/>
              <a:gd name="connsiteX105" fmla="*/ 868264 w 9662615"/>
              <a:gd name="connsiteY105" fmla="*/ 1566392 h 1648182"/>
              <a:gd name="connsiteX106" fmla="*/ 792765 w 9662615"/>
              <a:gd name="connsiteY106" fmla="*/ 1563102 h 1648182"/>
              <a:gd name="connsiteX107" fmla="*/ 669055 w 9662615"/>
              <a:gd name="connsiteY107" fmla="*/ 1543638 h 1648182"/>
              <a:gd name="connsiteX108" fmla="*/ 506152 w 9662615"/>
              <a:gd name="connsiteY108" fmla="*/ 1549124 h 1648182"/>
              <a:gd name="connsiteX109" fmla="*/ 472797 w 9662615"/>
              <a:gd name="connsiteY109" fmla="*/ 1568904 h 1648182"/>
              <a:gd name="connsiteX110" fmla="*/ 427864 w 9662615"/>
              <a:gd name="connsiteY110" fmla="*/ 1580848 h 1648182"/>
              <a:gd name="connsiteX111" fmla="*/ 408381 w 9662615"/>
              <a:gd name="connsiteY111" fmla="*/ 1552940 h 1648182"/>
              <a:gd name="connsiteX112" fmla="*/ 267163 w 9662615"/>
              <a:gd name="connsiteY112" fmla="*/ 1531913 h 1648182"/>
              <a:gd name="connsiteX113" fmla="*/ 196644 w 9662615"/>
              <a:gd name="connsiteY113" fmla="*/ 1524565 h 1648182"/>
              <a:gd name="connsiteX114" fmla="*/ 86819 w 9662615"/>
              <a:gd name="connsiteY114" fmla="*/ 1519517 h 1648182"/>
              <a:gd name="connsiteX115" fmla="*/ 53369 w 9662615"/>
              <a:gd name="connsiteY115" fmla="*/ 1516853 h 1648182"/>
              <a:gd name="connsiteX116" fmla="*/ 2359 w 9662615"/>
              <a:gd name="connsiteY116" fmla="*/ 1515247 h 1648182"/>
              <a:gd name="connsiteX117" fmla="*/ 0 w 9662615"/>
              <a:gd name="connsiteY117" fmla="*/ 1514932 h 1648182"/>
              <a:gd name="connsiteX118" fmla="*/ 0 w 9662615"/>
              <a:gd name="connsiteY118" fmla="*/ 0 h 1648182"/>
              <a:gd name="connsiteX0" fmla="*/ 0 w 9662615"/>
              <a:gd name="connsiteY0" fmla="*/ 0 h 1723719"/>
              <a:gd name="connsiteX1" fmla="*/ 9662615 w 9662615"/>
              <a:gd name="connsiteY1" fmla="*/ 0 h 1723719"/>
              <a:gd name="connsiteX2" fmla="*/ 9662615 w 9662615"/>
              <a:gd name="connsiteY2" fmla="*/ 1280346 h 1723719"/>
              <a:gd name="connsiteX3" fmla="*/ 9658420 w 9662615"/>
              <a:gd name="connsiteY3" fmla="*/ 1280106 h 1723719"/>
              <a:gd name="connsiteX4" fmla="*/ 9469546 w 9662615"/>
              <a:gd name="connsiteY4" fmla="*/ 1289837 h 1723719"/>
              <a:gd name="connsiteX5" fmla="*/ 9385895 w 9662615"/>
              <a:gd name="connsiteY5" fmla="*/ 1269203 h 1723719"/>
              <a:gd name="connsiteX6" fmla="*/ 9144767 w 9662615"/>
              <a:gd name="connsiteY6" fmla="*/ 1264120 h 1723719"/>
              <a:gd name="connsiteX7" fmla="*/ 8837252 w 9662615"/>
              <a:gd name="connsiteY7" fmla="*/ 1350515 h 1723719"/>
              <a:gd name="connsiteX8" fmla="*/ 8705466 w 9662615"/>
              <a:gd name="connsiteY8" fmla="*/ 1342419 h 1723719"/>
              <a:gd name="connsiteX9" fmla="*/ 8652221 w 9662615"/>
              <a:gd name="connsiteY9" fmla="*/ 1326906 h 1723719"/>
              <a:gd name="connsiteX10" fmla="*/ 8632312 w 9662615"/>
              <a:gd name="connsiteY10" fmla="*/ 1326025 h 1723719"/>
              <a:gd name="connsiteX11" fmla="*/ 8591582 w 9662615"/>
              <a:gd name="connsiteY11" fmla="*/ 1341666 h 1723719"/>
              <a:gd name="connsiteX12" fmla="*/ 8537336 w 9662615"/>
              <a:gd name="connsiteY12" fmla="*/ 1341684 h 1723719"/>
              <a:gd name="connsiteX13" fmla="*/ 8472508 w 9662615"/>
              <a:gd name="connsiteY13" fmla="*/ 1363109 h 1723719"/>
              <a:gd name="connsiteX14" fmla="*/ 8258477 w 9662615"/>
              <a:gd name="connsiteY14" fmla="*/ 1370666 h 1723719"/>
              <a:gd name="connsiteX15" fmla="*/ 8197961 w 9662615"/>
              <a:gd name="connsiteY15" fmla="*/ 1392804 h 1723719"/>
              <a:gd name="connsiteX16" fmla="*/ 8171196 w 9662615"/>
              <a:gd name="connsiteY16" fmla="*/ 1397216 h 1723719"/>
              <a:gd name="connsiteX17" fmla="*/ 8127667 w 9662615"/>
              <a:gd name="connsiteY17" fmla="*/ 1418254 h 1723719"/>
              <a:gd name="connsiteX18" fmla="*/ 7974579 w 9662615"/>
              <a:gd name="connsiteY18" fmla="*/ 1383439 h 1723719"/>
              <a:gd name="connsiteX19" fmla="*/ 7768351 w 9662615"/>
              <a:gd name="connsiteY19" fmla="*/ 1395051 h 1723719"/>
              <a:gd name="connsiteX20" fmla="*/ 7635985 w 9662615"/>
              <a:gd name="connsiteY20" fmla="*/ 1386363 h 1723719"/>
              <a:gd name="connsiteX21" fmla="*/ 7466069 w 9662615"/>
              <a:gd name="connsiteY21" fmla="*/ 1377654 h 1723719"/>
              <a:gd name="connsiteX22" fmla="*/ 7355642 w 9662615"/>
              <a:gd name="connsiteY22" fmla="*/ 1407761 h 1723719"/>
              <a:gd name="connsiteX23" fmla="*/ 7151610 w 9662615"/>
              <a:gd name="connsiteY23" fmla="*/ 1397856 h 1723719"/>
              <a:gd name="connsiteX24" fmla="*/ 7082147 w 9662615"/>
              <a:gd name="connsiteY24" fmla="*/ 1406113 h 1723719"/>
              <a:gd name="connsiteX25" fmla="*/ 7014958 w 9662615"/>
              <a:gd name="connsiteY25" fmla="*/ 1396883 h 1723719"/>
              <a:gd name="connsiteX26" fmla="*/ 6907567 w 9662615"/>
              <a:gd name="connsiteY26" fmla="*/ 1419149 h 1723719"/>
              <a:gd name="connsiteX27" fmla="*/ 6748428 w 9662615"/>
              <a:gd name="connsiteY27" fmla="*/ 1420308 h 1723719"/>
              <a:gd name="connsiteX28" fmla="*/ 6654257 w 9662615"/>
              <a:gd name="connsiteY28" fmla="*/ 1424143 h 1723719"/>
              <a:gd name="connsiteX29" fmla="*/ 6620123 w 9662615"/>
              <a:gd name="connsiteY29" fmla="*/ 1430535 h 1723719"/>
              <a:gd name="connsiteX30" fmla="*/ 6571355 w 9662615"/>
              <a:gd name="connsiteY30" fmla="*/ 1436144 h 1723719"/>
              <a:gd name="connsiteX31" fmla="*/ 6486557 w 9662615"/>
              <a:gd name="connsiteY31" fmla="*/ 1449861 h 1723719"/>
              <a:gd name="connsiteX32" fmla="*/ 6370419 w 9662615"/>
              <a:gd name="connsiteY32" fmla="*/ 1461649 h 1723719"/>
              <a:gd name="connsiteX33" fmla="*/ 6278839 w 9662615"/>
              <a:gd name="connsiteY33" fmla="*/ 1449160 h 1723719"/>
              <a:gd name="connsiteX34" fmla="*/ 6272455 w 9662615"/>
              <a:gd name="connsiteY34" fmla="*/ 1453191 h 1723719"/>
              <a:gd name="connsiteX35" fmla="*/ 6212659 w 9662615"/>
              <a:gd name="connsiteY35" fmla="*/ 1454850 h 1723719"/>
              <a:gd name="connsiteX36" fmla="*/ 6069317 w 9662615"/>
              <a:gd name="connsiteY36" fmla="*/ 1445838 h 1723719"/>
              <a:gd name="connsiteX37" fmla="*/ 5878477 w 9662615"/>
              <a:gd name="connsiteY37" fmla="*/ 1439180 h 1723719"/>
              <a:gd name="connsiteX38" fmla="*/ 5838387 w 9662615"/>
              <a:gd name="connsiteY38" fmla="*/ 1444679 h 1723719"/>
              <a:gd name="connsiteX39" fmla="*/ 5771136 w 9662615"/>
              <a:gd name="connsiteY39" fmla="*/ 1453639 h 1723719"/>
              <a:gd name="connsiteX40" fmla="*/ 5724081 w 9662615"/>
              <a:gd name="connsiteY40" fmla="*/ 1470431 h 1723719"/>
              <a:gd name="connsiteX41" fmla="*/ 5666577 w 9662615"/>
              <a:gd name="connsiteY41" fmla="*/ 1473921 h 1723719"/>
              <a:gd name="connsiteX42" fmla="*/ 5649068 w 9662615"/>
              <a:gd name="connsiteY42" fmla="*/ 1461676 h 1723719"/>
              <a:gd name="connsiteX43" fmla="*/ 5588902 w 9662615"/>
              <a:gd name="connsiteY43" fmla="*/ 1469647 h 1723719"/>
              <a:gd name="connsiteX44" fmla="*/ 5498090 w 9662615"/>
              <a:gd name="connsiteY44" fmla="*/ 1483173 h 1723719"/>
              <a:gd name="connsiteX45" fmla="*/ 5444641 w 9662615"/>
              <a:gd name="connsiteY45" fmla="*/ 1487602 h 1723719"/>
              <a:gd name="connsiteX46" fmla="*/ 5299812 w 9662615"/>
              <a:gd name="connsiteY46" fmla="*/ 1503362 h 1723719"/>
              <a:gd name="connsiteX47" fmla="*/ 5213947 w 9662615"/>
              <a:gd name="connsiteY47" fmla="*/ 1516637 h 1723719"/>
              <a:gd name="connsiteX48" fmla="*/ 5090342 w 9662615"/>
              <a:gd name="connsiteY48" fmla="*/ 1546680 h 1723719"/>
              <a:gd name="connsiteX49" fmla="*/ 5129812 w 9662615"/>
              <a:gd name="connsiteY49" fmla="*/ 1521277 h 1723719"/>
              <a:gd name="connsiteX50" fmla="*/ 5059484 w 9662615"/>
              <a:gd name="connsiteY50" fmla="*/ 1546802 h 1723719"/>
              <a:gd name="connsiteX51" fmla="*/ 5038524 w 9662615"/>
              <a:gd name="connsiteY51" fmla="*/ 1545675 h 1723719"/>
              <a:gd name="connsiteX52" fmla="*/ 5026564 w 9662615"/>
              <a:gd name="connsiteY52" fmla="*/ 1545376 h 1723719"/>
              <a:gd name="connsiteX53" fmla="*/ 4969433 w 9662615"/>
              <a:gd name="connsiteY53" fmla="*/ 1550865 h 1723719"/>
              <a:gd name="connsiteX54" fmla="*/ 4929254 w 9662615"/>
              <a:gd name="connsiteY54" fmla="*/ 1563452 h 1723719"/>
              <a:gd name="connsiteX55" fmla="*/ 4871726 w 9662615"/>
              <a:gd name="connsiteY55" fmla="*/ 1570584 h 1723719"/>
              <a:gd name="connsiteX56" fmla="*/ 4843267 w 9662615"/>
              <a:gd name="connsiteY56" fmla="*/ 1561459 h 1723719"/>
              <a:gd name="connsiteX57" fmla="*/ 4821058 w 9662615"/>
              <a:gd name="connsiteY57" fmla="*/ 1553078 h 1723719"/>
              <a:gd name="connsiteX58" fmla="*/ 4791466 w 9662615"/>
              <a:gd name="connsiteY58" fmla="*/ 1561324 h 1723719"/>
              <a:gd name="connsiteX59" fmla="*/ 4784247 w 9662615"/>
              <a:gd name="connsiteY59" fmla="*/ 1562342 h 1723719"/>
              <a:gd name="connsiteX60" fmla="*/ 4739309 w 9662615"/>
              <a:gd name="connsiteY60" fmla="*/ 1553948 h 1723719"/>
              <a:gd name="connsiteX61" fmla="*/ 4697562 w 9662615"/>
              <a:gd name="connsiteY61" fmla="*/ 1551206 h 1723719"/>
              <a:gd name="connsiteX62" fmla="*/ 4650737 w 9662615"/>
              <a:gd name="connsiteY62" fmla="*/ 1537381 h 1723719"/>
              <a:gd name="connsiteX63" fmla="*/ 4583150 w 9662615"/>
              <a:gd name="connsiteY63" fmla="*/ 1529064 h 1723719"/>
              <a:gd name="connsiteX64" fmla="*/ 4521734 w 9662615"/>
              <a:gd name="connsiteY64" fmla="*/ 1529359 h 1723719"/>
              <a:gd name="connsiteX65" fmla="*/ 4382398 w 9662615"/>
              <a:gd name="connsiteY65" fmla="*/ 1534108 h 1723719"/>
              <a:gd name="connsiteX66" fmla="*/ 4221826 w 9662615"/>
              <a:gd name="connsiteY66" fmla="*/ 1500972 h 1723719"/>
              <a:gd name="connsiteX67" fmla="*/ 4096601 w 9662615"/>
              <a:gd name="connsiteY67" fmla="*/ 1521563 h 1723719"/>
              <a:gd name="connsiteX68" fmla="*/ 3970635 w 9662615"/>
              <a:gd name="connsiteY68" fmla="*/ 1723719 h 1723719"/>
              <a:gd name="connsiteX69" fmla="*/ 3833906 w 9662615"/>
              <a:gd name="connsiteY69" fmla="*/ 1516637 h 1723719"/>
              <a:gd name="connsiteX70" fmla="*/ 3696258 w 9662615"/>
              <a:gd name="connsiteY70" fmla="*/ 1537563 h 1723719"/>
              <a:gd name="connsiteX71" fmla="*/ 3594070 w 9662615"/>
              <a:gd name="connsiteY71" fmla="*/ 1509422 h 1723719"/>
              <a:gd name="connsiteX72" fmla="*/ 3565233 w 9662615"/>
              <a:gd name="connsiteY72" fmla="*/ 1515122 h 1723719"/>
              <a:gd name="connsiteX73" fmla="*/ 3560267 w 9662615"/>
              <a:gd name="connsiteY73" fmla="*/ 1516288 h 1723719"/>
              <a:gd name="connsiteX74" fmla="*/ 3540258 w 9662615"/>
              <a:gd name="connsiteY74" fmla="*/ 1516976 h 1723719"/>
              <a:gd name="connsiteX75" fmla="*/ 3534780 w 9662615"/>
              <a:gd name="connsiteY75" fmla="*/ 1522141 h 1723719"/>
              <a:gd name="connsiteX76" fmla="*/ 3504783 w 9662615"/>
              <a:gd name="connsiteY76" fmla="*/ 1526739 h 1723719"/>
              <a:gd name="connsiteX77" fmla="*/ 3430805 w 9662615"/>
              <a:gd name="connsiteY77" fmla="*/ 1542521 h 1723719"/>
              <a:gd name="connsiteX78" fmla="*/ 3292707 w 9662615"/>
              <a:gd name="connsiteY78" fmla="*/ 1520490 h 1723719"/>
              <a:gd name="connsiteX79" fmla="*/ 3187872 w 9662615"/>
              <a:gd name="connsiteY79" fmla="*/ 1519991 h 1723719"/>
              <a:gd name="connsiteX80" fmla="*/ 3148026 w 9662615"/>
              <a:gd name="connsiteY80" fmla="*/ 1524777 h 1723719"/>
              <a:gd name="connsiteX81" fmla="*/ 3092394 w 9662615"/>
              <a:gd name="connsiteY81" fmla="*/ 1528115 h 1723719"/>
              <a:gd name="connsiteX82" fmla="*/ 2994200 w 9662615"/>
              <a:gd name="connsiteY82" fmla="*/ 1537857 h 1723719"/>
              <a:gd name="connsiteX83" fmla="*/ 2862301 w 9662615"/>
              <a:gd name="connsiteY83" fmla="*/ 1544250 h 1723719"/>
              <a:gd name="connsiteX84" fmla="*/ 2766335 w 9662615"/>
              <a:gd name="connsiteY84" fmla="*/ 1527662 h 1723719"/>
              <a:gd name="connsiteX85" fmla="*/ 2757836 w 9662615"/>
              <a:gd name="connsiteY85" fmla="*/ 1531371 h 1723719"/>
              <a:gd name="connsiteX86" fmla="*/ 2691555 w 9662615"/>
              <a:gd name="connsiteY86" fmla="*/ 1530283 h 1723719"/>
              <a:gd name="connsiteX87" fmla="*/ 2491676 w 9662615"/>
              <a:gd name="connsiteY87" fmla="*/ 1500859 h 1723719"/>
              <a:gd name="connsiteX88" fmla="*/ 2378036 w 9662615"/>
              <a:gd name="connsiteY88" fmla="*/ 1520645 h 1723719"/>
              <a:gd name="connsiteX89" fmla="*/ 2284269 w 9662615"/>
              <a:gd name="connsiteY89" fmla="*/ 1503068 h 1723719"/>
              <a:gd name="connsiteX90" fmla="*/ 2207104 w 9662615"/>
              <a:gd name="connsiteY90" fmla="*/ 1508888 h 1723719"/>
              <a:gd name="connsiteX91" fmla="*/ 2149226 w 9662615"/>
              <a:gd name="connsiteY91" fmla="*/ 1523409 h 1723719"/>
              <a:gd name="connsiteX92" fmla="*/ 2084783 w 9662615"/>
              <a:gd name="connsiteY92" fmla="*/ 1524245 h 1723719"/>
              <a:gd name="connsiteX93" fmla="*/ 2070075 w 9662615"/>
              <a:gd name="connsiteY93" fmla="*/ 1511285 h 1723719"/>
              <a:gd name="connsiteX94" fmla="*/ 2001057 w 9662615"/>
              <a:gd name="connsiteY94" fmla="*/ 1516449 h 1723719"/>
              <a:gd name="connsiteX95" fmla="*/ 1896330 w 9662615"/>
              <a:gd name="connsiteY95" fmla="*/ 1525725 h 1723719"/>
              <a:gd name="connsiteX96" fmla="*/ 1835994 w 9662615"/>
              <a:gd name="connsiteY96" fmla="*/ 1527678 h 1723719"/>
              <a:gd name="connsiteX97" fmla="*/ 1671119 w 9662615"/>
              <a:gd name="connsiteY97" fmla="*/ 1536701 h 1723719"/>
              <a:gd name="connsiteX98" fmla="*/ 1601337 w 9662615"/>
              <a:gd name="connsiteY98" fmla="*/ 1548552 h 1723719"/>
              <a:gd name="connsiteX99" fmla="*/ 1407755 w 9662615"/>
              <a:gd name="connsiteY99" fmla="*/ 1571444 h 1723719"/>
              <a:gd name="connsiteX100" fmla="*/ 1271994 w 9662615"/>
              <a:gd name="connsiteY100" fmla="*/ 1579471 h 1723719"/>
              <a:gd name="connsiteX101" fmla="*/ 1249226 w 9662615"/>
              <a:gd name="connsiteY101" fmla="*/ 1583140 h 1723719"/>
              <a:gd name="connsiteX102" fmla="*/ 1217719 w 9662615"/>
              <a:gd name="connsiteY102" fmla="*/ 1580863 h 1723719"/>
              <a:gd name="connsiteX103" fmla="*/ 1091432 w 9662615"/>
              <a:gd name="connsiteY103" fmla="*/ 1571003 h 1723719"/>
              <a:gd name="connsiteX104" fmla="*/ 992039 w 9662615"/>
              <a:gd name="connsiteY104" fmla="*/ 1556662 h 1723719"/>
              <a:gd name="connsiteX105" fmla="*/ 868264 w 9662615"/>
              <a:gd name="connsiteY105" fmla="*/ 1566392 h 1723719"/>
              <a:gd name="connsiteX106" fmla="*/ 792765 w 9662615"/>
              <a:gd name="connsiteY106" fmla="*/ 1563102 h 1723719"/>
              <a:gd name="connsiteX107" fmla="*/ 669055 w 9662615"/>
              <a:gd name="connsiteY107" fmla="*/ 1543638 h 1723719"/>
              <a:gd name="connsiteX108" fmla="*/ 506152 w 9662615"/>
              <a:gd name="connsiteY108" fmla="*/ 1549124 h 1723719"/>
              <a:gd name="connsiteX109" fmla="*/ 472797 w 9662615"/>
              <a:gd name="connsiteY109" fmla="*/ 1568904 h 1723719"/>
              <a:gd name="connsiteX110" fmla="*/ 427864 w 9662615"/>
              <a:gd name="connsiteY110" fmla="*/ 1580848 h 1723719"/>
              <a:gd name="connsiteX111" fmla="*/ 408381 w 9662615"/>
              <a:gd name="connsiteY111" fmla="*/ 1552940 h 1723719"/>
              <a:gd name="connsiteX112" fmla="*/ 267163 w 9662615"/>
              <a:gd name="connsiteY112" fmla="*/ 1531913 h 1723719"/>
              <a:gd name="connsiteX113" fmla="*/ 196644 w 9662615"/>
              <a:gd name="connsiteY113" fmla="*/ 1524565 h 1723719"/>
              <a:gd name="connsiteX114" fmla="*/ 86819 w 9662615"/>
              <a:gd name="connsiteY114" fmla="*/ 1519517 h 1723719"/>
              <a:gd name="connsiteX115" fmla="*/ 53369 w 9662615"/>
              <a:gd name="connsiteY115" fmla="*/ 1516853 h 1723719"/>
              <a:gd name="connsiteX116" fmla="*/ 2359 w 9662615"/>
              <a:gd name="connsiteY116" fmla="*/ 1515247 h 1723719"/>
              <a:gd name="connsiteX117" fmla="*/ 0 w 9662615"/>
              <a:gd name="connsiteY117" fmla="*/ 1514932 h 1723719"/>
              <a:gd name="connsiteX118" fmla="*/ 0 w 9662615"/>
              <a:gd name="connsiteY118" fmla="*/ 0 h 1723719"/>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37764 w 9662615"/>
              <a:gd name="connsiteY49" fmla="*/ 1481521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177807 w 9662615"/>
              <a:gd name="connsiteY48" fmla="*/ 1526802 h 1583140"/>
              <a:gd name="connsiteX49" fmla="*/ 5137764 w 9662615"/>
              <a:gd name="connsiteY49" fmla="*/ 1481521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18664 w 9662615"/>
              <a:gd name="connsiteY3" fmla="*/ 1331789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06152 w 9662615"/>
              <a:gd name="connsiteY107" fmla="*/ 1549124 h 1583140"/>
              <a:gd name="connsiteX108" fmla="*/ 472797 w 9662615"/>
              <a:gd name="connsiteY108" fmla="*/ 1568904 h 1583140"/>
              <a:gd name="connsiteX109" fmla="*/ 427864 w 9662615"/>
              <a:gd name="connsiteY109" fmla="*/ 1580848 h 1583140"/>
              <a:gd name="connsiteX110" fmla="*/ 408381 w 9662615"/>
              <a:gd name="connsiteY110" fmla="*/ 1552940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06152 w 9662615"/>
              <a:gd name="connsiteY107" fmla="*/ 1549124 h 1583140"/>
              <a:gd name="connsiteX108" fmla="*/ 472797 w 9662615"/>
              <a:gd name="connsiteY108" fmla="*/ 1568904 h 1583140"/>
              <a:gd name="connsiteX109" fmla="*/ 427864 w 9662615"/>
              <a:gd name="connsiteY109" fmla="*/ 1580848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06152 w 9662615"/>
              <a:gd name="connsiteY107" fmla="*/ 1549124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41933 w 9662615"/>
              <a:gd name="connsiteY107" fmla="*/ 1561051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53153 w 9662615"/>
              <a:gd name="connsiteY106" fmla="*/ 1563516 h 1583140"/>
              <a:gd name="connsiteX107" fmla="*/ 541933 w 9662615"/>
              <a:gd name="connsiteY107" fmla="*/ 1561051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40355 w 9662615"/>
              <a:gd name="connsiteY103" fmla="*/ 1560638 h 1583140"/>
              <a:gd name="connsiteX104" fmla="*/ 868264 w 9662615"/>
              <a:gd name="connsiteY104" fmla="*/ 1566392 h 1583140"/>
              <a:gd name="connsiteX105" fmla="*/ 792765 w 9662615"/>
              <a:gd name="connsiteY105" fmla="*/ 1563102 h 1583140"/>
              <a:gd name="connsiteX106" fmla="*/ 653153 w 9662615"/>
              <a:gd name="connsiteY106" fmla="*/ 1563516 h 1583140"/>
              <a:gd name="connsiteX107" fmla="*/ 541933 w 9662615"/>
              <a:gd name="connsiteY107" fmla="*/ 1561051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92811"/>
              <a:gd name="connsiteX1" fmla="*/ 9662615 w 9662615"/>
              <a:gd name="connsiteY1" fmla="*/ 0 h 1592811"/>
              <a:gd name="connsiteX2" fmla="*/ 9662615 w 9662615"/>
              <a:gd name="connsiteY2" fmla="*/ 1280346 h 1592811"/>
              <a:gd name="connsiteX3" fmla="*/ 9551077 w 9662615"/>
              <a:gd name="connsiteY3" fmla="*/ 1292033 h 1592811"/>
              <a:gd name="connsiteX4" fmla="*/ 9469546 w 9662615"/>
              <a:gd name="connsiteY4" fmla="*/ 1289837 h 1592811"/>
              <a:gd name="connsiteX5" fmla="*/ 9326260 w 9662615"/>
              <a:gd name="connsiteY5" fmla="*/ 1277155 h 1592811"/>
              <a:gd name="connsiteX6" fmla="*/ 9144767 w 9662615"/>
              <a:gd name="connsiteY6" fmla="*/ 1264120 h 1592811"/>
              <a:gd name="connsiteX7" fmla="*/ 8976400 w 9662615"/>
              <a:gd name="connsiteY7" fmla="*/ 1326661 h 1592811"/>
              <a:gd name="connsiteX8" fmla="*/ 8828711 w 9662615"/>
              <a:gd name="connsiteY8" fmla="*/ 1346394 h 1592811"/>
              <a:gd name="connsiteX9" fmla="*/ 8695953 w 9662615"/>
              <a:gd name="connsiteY9" fmla="*/ 1346784 h 1592811"/>
              <a:gd name="connsiteX10" fmla="*/ 8652191 w 9662615"/>
              <a:gd name="connsiteY10" fmla="*/ 1345903 h 1592811"/>
              <a:gd name="connsiteX11" fmla="*/ 8591582 w 9662615"/>
              <a:gd name="connsiteY11" fmla="*/ 1341666 h 1592811"/>
              <a:gd name="connsiteX12" fmla="*/ 8537336 w 9662615"/>
              <a:gd name="connsiteY12" fmla="*/ 1341684 h 1592811"/>
              <a:gd name="connsiteX13" fmla="*/ 8416849 w 9662615"/>
              <a:gd name="connsiteY13" fmla="*/ 1367085 h 1592811"/>
              <a:gd name="connsiteX14" fmla="*/ 8278355 w 9662615"/>
              <a:gd name="connsiteY14" fmla="*/ 1386569 h 1592811"/>
              <a:gd name="connsiteX15" fmla="*/ 8197961 w 9662615"/>
              <a:gd name="connsiteY15" fmla="*/ 1392804 h 1592811"/>
              <a:gd name="connsiteX16" fmla="*/ 8171196 w 9662615"/>
              <a:gd name="connsiteY16" fmla="*/ 1397216 h 1592811"/>
              <a:gd name="connsiteX17" fmla="*/ 8087910 w 9662615"/>
              <a:gd name="connsiteY17" fmla="*/ 1386449 h 1592811"/>
              <a:gd name="connsiteX18" fmla="*/ 7974579 w 9662615"/>
              <a:gd name="connsiteY18" fmla="*/ 1383439 h 1592811"/>
              <a:gd name="connsiteX19" fmla="*/ 7768351 w 9662615"/>
              <a:gd name="connsiteY19" fmla="*/ 1395051 h 1592811"/>
              <a:gd name="connsiteX20" fmla="*/ 7635985 w 9662615"/>
              <a:gd name="connsiteY20" fmla="*/ 1386363 h 1592811"/>
              <a:gd name="connsiteX21" fmla="*/ 7466069 w 9662615"/>
              <a:gd name="connsiteY21" fmla="*/ 1377654 h 1592811"/>
              <a:gd name="connsiteX22" fmla="*/ 7355642 w 9662615"/>
              <a:gd name="connsiteY22" fmla="*/ 1407761 h 1592811"/>
              <a:gd name="connsiteX23" fmla="*/ 7215220 w 9662615"/>
              <a:gd name="connsiteY23" fmla="*/ 1397856 h 1592811"/>
              <a:gd name="connsiteX24" fmla="*/ 7082147 w 9662615"/>
              <a:gd name="connsiteY24" fmla="*/ 1406113 h 1592811"/>
              <a:gd name="connsiteX25" fmla="*/ 6987129 w 9662615"/>
              <a:gd name="connsiteY25" fmla="*/ 1404834 h 1592811"/>
              <a:gd name="connsiteX26" fmla="*/ 6907567 w 9662615"/>
              <a:gd name="connsiteY26" fmla="*/ 1419149 h 1592811"/>
              <a:gd name="connsiteX27" fmla="*/ 6748428 w 9662615"/>
              <a:gd name="connsiteY27" fmla="*/ 1420308 h 1592811"/>
              <a:gd name="connsiteX28" fmla="*/ 6654257 w 9662615"/>
              <a:gd name="connsiteY28" fmla="*/ 1424143 h 1592811"/>
              <a:gd name="connsiteX29" fmla="*/ 6620123 w 9662615"/>
              <a:gd name="connsiteY29" fmla="*/ 1430535 h 1592811"/>
              <a:gd name="connsiteX30" fmla="*/ 6571355 w 9662615"/>
              <a:gd name="connsiteY30" fmla="*/ 1436144 h 1592811"/>
              <a:gd name="connsiteX31" fmla="*/ 6486557 w 9662615"/>
              <a:gd name="connsiteY31" fmla="*/ 1449861 h 1592811"/>
              <a:gd name="connsiteX32" fmla="*/ 6370419 w 9662615"/>
              <a:gd name="connsiteY32" fmla="*/ 1461649 h 1592811"/>
              <a:gd name="connsiteX33" fmla="*/ 6278839 w 9662615"/>
              <a:gd name="connsiteY33" fmla="*/ 1449160 h 1592811"/>
              <a:gd name="connsiteX34" fmla="*/ 6272455 w 9662615"/>
              <a:gd name="connsiteY34" fmla="*/ 1453191 h 1592811"/>
              <a:gd name="connsiteX35" fmla="*/ 6212659 w 9662615"/>
              <a:gd name="connsiteY35" fmla="*/ 1454850 h 1592811"/>
              <a:gd name="connsiteX36" fmla="*/ 6069317 w 9662615"/>
              <a:gd name="connsiteY36" fmla="*/ 1445838 h 1592811"/>
              <a:gd name="connsiteX37" fmla="*/ 5878477 w 9662615"/>
              <a:gd name="connsiteY37" fmla="*/ 1439180 h 1592811"/>
              <a:gd name="connsiteX38" fmla="*/ 5838387 w 9662615"/>
              <a:gd name="connsiteY38" fmla="*/ 1444679 h 1592811"/>
              <a:gd name="connsiteX39" fmla="*/ 5771136 w 9662615"/>
              <a:gd name="connsiteY39" fmla="*/ 1453639 h 1592811"/>
              <a:gd name="connsiteX40" fmla="*/ 5724081 w 9662615"/>
              <a:gd name="connsiteY40" fmla="*/ 1470431 h 1592811"/>
              <a:gd name="connsiteX41" fmla="*/ 5666577 w 9662615"/>
              <a:gd name="connsiteY41" fmla="*/ 1473921 h 1592811"/>
              <a:gd name="connsiteX42" fmla="*/ 5649068 w 9662615"/>
              <a:gd name="connsiteY42" fmla="*/ 1461676 h 1592811"/>
              <a:gd name="connsiteX43" fmla="*/ 5588902 w 9662615"/>
              <a:gd name="connsiteY43" fmla="*/ 1469647 h 1592811"/>
              <a:gd name="connsiteX44" fmla="*/ 5498090 w 9662615"/>
              <a:gd name="connsiteY44" fmla="*/ 1483173 h 1592811"/>
              <a:gd name="connsiteX45" fmla="*/ 5444641 w 9662615"/>
              <a:gd name="connsiteY45" fmla="*/ 1487602 h 1592811"/>
              <a:gd name="connsiteX46" fmla="*/ 5299812 w 9662615"/>
              <a:gd name="connsiteY46" fmla="*/ 1503362 h 1592811"/>
              <a:gd name="connsiteX47" fmla="*/ 5245752 w 9662615"/>
              <a:gd name="connsiteY47" fmla="*/ 1520612 h 1592811"/>
              <a:gd name="connsiteX48" fmla="*/ 5177807 w 9662615"/>
              <a:gd name="connsiteY48" fmla="*/ 1526802 h 1592811"/>
              <a:gd name="connsiteX49" fmla="*/ 5113910 w 9662615"/>
              <a:gd name="connsiteY49" fmla="*/ 1533205 h 1592811"/>
              <a:gd name="connsiteX50" fmla="*/ 5059484 w 9662615"/>
              <a:gd name="connsiteY50" fmla="*/ 1546802 h 1592811"/>
              <a:gd name="connsiteX51" fmla="*/ 5038524 w 9662615"/>
              <a:gd name="connsiteY51" fmla="*/ 1545675 h 1592811"/>
              <a:gd name="connsiteX52" fmla="*/ 5026564 w 9662615"/>
              <a:gd name="connsiteY52" fmla="*/ 1545376 h 1592811"/>
              <a:gd name="connsiteX53" fmla="*/ 4969433 w 9662615"/>
              <a:gd name="connsiteY53" fmla="*/ 1550865 h 1592811"/>
              <a:gd name="connsiteX54" fmla="*/ 4871726 w 9662615"/>
              <a:gd name="connsiteY54" fmla="*/ 1570584 h 1592811"/>
              <a:gd name="connsiteX55" fmla="*/ 4843267 w 9662615"/>
              <a:gd name="connsiteY55" fmla="*/ 1561459 h 1592811"/>
              <a:gd name="connsiteX56" fmla="*/ 4821058 w 9662615"/>
              <a:gd name="connsiteY56" fmla="*/ 1553078 h 1592811"/>
              <a:gd name="connsiteX57" fmla="*/ 4791466 w 9662615"/>
              <a:gd name="connsiteY57" fmla="*/ 1561324 h 1592811"/>
              <a:gd name="connsiteX58" fmla="*/ 4784247 w 9662615"/>
              <a:gd name="connsiteY58" fmla="*/ 1562342 h 1592811"/>
              <a:gd name="connsiteX59" fmla="*/ 4739309 w 9662615"/>
              <a:gd name="connsiteY59" fmla="*/ 1553948 h 1592811"/>
              <a:gd name="connsiteX60" fmla="*/ 4697562 w 9662615"/>
              <a:gd name="connsiteY60" fmla="*/ 1551206 h 1592811"/>
              <a:gd name="connsiteX61" fmla="*/ 4650737 w 9662615"/>
              <a:gd name="connsiteY61" fmla="*/ 1537381 h 1592811"/>
              <a:gd name="connsiteX62" fmla="*/ 4583150 w 9662615"/>
              <a:gd name="connsiteY62" fmla="*/ 1529064 h 1592811"/>
              <a:gd name="connsiteX63" fmla="*/ 4521734 w 9662615"/>
              <a:gd name="connsiteY63" fmla="*/ 1529359 h 1592811"/>
              <a:gd name="connsiteX64" fmla="*/ 4382398 w 9662615"/>
              <a:gd name="connsiteY64" fmla="*/ 1534108 h 1592811"/>
              <a:gd name="connsiteX65" fmla="*/ 4221826 w 9662615"/>
              <a:gd name="connsiteY65" fmla="*/ 1500972 h 1592811"/>
              <a:gd name="connsiteX66" fmla="*/ 4096601 w 9662615"/>
              <a:gd name="connsiteY66" fmla="*/ 1521563 h 1592811"/>
              <a:gd name="connsiteX67" fmla="*/ 4002441 w 9662615"/>
              <a:gd name="connsiteY67" fmla="*/ 1528912 h 1592811"/>
              <a:gd name="connsiteX68" fmla="*/ 3833906 w 9662615"/>
              <a:gd name="connsiteY68" fmla="*/ 1516637 h 1592811"/>
              <a:gd name="connsiteX69" fmla="*/ 3763845 w 9662615"/>
              <a:gd name="connsiteY69" fmla="*/ 1501782 h 1592811"/>
              <a:gd name="connsiteX70" fmla="*/ 3641778 w 9662615"/>
              <a:gd name="connsiteY70" fmla="*/ 1505446 h 1592811"/>
              <a:gd name="connsiteX71" fmla="*/ 3565233 w 9662615"/>
              <a:gd name="connsiteY71" fmla="*/ 1515122 h 1592811"/>
              <a:gd name="connsiteX72" fmla="*/ 3560267 w 9662615"/>
              <a:gd name="connsiteY72" fmla="*/ 1516288 h 1592811"/>
              <a:gd name="connsiteX73" fmla="*/ 3540258 w 9662615"/>
              <a:gd name="connsiteY73" fmla="*/ 1516976 h 1592811"/>
              <a:gd name="connsiteX74" fmla="*/ 3534780 w 9662615"/>
              <a:gd name="connsiteY74" fmla="*/ 1522141 h 1592811"/>
              <a:gd name="connsiteX75" fmla="*/ 3504783 w 9662615"/>
              <a:gd name="connsiteY75" fmla="*/ 1526739 h 1592811"/>
              <a:gd name="connsiteX76" fmla="*/ 3430805 w 9662615"/>
              <a:gd name="connsiteY76" fmla="*/ 1542521 h 1592811"/>
              <a:gd name="connsiteX77" fmla="*/ 3292707 w 9662615"/>
              <a:gd name="connsiteY77" fmla="*/ 1520490 h 1592811"/>
              <a:gd name="connsiteX78" fmla="*/ 3187872 w 9662615"/>
              <a:gd name="connsiteY78" fmla="*/ 1519991 h 1592811"/>
              <a:gd name="connsiteX79" fmla="*/ 3148026 w 9662615"/>
              <a:gd name="connsiteY79" fmla="*/ 1524777 h 1592811"/>
              <a:gd name="connsiteX80" fmla="*/ 3092394 w 9662615"/>
              <a:gd name="connsiteY80" fmla="*/ 1528115 h 1592811"/>
              <a:gd name="connsiteX81" fmla="*/ 2994200 w 9662615"/>
              <a:gd name="connsiteY81" fmla="*/ 1537857 h 1592811"/>
              <a:gd name="connsiteX82" fmla="*/ 2862301 w 9662615"/>
              <a:gd name="connsiteY82" fmla="*/ 1544250 h 1592811"/>
              <a:gd name="connsiteX83" fmla="*/ 2766335 w 9662615"/>
              <a:gd name="connsiteY83" fmla="*/ 1527662 h 1592811"/>
              <a:gd name="connsiteX84" fmla="*/ 2757836 w 9662615"/>
              <a:gd name="connsiteY84" fmla="*/ 1531371 h 1592811"/>
              <a:gd name="connsiteX85" fmla="*/ 2691555 w 9662615"/>
              <a:gd name="connsiteY85" fmla="*/ 1530283 h 1592811"/>
              <a:gd name="connsiteX86" fmla="*/ 2491676 w 9662615"/>
              <a:gd name="connsiteY86" fmla="*/ 1500859 h 1592811"/>
              <a:gd name="connsiteX87" fmla="*/ 2378036 w 9662615"/>
              <a:gd name="connsiteY87" fmla="*/ 1520645 h 1592811"/>
              <a:gd name="connsiteX88" fmla="*/ 2284269 w 9662615"/>
              <a:gd name="connsiteY88" fmla="*/ 1503068 h 1592811"/>
              <a:gd name="connsiteX89" fmla="*/ 2207104 w 9662615"/>
              <a:gd name="connsiteY89" fmla="*/ 1508888 h 1592811"/>
              <a:gd name="connsiteX90" fmla="*/ 2149226 w 9662615"/>
              <a:gd name="connsiteY90" fmla="*/ 1523409 h 1592811"/>
              <a:gd name="connsiteX91" fmla="*/ 2084783 w 9662615"/>
              <a:gd name="connsiteY91" fmla="*/ 1524245 h 1592811"/>
              <a:gd name="connsiteX92" fmla="*/ 2070075 w 9662615"/>
              <a:gd name="connsiteY92" fmla="*/ 1511285 h 1592811"/>
              <a:gd name="connsiteX93" fmla="*/ 2001057 w 9662615"/>
              <a:gd name="connsiteY93" fmla="*/ 1516449 h 1592811"/>
              <a:gd name="connsiteX94" fmla="*/ 1896330 w 9662615"/>
              <a:gd name="connsiteY94" fmla="*/ 1525725 h 1592811"/>
              <a:gd name="connsiteX95" fmla="*/ 1835994 w 9662615"/>
              <a:gd name="connsiteY95" fmla="*/ 1527678 h 1592811"/>
              <a:gd name="connsiteX96" fmla="*/ 1671119 w 9662615"/>
              <a:gd name="connsiteY96" fmla="*/ 1536701 h 1592811"/>
              <a:gd name="connsiteX97" fmla="*/ 1601337 w 9662615"/>
              <a:gd name="connsiteY97" fmla="*/ 1548552 h 1592811"/>
              <a:gd name="connsiteX98" fmla="*/ 1407755 w 9662615"/>
              <a:gd name="connsiteY98" fmla="*/ 1571444 h 1592811"/>
              <a:gd name="connsiteX99" fmla="*/ 1271994 w 9662615"/>
              <a:gd name="connsiteY99" fmla="*/ 1579471 h 1592811"/>
              <a:gd name="connsiteX100" fmla="*/ 1249226 w 9662615"/>
              <a:gd name="connsiteY100" fmla="*/ 1583140 h 1592811"/>
              <a:gd name="connsiteX101" fmla="*/ 1181938 w 9662615"/>
              <a:gd name="connsiteY101" fmla="*/ 1592789 h 1592811"/>
              <a:gd name="connsiteX102" fmla="*/ 1091432 w 9662615"/>
              <a:gd name="connsiteY102" fmla="*/ 1571003 h 1592811"/>
              <a:gd name="connsiteX103" fmla="*/ 940355 w 9662615"/>
              <a:gd name="connsiteY103" fmla="*/ 1560638 h 1592811"/>
              <a:gd name="connsiteX104" fmla="*/ 868264 w 9662615"/>
              <a:gd name="connsiteY104" fmla="*/ 1566392 h 1592811"/>
              <a:gd name="connsiteX105" fmla="*/ 792765 w 9662615"/>
              <a:gd name="connsiteY105" fmla="*/ 1563102 h 1592811"/>
              <a:gd name="connsiteX106" fmla="*/ 653153 w 9662615"/>
              <a:gd name="connsiteY106" fmla="*/ 1563516 h 1592811"/>
              <a:gd name="connsiteX107" fmla="*/ 541933 w 9662615"/>
              <a:gd name="connsiteY107" fmla="*/ 1561051 h 1592811"/>
              <a:gd name="connsiteX108" fmla="*/ 472797 w 9662615"/>
              <a:gd name="connsiteY108" fmla="*/ 1568904 h 1592811"/>
              <a:gd name="connsiteX109" fmla="*/ 396059 w 9662615"/>
              <a:gd name="connsiteY109" fmla="*/ 1560970 h 1592811"/>
              <a:gd name="connsiteX110" fmla="*/ 336819 w 9662615"/>
              <a:gd name="connsiteY110" fmla="*/ 1560892 h 1592811"/>
              <a:gd name="connsiteX111" fmla="*/ 267163 w 9662615"/>
              <a:gd name="connsiteY111" fmla="*/ 1531913 h 1592811"/>
              <a:gd name="connsiteX112" fmla="*/ 196644 w 9662615"/>
              <a:gd name="connsiteY112" fmla="*/ 1524565 h 1592811"/>
              <a:gd name="connsiteX113" fmla="*/ 86819 w 9662615"/>
              <a:gd name="connsiteY113" fmla="*/ 1519517 h 1592811"/>
              <a:gd name="connsiteX114" fmla="*/ 53369 w 9662615"/>
              <a:gd name="connsiteY114" fmla="*/ 1516853 h 1592811"/>
              <a:gd name="connsiteX115" fmla="*/ 2359 w 9662615"/>
              <a:gd name="connsiteY115" fmla="*/ 1515247 h 1592811"/>
              <a:gd name="connsiteX116" fmla="*/ 0 w 9662615"/>
              <a:gd name="connsiteY116" fmla="*/ 1514932 h 1592811"/>
              <a:gd name="connsiteX117" fmla="*/ 0 w 9662615"/>
              <a:gd name="connsiteY117" fmla="*/ 0 h 1592811"/>
              <a:gd name="connsiteX0" fmla="*/ 0 w 9662615"/>
              <a:gd name="connsiteY0" fmla="*/ 0 h 1592811"/>
              <a:gd name="connsiteX1" fmla="*/ 9662615 w 9662615"/>
              <a:gd name="connsiteY1" fmla="*/ 0 h 1592811"/>
              <a:gd name="connsiteX2" fmla="*/ 9662615 w 9662615"/>
              <a:gd name="connsiteY2" fmla="*/ 1280346 h 1592811"/>
              <a:gd name="connsiteX3" fmla="*/ 9551077 w 9662615"/>
              <a:gd name="connsiteY3" fmla="*/ 1292033 h 1592811"/>
              <a:gd name="connsiteX4" fmla="*/ 9469546 w 9662615"/>
              <a:gd name="connsiteY4" fmla="*/ 1289837 h 1592811"/>
              <a:gd name="connsiteX5" fmla="*/ 9326260 w 9662615"/>
              <a:gd name="connsiteY5" fmla="*/ 1277155 h 1592811"/>
              <a:gd name="connsiteX6" fmla="*/ 9144767 w 9662615"/>
              <a:gd name="connsiteY6" fmla="*/ 1264120 h 1592811"/>
              <a:gd name="connsiteX7" fmla="*/ 8976400 w 9662615"/>
              <a:gd name="connsiteY7" fmla="*/ 1326661 h 1592811"/>
              <a:gd name="connsiteX8" fmla="*/ 8828711 w 9662615"/>
              <a:gd name="connsiteY8" fmla="*/ 1346394 h 1592811"/>
              <a:gd name="connsiteX9" fmla="*/ 8695953 w 9662615"/>
              <a:gd name="connsiteY9" fmla="*/ 1346784 h 1592811"/>
              <a:gd name="connsiteX10" fmla="*/ 8652191 w 9662615"/>
              <a:gd name="connsiteY10" fmla="*/ 1345903 h 1592811"/>
              <a:gd name="connsiteX11" fmla="*/ 8591582 w 9662615"/>
              <a:gd name="connsiteY11" fmla="*/ 1341666 h 1592811"/>
              <a:gd name="connsiteX12" fmla="*/ 8537336 w 9662615"/>
              <a:gd name="connsiteY12" fmla="*/ 1341684 h 1592811"/>
              <a:gd name="connsiteX13" fmla="*/ 8416849 w 9662615"/>
              <a:gd name="connsiteY13" fmla="*/ 1367085 h 1592811"/>
              <a:gd name="connsiteX14" fmla="*/ 8278355 w 9662615"/>
              <a:gd name="connsiteY14" fmla="*/ 1386569 h 1592811"/>
              <a:gd name="connsiteX15" fmla="*/ 8197961 w 9662615"/>
              <a:gd name="connsiteY15" fmla="*/ 1392804 h 1592811"/>
              <a:gd name="connsiteX16" fmla="*/ 8171196 w 9662615"/>
              <a:gd name="connsiteY16" fmla="*/ 1397216 h 1592811"/>
              <a:gd name="connsiteX17" fmla="*/ 8087910 w 9662615"/>
              <a:gd name="connsiteY17" fmla="*/ 1386449 h 1592811"/>
              <a:gd name="connsiteX18" fmla="*/ 7974579 w 9662615"/>
              <a:gd name="connsiteY18" fmla="*/ 1383439 h 1592811"/>
              <a:gd name="connsiteX19" fmla="*/ 7768351 w 9662615"/>
              <a:gd name="connsiteY19" fmla="*/ 1395051 h 1592811"/>
              <a:gd name="connsiteX20" fmla="*/ 7635985 w 9662615"/>
              <a:gd name="connsiteY20" fmla="*/ 1386363 h 1592811"/>
              <a:gd name="connsiteX21" fmla="*/ 7466069 w 9662615"/>
              <a:gd name="connsiteY21" fmla="*/ 1377654 h 1592811"/>
              <a:gd name="connsiteX22" fmla="*/ 7355642 w 9662615"/>
              <a:gd name="connsiteY22" fmla="*/ 1407761 h 1592811"/>
              <a:gd name="connsiteX23" fmla="*/ 7215220 w 9662615"/>
              <a:gd name="connsiteY23" fmla="*/ 1397856 h 1592811"/>
              <a:gd name="connsiteX24" fmla="*/ 7082147 w 9662615"/>
              <a:gd name="connsiteY24" fmla="*/ 1406113 h 1592811"/>
              <a:gd name="connsiteX25" fmla="*/ 6987129 w 9662615"/>
              <a:gd name="connsiteY25" fmla="*/ 1404834 h 1592811"/>
              <a:gd name="connsiteX26" fmla="*/ 6907567 w 9662615"/>
              <a:gd name="connsiteY26" fmla="*/ 1419149 h 1592811"/>
              <a:gd name="connsiteX27" fmla="*/ 6748428 w 9662615"/>
              <a:gd name="connsiteY27" fmla="*/ 1420308 h 1592811"/>
              <a:gd name="connsiteX28" fmla="*/ 6654257 w 9662615"/>
              <a:gd name="connsiteY28" fmla="*/ 1424143 h 1592811"/>
              <a:gd name="connsiteX29" fmla="*/ 6620123 w 9662615"/>
              <a:gd name="connsiteY29" fmla="*/ 1430535 h 1592811"/>
              <a:gd name="connsiteX30" fmla="*/ 6571355 w 9662615"/>
              <a:gd name="connsiteY30" fmla="*/ 1436144 h 1592811"/>
              <a:gd name="connsiteX31" fmla="*/ 6486557 w 9662615"/>
              <a:gd name="connsiteY31" fmla="*/ 1449861 h 1592811"/>
              <a:gd name="connsiteX32" fmla="*/ 6370419 w 9662615"/>
              <a:gd name="connsiteY32" fmla="*/ 1461649 h 1592811"/>
              <a:gd name="connsiteX33" fmla="*/ 6278839 w 9662615"/>
              <a:gd name="connsiteY33" fmla="*/ 1449160 h 1592811"/>
              <a:gd name="connsiteX34" fmla="*/ 6272455 w 9662615"/>
              <a:gd name="connsiteY34" fmla="*/ 1453191 h 1592811"/>
              <a:gd name="connsiteX35" fmla="*/ 6212659 w 9662615"/>
              <a:gd name="connsiteY35" fmla="*/ 1454850 h 1592811"/>
              <a:gd name="connsiteX36" fmla="*/ 6069317 w 9662615"/>
              <a:gd name="connsiteY36" fmla="*/ 1445838 h 1592811"/>
              <a:gd name="connsiteX37" fmla="*/ 5878477 w 9662615"/>
              <a:gd name="connsiteY37" fmla="*/ 1439180 h 1592811"/>
              <a:gd name="connsiteX38" fmla="*/ 5838387 w 9662615"/>
              <a:gd name="connsiteY38" fmla="*/ 1444679 h 1592811"/>
              <a:gd name="connsiteX39" fmla="*/ 5771136 w 9662615"/>
              <a:gd name="connsiteY39" fmla="*/ 1453639 h 1592811"/>
              <a:gd name="connsiteX40" fmla="*/ 5724081 w 9662615"/>
              <a:gd name="connsiteY40" fmla="*/ 1470431 h 1592811"/>
              <a:gd name="connsiteX41" fmla="*/ 5666577 w 9662615"/>
              <a:gd name="connsiteY41" fmla="*/ 1473921 h 1592811"/>
              <a:gd name="connsiteX42" fmla="*/ 5649068 w 9662615"/>
              <a:gd name="connsiteY42" fmla="*/ 1461676 h 1592811"/>
              <a:gd name="connsiteX43" fmla="*/ 5588902 w 9662615"/>
              <a:gd name="connsiteY43" fmla="*/ 1469647 h 1592811"/>
              <a:gd name="connsiteX44" fmla="*/ 5498090 w 9662615"/>
              <a:gd name="connsiteY44" fmla="*/ 1483173 h 1592811"/>
              <a:gd name="connsiteX45" fmla="*/ 5444641 w 9662615"/>
              <a:gd name="connsiteY45" fmla="*/ 1487602 h 1592811"/>
              <a:gd name="connsiteX46" fmla="*/ 5299812 w 9662615"/>
              <a:gd name="connsiteY46" fmla="*/ 1503362 h 1592811"/>
              <a:gd name="connsiteX47" fmla="*/ 5245752 w 9662615"/>
              <a:gd name="connsiteY47" fmla="*/ 1520612 h 1592811"/>
              <a:gd name="connsiteX48" fmla="*/ 5177807 w 9662615"/>
              <a:gd name="connsiteY48" fmla="*/ 1526802 h 1592811"/>
              <a:gd name="connsiteX49" fmla="*/ 5113910 w 9662615"/>
              <a:gd name="connsiteY49" fmla="*/ 1533205 h 1592811"/>
              <a:gd name="connsiteX50" fmla="*/ 5059484 w 9662615"/>
              <a:gd name="connsiteY50" fmla="*/ 1546802 h 1592811"/>
              <a:gd name="connsiteX51" fmla="*/ 5038524 w 9662615"/>
              <a:gd name="connsiteY51" fmla="*/ 1545675 h 1592811"/>
              <a:gd name="connsiteX52" fmla="*/ 5026564 w 9662615"/>
              <a:gd name="connsiteY52" fmla="*/ 1545376 h 1592811"/>
              <a:gd name="connsiteX53" fmla="*/ 4969433 w 9662615"/>
              <a:gd name="connsiteY53" fmla="*/ 1550865 h 1592811"/>
              <a:gd name="connsiteX54" fmla="*/ 4871726 w 9662615"/>
              <a:gd name="connsiteY54" fmla="*/ 1570584 h 1592811"/>
              <a:gd name="connsiteX55" fmla="*/ 4843267 w 9662615"/>
              <a:gd name="connsiteY55" fmla="*/ 1561459 h 1592811"/>
              <a:gd name="connsiteX56" fmla="*/ 4821058 w 9662615"/>
              <a:gd name="connsiteY56" fmla="*/ 1553078 h 1592811"/>
              <a:gd name="connsiteX57" fmla="*/ 4791466 w 9662615"/>
              <a:gd name="connsiteY57" fmla="*/ 1561324 h 1592811"/>
              <a:gd name="connsiteX58" fmla="*/ 4784247 w 9662615"/>
              <a:gd name="connsiteY58" fmla="*/ 1562342 h 1592811"/>
              <a:gd name="connsiteX59" fmla="*/ 4739309 w 9662615"/>
              <a:gd name="connsiteY59" fmla="*/ 1553948 h 1592811"/>
              <a:gd name="connsiteX60" fmla="*/ 4697562 w 9662615"/>
              <a:gd name="connsiteY60" fmla="*/ 1551206 h 1592811"/>
              <a:gd name="connsiteX61" fmla="*/ 4650737 w 9662615"/>
              <a:gd name="connsiteY61" fmla="*/ 1537381 h 1592811"/>
              <a:gd name="connsiteX62" fmla="*/ 4583150 w 9662615"/>
              <a:gd name="connsiteY62" fmla="*/ 1529064 h 1592811"/>
              <a:gd name="connsiteX63" fmla="*/ 4521734 w 9662615"/>
              <a:gd name="connsiteY63" fmla="*/ 1529359 h 1592811"/>
              <a:gd name="connsiteX64" fmla="*/ 4382398 w 9662615"/>
              <a:gd name="connsiteY64" fmla="*/ 1534108 h 1592811"/>
              <a:gd name="connsiteX65" fmla="*/ 4221826 w 9662615"/>
              <a:gd name="connsiteY65" fmla="*/ 1500972 h 1592811"/>
              <a:gd name="connsiteX66" fmla="*/ 4096601 w 9662615"/>
              <a:gd name="connsiteY66" fmla="*/ 1521563 h 1592811"/>
              <a:gd name="connsiteX67" fmla="*/ 4002441 w 9662615"/>
              <a:gd name="connsiteY67" fmla="*/ 1528912 h 1592811"/>
              <a:gd name="connsiteX68" fmla="*/ 3833906 w 9662615"/>
              <a:gd name="connsiteY68" fmla="*/ 1516637 h 1592811"/>
              <a:gd name="connsiteX69" fmla="*/ 3763845 w 9662615"/>
              <a:gd name="connsiteY69" fmla="*/ 1501782 h 1592811"/>
              <a:gd name="connsiteX70" fmla="*/ 3641778 w 9662615"/>
              <a:gd name="connsiteY70" fmla="*/ 1505446 h 1592811"/>
              <a:gd name="connsiteX71" fmla="*/ 3565233 w 9662615"/>
              <a:gd name="connsiteY71" fmla="*/ 1515122 h 1592811"/>
              <a:gd name="connsiteX72" fmla="*/ 3560267 w 9662615"/>
              <a:gd name="connsiteY72" fmla="*/ 1516288 h 1592811"/>
              <a:gd name="connsiteX73" fmla="*/ 3540258 w 9662615"/>
              <a:gd name="connsiteY73" fmla="*/ 1516976 h 1592811"/>
              <a:gd name="connsiteX74" fmla="*/ 3534780 w 9662615"/>
              <a:gd name="connsiteY74" fmla="*/ 1522141 h 1592811"/>
              <a:gd name="connsiteX75" fmla="*/ 3504783 w 9662615"/>
              <a:gd name="connsiteY75" fmla="*/ 1526739 h 1592811"/>
              <a:gd name="connsiteX76" fmla="*/ 3430805 w 9662615"/>
              <a:gd name="connsiteY76" fmla="*/ 1542521 h 1592811"/>
              <a:gd name="connsiteX77" fmla="*/ 3292707 w 9662615"/>
              <a:gd name="connsiteY77" fmla="*/ 1520490 h 1592811"/>
              <a:gd name="connsiteX78" fmla="*/ 3187872 w 9662615"/>
              <a:gd name="connsiteY78" fmla="*/ 1519991 h 1592811"/>
              <a:gd name="connsiteX79" fmla="*/ 3148026 w 9662615"/>
              <a:gd name="connsiteY79" fmla="*/ 1524777 h 1592811"/>
              <a:gd name="connsiteX80" fmla="*/ 3092394 w 9662615"/>
              <a:gd name="connsiteY80" fmla="*/ 1528115 h 1592811"/>
              <a:gd name="connsiteX81" fmla="*/ 2994200 w 9662615"/>
              <a:gd name="connsiteY81" fmla="*/ 1537857 h 1592811"/>
              <a:gd name="connsiteX82" fmla="*/ 2862301 w 9662615"/>
              <a:gd name="connsiteY82" fmla="*/ 1544250 h 1592811"/>
              <a:gd name="connsiteX83" fmla="*/ 2766335 w 9662615"/>
              <a:gd name="connsiteY83" fmla="*/ 1527662 h 1592811"/>
              <a:gd name="connsiteX84" fmla="*/ 2757836 w 9662615"/>
              <a:gd name="connsiteY84" fmla="*/ 1531371 h 1592811"/>
              <a:gd name="connsiteX85" fmla="*/ 2691555 w 9662615"/>
              <a:gd name="connsiteY85" fmla="*/ 1530283 h 1592811"/>
              <a:gd name="connsiteX86" fmla="*/ 2491676 w 9662615"/>
              <a:gd name="connsiteY86" fmla="*/ 1500859 h 1592811"/>
              <a:gd name="connsiteX87" fmla="*/ 2378036 w 9662615"/>
              <a:gd name="connsiteY87" fmla="*/ 1520645 h 1592811"/>
              <a:gd name="connsiteX88" fmla="*/ 2284269 w 9662615"/>
              <a:gd name="connsiteY88" fmla="*/ 1503068 h 1592811"/>
              <a:gd name="connsiteX89" fmla="*/ 2207104 w 9662615"/>
              <a:gd name="connsiteY89" fmla="*/ 1508888 h 1592811"/>
              <a:gd name="connsiteX90" fmla="*/ 2149226 w 9662615"/>
              <a:gd name="connsiteY90" fmla="*/ 1523409 h 1592811"/>
              <a:gd name="connsiteX91" fmla="*/ 2084783 w 9662615"/>
              <a:gd name="connsiteY91" fmla="*/ 1524245 h 1592811"/>
              <a:gd name="connsiteX92" fmla="*/ 2070075 w 9662615"/>
              <a:gd name="connsiteY92" fmla="*/ 1511285 h 1592811"/>
              <a:gd name="connsiteX93" fmla="*/ 2001057 w 9662615"/>
              <a:gd name="connsiteY93" fmla="*/ 1516449 h 1592811"/>
              <a:gd name="connsiteX94" fmla="*/ 1896330 w 9662615"/>
              <a:gd name="connsiteY94" fmla="*/ 1525725 h 1592811"/>
              <a:gd name="connsiteX95" fmla="*/ 1835994 w 9662615"/>
              <a:gd name="connsiteY95" fmla="*/ 1527678 h 1592811"/>
              <a:gd name="connsiteX96" fmla="*/ 1671119 w 9662615"/>
              <a:gd name="connsiteY96" fmla="*/ 1536701 h 1592811"/>
              <a:gd name="connsiteX97" fmla="*/ 1601337 w 9662615"/>
              <a:gd name="connsiteY97" fmla="*/ 1548552 h 1592811"/>
              <a:gd name="connsiteX98" fmla="*/ 1407755 w 9662615"/>
              <a:gd name="connsiteY98" fmla="*/ 1571444 h 1592811"/>
              <a:gd name="connsiteX99" fmla="*/ 1291872 w 9662615"/>
              <a:gd name="connsiteY99" fmla="*/ 1579471 h 1592811"/>
              <a:gd name="connsiteX100" fmla="*/ 1249226 w 9662615"/>
              <a:gd name="connsiteY100" fmla="*/ 1583140 h 1592811"/>
              <a:gd name="connsiteX101" fmla="*/ 1181938 w 9662615"/>
              <a:gd name="connsiteY101" fmla="*/ 1592789 h 1592811"/>
              <a:gd name="connsiteX102" fmla="*/ 1091432 w 9662615"/>
              <a:gd name="connsiteY102" fmla="*/ 1571003 h 1592811"/>
              <a:gd name="connsiteX103" fmla="*/ 940355 w 9662615"/>
              <a:gd name="connsiteY103" fmla="*/ 1560638 h 1592811"/>
              <a:gd name="connsiteX104" fmla="*/ 868264 w 9662615"/>
              <a:gd name="connsiteY104" fmla="*/ 1566392 h 1592811"/>
              <a:gd name="connsiteX105" fmla="*/ 792765 w 9662615"/>
              <a:gd name="connsiteY105" fmla="*/ 1563102 h 1592811"/>
              <a:gd name="connsiteX106" fmla="*/ 653153 w 9662615"/>
              <a:gd name="connsiteY106" fmla="*/ 1563516 h 1592811"/>
              <a:gd name="connsiteX107" fmla="*/ 541933 w 9662615"/>
              <a:gd name="connsiteY107" fmla="*/ 1561051 h 1592811"/>
              <a:gd name="connsiteX108" fmla="*/ 472797 w 9662615"/>
              <a:gd name="connsiteY108" fmla="*/ 1568904 h 1592811"/>
              <a:gd name="connsiteX109" fmla="*/ 396059 w 9662615"/>
              <a:gd name="connsiteY109" fmla="*/ 1560970 h 1592811"/>
              <a:gd name="connsiteX110" fmla="*/ 336819 w 9662615"/>
              <a:gd name="connsiteY110" fmla="*/ 1560892 h 1592811"/>
              <a:gd name="connsiteX111" fmla="*/ 267163 w 9662615"/>
              <a:gd name="connsiteY111" fmla="*/ 1531913 h 1592811"/>
              <a:gd name="connsiteX112" fmla="*/ 196644 w 9662615"/>
              <a:gd name="connsiteY112" fmla="*/ 1524565 h 1592811"/>
              <a:gd name="connsiteX113" fmla="*/ 86819 w 9662615"/>
              <a:gd name="connsiteY113" fmla="*/ 1519517 h 1592811"/>
              <a:gd name="connsiteX114" fmla="*/ 53369 w 9662615"/>
              <a:gd name="connsiteY114" fmla="*/ 1516853 h 1592811"/>
              <a:gd name="connsiteX115" fmla="*/ 2359 w 9662615"/>
              <a:gd name="connsiteY115" fmla="*/ 1515247 h 1592811"/>
              <a:gd name="connsiteX116" fmla="*/ 0 w 9662615"/>
              <a:gd name="connsiteY116" fmla="*/ 1514932 h 1592811"/>
              <a:gd name="connsiteX117" fmla="*/ 0 w 9662615"/>
              <a:gd name="connsiteY117" fmla="*/ 0 h 1592811"/>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34780 w 9662615"/>
              <a:gd name="connsiteY74" fmla="*/ 1522141 h 1603018"/>
              <a:gd name="connsiteX75" fmla="*/ 3504783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601337 w 9662615"/>
              <a:gd name="connsiteY97" fmla="*/ 1548552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34780 w 9662615"/>
              <a:gd name="connsiteY74" fmla="*/ 1522141 h 1603018"/>
              <a:gd name="connsiteX75" fmla="*/ 3504783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34780 w 9662615"/>
              <a:gd name="connsiteY74" fmla="*/ 1522141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612941 w 9662615"/>
              <a:gd name="connsiteY71" fmla="*/ 1411755 h 1603018"/>
              <a:gd name="connsiteX72" fmla="*/ 3560267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612941 w 9662615"/>
              <a:gd name="connsiteY71" fmla="*/ 141175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12941 w 9662615"/>
              <a:gd name="connsiteY71" fmla="*/ 141175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11261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112613 w 9662615"/>
              <a:gd name="connsiteY91" fmla="*/ 1524245 h 1603018"/>
              <a:gd name="connsiteX92" fmla="*/ 2046221 w 9662615"/>
              <a:gd name="connsiteY92" fmla="*/ 1523212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112613 w 9662615"/>
              <a:gd name="connsiteY91" fmla="*/ 1524245 h 1603018"/>
              <a:gd name="connsiteX92" fmla="*/ 2046221 w 9662615"/>
              <a:gd name="connsiteY92" fmla="*/ 1523212 h 1603018"/>
              <a:gd name="connsiteX93" fmla="*/ 2001057 w 9662615"/>
              <a:gd name="connsiteY93" fmla="*/ 1516449 h 1603018"/>
              <a:gd name="connsiteX94" fmla="*/ 1920184 w 9662615"/>
              <a:gd name="connsiteY94" fmla="*/ 1533676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9662615" h="1603018">
                <a:moveTo>
                  <a:pt x="0" y="0"/>
                </a:moveTo>
                <a:lnTo>
                  <a:pt x="9662615" y="0"/>
                </a:lnTo>
                <a:lnTo>
                  <a:pt x="9662615" y="1280346"/>
                </a:lnTo>
                <a:lnTo>
                  <a:pt x="9551077" y="1292033"/>
                </a:lnTo>
                <a:cubicBezTo>
                  <a:pt x="9489925" y="1291588"/>
                  <a:pt x="9543615" y="1296257"/>
                  <a:pt x="9469546" y="1289837"/>
                </a:cubicBezTo>
                <a:cubicBezTo>
                  <a:pt x="9413040" y="1331485"/>
                  <a:pt x="9340031" y="1268376"/>
                  <a:pt x="9326260" y="1277155"/>
                </a:cubicBezTo>
                <a:cubicBezTo>
                  <a:pt x="9234251" y="1284900"/>
                  <a:pt x="9225377" y="1258935"/>
                  <a:pt x="9144767" y="1264120"/>
                </a:cubicBezTo>
                <a:cubicBezTo>
                  <a:pt x="9159115" y="1310075"/>
                  <a:pt x="9066692" y="1304806"/>
                  <a:pt x="8976400" y="1326661"/>
                </a:cubicBezTo>
                <a:cubicBezTo>
                  <a:pt x="8931920" y="1325947"/>
                  <a:pt x="8871807" y="1351060"/>
                  <a:pt x="8828711" y="1346394"/>
                </a:cubicBezTo>
                <a:cubicBezTo>
                  <a:pt x="8809650" y="1326213"/>
                  <a:pt x="8718313" y="1358527"/>
                  <a:pt x="8695953" y="1346784"/>
                </a:cubicBezTo>
                <a:cubicBezTo>
                  <a:pt x="8694290" y="1355317"/>
                  <a:pt x="8661526" y="1349865"/>
                  <a:pt x="8652191" y="1345903"/>
                </a:cubicBezTo>
                <a:cubicBezTo>
                  <a:pt x="8641363" y="1349626"/>
                  <a:pt x="8603292" y="1341304"/>
                  <a:pt x="8591582" y="1341666"/>
                </a:cubicBezTo>
                <a:cubicBezTo>
                  <a:pt x="8568421" y="1323004"/>
                  <a:pt x="8565847" y="1352287"/>
                  <a:pt x="8537336" y="1341684"/>
                </a:cubicBezTo>
                <a:cubicBezTo>
                  <a:pt x="8524809" y="1348019"/>
                  <a:pt x="8445703" y="1377667"/>
                  <a:pt x="8416849" y="1367085"/>
                </a:cubicBezTo>
                <a:cubicBezTo>
                  <a:pt x="8350736" y="1379599"/>
                  <a:pt x="8346589" y="1391624"/>
                  <a:pt x="8278355" y="1386569"/>
                </a:cubicBezTo>
                <a:cubicBezTo>
                  <a:pt x="8268756" y="1398649"/>
                  <a:pt x="8183331" y="1371185"/>
                  <a:pt x="8197961" y="1392804"/>
                </a:cubicBezTo>
                <a:cubicBezTo>
                  <a:pt x="8175189" y="1391748"/>
                  <a:pt x="8158503" y="1383145"/>
                  <a:pt x="8171196" y="1397216"/>
                </a:cubicBezTo>
                <a:cubicBezTo>
                  <a:pt x="8141821" y="1397466"/>
                  <a:pt x="8125626" y="1386947"/>
                  <a:pt x="8087910" y="1386449"/>
                </a:cubicBezTo>
                <a:cubicBezTo>
                  <a:pt x="8029319" y="1362701"/>
                  <a:pt x="8020916" y="1407035"/>
                  <a:pt x="7974579" y="1383439"/>
                </a:cubicBezTo>
                <a:cubicBezTo>
                  <a:pt x="7912074" y="1402493"/>
                  <a:pt x="7841761" y="1389550"/>
                  <a:pt x="7768351" y="1395051"/>
                </a:cubicBezTo>
                <a:cubicBezTo>
                  <a:pt x="7741665" y="1390266"/>
                  <a:pt x="7663663" y="1410813"/>
                  <a:pt x="7635985" y="1386363"/>
                </a:cubicBezTo>
                <a:cubicBezTo>
                  <a:pt x="7646173" y="1415707"/>
                  <a:pt x="7542198" y="1378410"/>
                  <a:pt x="7466069" y="1377654"/>
                </a:cubicBezTo>
                <a:cubicBezTo>
                  <a:pt x="7427626" y="1403818"/>
                  <a:pt x="7337822" y="1398948"/>
                  <a:pt x="7355642" y="1407761"/>
                </a:cubicBezTo>
                <a:cubicBezTo>
                  <a:pt x="7270634" y="1390553"/>
                  <a:pt x="7306340" y="1403822"/>
                  <a:pt x="7215220" y="1397856"/>
                </a:cubicBezTo>
                <a:cubicBezTo>
                  <a:pt x="7175381" y="1421457"/>
                  <a:pt x="7122339" y="1428094"/>
                  <a:pt x="7082147" y="1406113"/>
                </a:cubicBezTo>
                <a:cubicBezTo>
                  <a:pt x="7040624" y="1425217"/>
                  <a:pt x="7029993" y="1391726"/>
                  <a:pt x="6987129" y="1404834"/>
                </a:cubicBezTo>
                <a:cubicBezTo>
                  <a:pt x="6953477" y="1411964"/>
                  <a:pt x="6957479" y="1421694"/>
                  <a:pt x="6907567" y="1419149"/>
                </a:cubicBezTo>
                <a:cubicBezTo>
                  <a:pt x="6863513" y="1408514"/>
                  <a:pt x="6803088" y="1434619"/>
                  <a:pt x="6748428" y="1420308"/>
                </a:cubicBezTo>
                <a:cubicBezTo>
                  <a:pt x="6728317" y="1416860"/>
                  <a:pt x="6666046" y="1417296"/>
                  <a:pt x="6654257" y="1424143"/>
                </a:cubicBezTo>
                <a:cubicBezTo>
                  <a:pt x="6641271" y="1425628"/>
                  <a:pt x="6626125" y="1423202"/>
                  <a:pt x="6620123" y="1430535"/>
                </a:cubicBezTo>
                <a:cubicBezTo>
                  <a:pt x="6610208" y="1439359"/>
                  <a:pt x="6564906" y="1425734"/>
                  <a:pt x="6571355" y="1436144"/>
                </a:cubicBezTo>
                <a:cubicBezTo>
                  <a:pt x="6539188" y="1426808"/>
                  <a:pt x="6513602" y="1445293"/>
                  <a:pt x="6486557" y="1449861"/>
                </a:cubicBezTo>
                <a:cubicBezTo>
                  <a:pt x="6461221" y="1440598"/>
                  <a:pt x="6429457" y="1459319"/>
                  <a:pt x="6370419" y="1461649"/>
                </a:cubicBezTo>
                <a:cubicBezTo>
                  <a:pt x="6342558" y="1450937"/>
                  <a:pt x="6330664" y="1463365"/>
                  <a:pt x="6278839" y="1449160"/>
                </a:cubicBezTo>
                <a:cubicBezTo>
                  <a:pt x="6277206" y="1450621"/>
                  <a:pt x="6275057" y="1451978"/>
                  <a:pt x="6272455" y="1453191"/>
                </a:cubicBezTo>
                <a:cubicBezTo>
                  <a:pt x="6257338" y="1460236"/>
                  <a:pt x="6230567" y="1460979"/>
                  <a:pt x="6212659" y="1454850"/>
                </a:cubicBezTo>
                <a:cubicBezTo>
                  <a:pt x="6130994" y="1436046"/>
                  <a:pt x="6135790" y="1448771"/>
                  <a:pt x="6069317" y="1445838"/>
                </a:cubicBezTo>
                <a:cubicBezTo>
                  <a:pt x="5994738" y="1444791"/>
                  <a:pt x="5975991" y="1456673"/>
                  <a:pt x="5878477" y="1439180"/>
                </a:cubicBezTo>
                <a:cubicBezTo>
                  <a:pt x="5870803" y="1447519"/>
                  <a:pt x="5859206" y="1448153"/>
                  <a:pt x="5838387" y="1444679"/>
                </a:cubicBezTo>
                <a:cubicBezTo>
                  <a:pt x="5802317" y="1444778"/>
                  <a:pt x="5810848" y="1465165"/>
                  <a:pt x="5771136" y="1453639"/>
                </a:cubicBezTo>
                <a:cubicBezTo>
                  <a:pt x="5780732" y="1464484"/>
                  <a:pt x="5704275" y="1459369"/>
                  <a:pt x="5724081" y="1470431"/>
                </a:cubicBezTo>
                <a:cubicBezTo>
                  <a:pt x="5703536" y="1480946"/>
                  <a:pt x="5687323" y="1464719"/>
                  <a:pt x="5666577" y="1473921"/>
                </a:cubicBezTo>
                <a:cubicBezTo>
                  <a:pt x="5640974" y="1476520"/>
                  <a:pt x="5678275" y="1461854"/>
                  <a:pt x="5649068" y="1461676"/>
                </a:cubicBezTo>
                <a:cubicBezTo>
                  <a:pt x="5614218" y="1463443"/>
                  <a:pt x="5608578" y="1443299"/>
                  <a:pt x="5588902" y="1469647"/>
                </a:cubicBezTo>
                <a:cubicBezTo>
                  <a:pt x="5550386" y="1464321"/>
                  <a:pt x="5546573" y="1476049"/>
                  <a:pt x="5498090" y="1483173"/>
                </a:cubicBezTo>
                <a:cubicBezTo>
                  <a:pt x="5475226" y="1477314"/>
                  <a:pt x="5459293" y="1480930"/>
                  <a:pt x="5444641" y="1487602"/>
                </a:cubicBezTo>
                <a:cubicBezTo>
                  <a:pt x="5395328" y="1487320"/>
                  <a:pt x="5353572" y="1498007"/>
                  <a:pt x="5299812" y="1503362"/>
                </a:cubicBezTo>
                <a:cubicBezTo>
                  <a:pt x="5238326" y="1497756"/>
                  <a:pt x="5303225" y="1514963"/>
                  <a:pt x="5245752" y="1520612"/>
                </a:cubicBezTo>
                <a:cubicBezTo>
                  <a:pt x="5190753" y="1507732"/>
                  <a:pt x="5205712" y="1518627"/>
                  <a:pt x="5177807" y="1526802"/>
                </a:cubicBezTo>
                <a:lnTo>
                  <a:pt x="5113910" y="1533205"/>
                </a:lnTo>
                <a:lnTo>
                  <a:pt x="5059484" y="1546802"/>
                </a:lnTo>
                <a:lnTo>
                  <a:pt x="5038524" y="1545675"/>
                </a:lnTo>
                <a:lnTo>
                  <a:pt x="5026564" y="1545376"/>
                </a:lnTo>
                <a:cubicBezTo>
                  <a:pt x="5006873" y="1544046"/>
                  <a:pt x="4987701" y="1552900"/>
                  <a:pt x="4969433" y="1550865"/>
                </a:cubicBezTo>
                <a:cubicBezTo>
                  <a:pt x="4943627" y="1555066"/>
                  <a:pt x="4892754" y="1568818"/>
                  <a:pt x="4871726" y="1570584"/>
                </a:cubicBezTo>
                <a:cubicBezTo>
                  <a:pt x="4863638" y="1570310"/>
                  <a:pt x="4846771" y="1559566"/>
                  <a:pt x="4843267" y="1561459"/>
                </a:cubicBezTo>
                <a:lnTo>
                  <a:pt x="4821058" y="1553078"/>
                </a:lnTo>
                <a:lnTo>
                  <a:pt x="4791466" y="1561324"/>
                </a:lnTo>
                <a:lnTo>
                  <a:pt x="4784247" y="1562342"/>
                </a:lnTo>
                <a:cubicBezTo>
                  <a:pt x="4770593" y="1574121"/>
                  <a:pt x="4776816" y="1558072"/>
                  <a:pt x="4739309" y="1553948"/>
                </a:cubicBezTo>
                <a:cubicBezTo>
                  <a:pt x="4684311" y="1578213"/>
                  <a:pt x="4712803" y="1566697"/>
                  <a:pt x="4697562" y="1551206"/>
                </a:cubicBezTo>
                <a:lnTo>
                  <a:pt x="4650737" y="1537381"/>
                </a:lnTo>
                <a:cubicBezTo>
                  <a:pt x="4628208" y="1530633"/>
                  <a:pt x="4609654" y="1567617"/>
                  <a:pt x="4583150" y="1529064"/>
                </a:cubicBezTo>
                <a:cubicBezTo>
                  <a:pt x="4575879" y="1527088"/>
                  <a:pt x="4527005" y="1532552"/>
                  <a:pt x="4521734" y="1529359"/>
                </a:cubicBezTo>
                <a:cubicBezTo>
                  <a:pt x="4457980" y="1517590"/>
                  <a:pt x="4465052" y="1532003"/>
                  <a:pt x="4382398" y="1534108"/>
                </a:cubicBezTo>
                <a:cubicBezTo>
                  <a:pt x="4347480" y="1506889"/>
                  <a:pt x="4310783" y="1494709"/>
                  <a:pt x="4221826" y="1500972"/>
                </a:cubicBezTo>
                <a:cubicBezTo>
                  <a:pt x="4174471" y="1526598"/>
                  <a:pt x="4136675" y="1542031"/>
                  <a:pt x="4096601" y="1521563"/>
                </a:cubicBezTo>
                <a:cubicBezTo>
                  <a:pt x="4015086" y="1550501"/>
                  <a:pt x="3986123" y="1519347"/>
                  <a:pt x="4002441" y="1528912"/>
                </a:cubicBezTo>
                <a:cubicBezTo>
                  <a:pt x="3967120" y="1539744"/>
                  <a:pt x="3931774" y="1526729"/>
                  <a:pt x="3833906" y="1516637"/>
                </a:cubicBezTo>
                <a:cubicBezTo>
                  <a:pt x="3781438" y="1538249"/>
                  <a:pt x="3822855" y="1526006"/>
                  <a:pt x="3763845" y="1501782"/>
                </a:cubicBezTo>
                <a:cubicBezTo>
                  <a:pt x="3734533" y="1525292"/>
                  <a:pt x="3677359" y="1524487"/>
                  <a:pt x="3673583" y="1501471"/>
                </a:cubicBezTo>
                <a:cubicBezTo>
                  <a:pt x="3663687" y="1502855"/>
                  <a:pt x="3650245" y="1528777"/>
                  <a:pt x="3640771" y="1531025"/>
                </a:cubicBezTo>
                <a:lnTo>
                  <a:pt x="3576170" y="1516288"/>
                </a:lnTo>
                <a:lnTo>
                  <a:pt x="3540258" y="1516976"/>
                </a:lnTo>
                <a:lnTo>
                  <a:pt x="3522853" y="1538044"/>
                </a:lnTo>
                <a:lnTo>
                  <a:pt x="3480929" y="1526739"/>
                </a:lnTo>
                <a:cubicBezTo>
                  <a:pt x="3469671" y="1527693"/>
                  <a:pt x="3444273" y="1543724"/>
                  <a:pt x="3430805" y="1542521"/>
                </a:cubicBezTo>
                <a:cubicBezTo>
                  <a:pt x="3386352" y="1529947"/>
                  <a:pt x="3347457" y="1537200"/>
                  <a:pt x="3292707" y="1520490"/>
                </a:cubicBezTo>
                <a:cubicBezTo>
                  <a:pt x="3271897" y="1516147"/>
                  <a:pt x="3203347" y="1513732"/>
                  <a:pt x="3187872" y="1519991"/>
                </a:cubicBezTo>
                <a:cubicBezTo>
                  <a:pt x="3173062" y="1520872"/>
                  <a:pt x="3157325" y="1517771"/>
                  <a:pt x="3148026" y="1524777"/>
                </a:cubicBezTo>
                <a:cubicBezTo>
                  <a:pt x="3133878" y="1533085"/>
                  <a:pt x="3089156" y="1517485"/>
                  <a:pt x="3092394" y="1528115"/>
                </a:cubicBezTo>
                <a:cubicBezTo>
                  <a:pt x="3060512" y="1517374"/>
                  <a:pt x="3025593" y="1534558"/>
                  <a:pt x="2994200" y="1537857"/>
                </a:cubicBezTo>
                <a:cubicBezTo>
                  <a:pt x="2969798" y="1527501"/>
                  <a:pt x="2927999" y="1544636"/>
                  <a:pt x="2862301" y="1544250"/>
                </a:cubicBezTo>
                <a:cubicBezTo>
                  <a:pt x="2835658" y="1532340"/>
                  <a:pt x="2818008" y="1544135"/>
                  <a:pt x="2766335" y="1527662"/>
                </a:cubicBezTo>
                <a:cubicBezTo>
                  <a:pt x="2764004" y="1529036"/>
                  <a:pt x="2761142" y="1530285"/>
                  <a:pt x="2757836" y="1531371"/>
                </a:cubicBezTo>
                <a:cubicBezTo>
                  <a:pt x="2738633" y="1537675"/>
                  <a:pt x="2708957" y="1537188"/>
                  <a:pt x="2691555" y="1530283"/>
                </a:cubicBezTo>
                <a:cubicBezTo>
                  <a:pt x="2608810" y="1507878"/>
                  <a:pt x="2611304" y="1510787"/>
                  <a:pt x="2539383" y="1504835"/>
                </a:cubicBezTo>
                <a:cubicBezTo>
                  <a:pt x="2457862" y="1500384"/>
                  <a:pt x="2478670" y="1542474"/>
                  <a:pt x="2378036" y="1520645"/>
                </a:cubicBezTo>
                <a:cubicBezTo>
                  <a:pt x="2366529" y="1528574"/>
                  <a:pt x="2341629" y="1515421"/>
                  <a:pt x="2320049" y="1511019"/>
                </a:cubicBezTo>
                <a:cubicBezTo>
                  <a:pt x="2280399" y="1509467"/>
                  <a:pt x="2278267" y="1522148"/>
                  <a:pt x="2238909" y="1508888"/>
                </a:cubicBezTo>
                <a:cubicBezTo>
                  <a:pt x="2245444" y="1520095"/>
                  <a:pt x="2163364" y="1519472"/>
                  <a:pt x="2181031" y="1531361"/>
                </a:cubicBezTo>
                <a:cubicBezTo>
                  <a:pt x="2154585" y="1540861"/>
                  <a:pt x="2138796" y="1516056"/>
                  <a:pt x="2112613" y="1524245"/>
                </a:cubicBezTo>
                <a:cubicBezTo>
                  <a:pt x="2083537" y="1525655"/>
                  <a:pt x="2078233" y="1524725"/>
                  <a:pt x="2046221" y="1523212"/>
                </a:cubicBezTo>
                <a:cubicBezTo>
                  <a:pt x="2007296" y="1523373"/>
                  <a:pt x="2032394" y="1491187"/>
                  <a:pt x="2001057" y="1516449"/>
                </a:cubicBezTo>
                <a:cubicBezTo>
                  <a:pt x="1960724" y="1509398"/>
                  <a:pt x="1976058" y="1528820"/>
                  <a:pt x="1920184" y="1533676"/>
                </a:cubicBezTo>
                <a:cubicBezTo>
                  <a:pt x="1897238" y="1526813"/>
                  <a:pt x="1877505" y="1527174"/>
                  <a:pt x="1835994" y="1527678"/>
                </a:cubicBezTo>
                <a:cubicBezTo>
                  <a:pt x="1794483" y="1528182"/>
                  <a:pt x="1726077" y="1533693"/>
                  <a:pt x="1671119" y="1536701"/>
                </a:cubicBezTo>
                <a:cubicBezTo>
                  <a:pt x="1605663" y="1528324"/>
                  <a:pt x="1630763" y="1553523"/>
                  <a:pt x="1565556" y="1556503"/>
                </a:cubicBezTo>
                <a:cubicBezTo>
                  <a:pt x="1501959" y="1539013"/>
                  <a:pt x="1462468" y="1572800"/>
                  <a:pt x="1407755" y="1571444"/>
                </a:cubicBezTo>
                <a:cubicBezTo>
                  <a:pt x="1319286" y="1555448"/>
                  <a:pt x="1429251" y="1585263"/>
                  <a:pt x="1291872" y="1579471"/>
                </a:cubicBezTo>
                <a:cubicBezTo>
                  <a:pt x="1284192" y="1576816"/>
                  <a:pt x="1243590" y="1599390"/>
                  <a:pt x="1245251" y="1603018"/>
                </a:cubicBezTo>
                <a:cubicBezTo>
                  <a:pt x="1236562" y="1601891"/>
                  <a:pt x="1184091" y="1586977"/>
                  <a:pt x="1181938" y="1592789"/>
                </a:cubicBezTo>
                <a:cubicBezTo>
                  <a:pt x="1138153" y="1593474"/>
                  <a:pt x="1130439" y="1578153"/>
                  <a:pt x="1091432" y="1571003"/>
                </a:cubicBezTo>
                <a:cubicBezTo>
                  <a:pt x="1007000" y="1580980"/>
                  <a:pt x="1001377" y="1557850"/>
                  <a:pt x="940355" y="1560638"/>
                </a:cubicBezTo>
                <a:cubicBezTo>
                  <a:pt x="891367" y="1572083"/>
                  <a:pt x="924846" y="1558773"/>
                  <a:pt x="868264" y="1566392"/>
                </a:cubicBezTo>
                <a:cubicBezTo>
                  <a:pt x="848640" y="1547574"/>
                  <a:pt x="814997" y="1568391"/>
                  <a:pt x="792765" y="1563102"/>
                </a:cubicBezTo>
                <a:cubicBezTo>
                  <a:pt x="758082" y="1585102"/>
                  <a:pt x="689950" y="1563038"/>
                  <a:pt x="653153" y="1563516"/>
                </a:cubicBezTo>
                <a:cubicBezTo>
                  <a:pt x="591300" y="1567692"/>
                  <a:pt x="576686" y="1582565"/>
                  <a:pt x="541933" y="1561051"/>
                </a:cubicBezTo>
                <a:cubicBezTo>
                  <a:pt x="537775" y="1570056"/>
                  <a:pt x="508236" y="1570304"/>
                  <a:pt x="472797" y="1568904"/>
                </a:cubicBezTo>
                <a:cubicBezTo>
                  <a:pt x="458898" y="1573560"/>
                  <a:pt x="425270" y="1567476"/>
                  <a:pt x="396059" y="1560970"/>
                </a:cubicBezTo>
                <a:cubicBezTo>
                  <a:pt x="431016" y="1548467"/>
                  <a:pt x="332180" y="1575204"/>
                  <a:pt x="336819" y="1560892"/>
                </a:cubicBezTo>
                <a:cubicBezTo>
                  <a:pt x="292157" y="1552383"/>
                  <a:pt x="263346" y="1557575"/>
                  <a:pt x="267163" y="1531913"/>
                </a:cubicBezTo>
                <a:cubicBezTo>
                  <a:pt x="253228" y="1516946"/>
                  <a:pt x="198100" y="1540864"/>
                  <a:pt x="196644" y="1524565"/>
                </a:cubicBezTo>
                <a:cubicBezTo>
                  <a:pt x="172602" y="1535342"/>
                  <a:pt x="127394" y="1518578"/>
                  <a:pt x="86819" y="1519517"/>
                </a:cubicBezTo>
                <a:cubicBezTo>
                  <a:pt x="78537" y="1512257"/>
                  <a:pt x="69224" y="1512723"/>
                  <a:pt x="53369" y="1516853"/>
                </a:cubicBezTo>
                <a:cubicBezTo>
                  <a:pt x="37131" y="1517503"/>
                  <a:pt x="19976" y="1516838"/>
                  <a:pt x="2359" y="1515247"/>
                </a:cubicBezTo>
                <a:lnTo>
                  <a:pt x="0" y="1514932"/>
                </a:lnTo>
                <a:lnTo>
                  <a:pt x="0" y="0"/>
                </a:lnTo>
                <a:close/>
              </a:path>
            </a:pathLst>
          </a:custGeom>
          <a:solidFill>
            <a:schemeClr val="bg1">
              <a:alpha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Verdana"/>
              <a:ea typeface="+mn-ea"/>
              <a:cs typeface="+mn-cs"/>
            </a:endParaRPr>
          </a:p>
        </p:txBody>
      </p:sp>
      <p:sp>
        <p:nvSpPr>
          <p:cNvPr id="2" name="Title 1">
            <a:extLst>
              <a:ext uri="{FF2B5EF4-FFF2-40B4-BE49-F238E27FC236}">
                <a16:creationId xmlns:a16="http://schemas.microsoft.com/office/drawing/2014/main" id="{4C944653-CC91-4260-E9D4-29FD362C78DC}"/>
              </a:ext>
            </a:extLst>
          </p:cNvPr>
          <p:cNvSpPr>
            <a:spLocks noGrp="1"/>
          </p:cNvSpPr>
          <p:nvPr>
            <p:ph type="title"/>
          </p:nvPr>
        </p:nvSpPr>
        <p:spPr>
          <a:xfrm>
            <a:off x="1629751" y="1118473"/>
            <a:ext cx="8924392" cy="1037867"/>
          </a:xfrm>
        </p:spPr>
        <p:txBody>
          <a:bodyPr>
            <a:normAutofit/>
          </a:bodyPr>
          <a:lstStyle/>
          <a:p>
            <a:pPr algn="ctr"/>
            <a:r>
              <a:rPr lang="lv-LV" dirty="0"/>
              <a:t>Piemērs (turpinājums)</a:t>
            </a:r>
          </a:p>
        </p:txBody>
      </p:sp>
      <p:sp>
        <p:nvSpPr>
          <p:cNvPr id="19" name="Rectangle 6">
            <a:extLst>
              <a:ext uri="{FF2B5EF4-FFF2-40B4-BE49-F238E27FC236}">
                <a16:creationId xmlns:a16="http://schemas.microsoft.com/office/drawing/2014/main" id="{B24A3A03-2C4E-45B5-B388-FAD638CDF0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6548" y="662268"/>
            <a:ext cx="1707751"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6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Verdana"/>
              <a:ea typeface="+mn-ea"/>
              <a:cs typeface="+mn-cs"/>
            </a:endParaRPr>
          </a:p>
        </p:txBody>
      </p:sp>
      <p:sp>
        <p:nvSpPr>
          <p:cNvPr id="3" name="Content Placeholder 2">
            <a:extLst>
              <a:ext uri="{FF2B5EF4-FFF2-40B4-BE49-F238E27FC236}">
                <a16:creationId xmlns:a16="http://schemas.microsoft.com/office/drawing/2014/main" id="{05D5494E-3C31-34D0-D69E-8EB423E22E82}"/>
              </a:ext>
            </a:extLst>
          </p:cNvPr>
          <p:cNvSpPr>
            <a:spLocks noGrp="1"/>
          </p:cNvSpPr>
          <p:nvPr>
            <p:ph idx="1"/>
          </p:nvPr>
        </p:nvSpPr>
        <p:spPr>
          <a:xfrm>
            <a:off x="1264693" y="2643172"/>
            <a:ext cx="9662615" cy="4098204"/>
          </a:xfrm>
        </p:spPr>
        <p:txBody>
          <a:bodyPr>
            <a:normAutofit/>
          </a:bodyPr>
          <a:lstStyle/>
          <a:p>
            <a:r>
              <a:rPr lang="lv-LV" b="0" i="0" dirty="0">
                <a:effectLst/>
                <a:latin typeface="+mn-lt"/>
              </a:rPr>
              <a:t>Uzņēmums</a:t>
            </a:r>
            <a:r>
              <a:rPr lang="lv-LV" dirty="0">
                <a:latin typeface="+mn-lt"/>
              </a:rPr>
              <a:t> </a:t>
            </a:r>
            <a:r>
              <a:rPr lang="lv-LV" b="1" dirty="0">
                <a:latin typeface="+mn-lt"/>
              </a:rPr>
              <a:t>saņem platformas izmantošanas pakalpojumu </a:t>
            </a:r>
            <a:r>
              <a:rPr lang="lv-LV" dirty="0">
                <a:latin typeface="+mn-lt"/>
              </a:rPr>
              <a:t>viesu izmitināšanai</a:t>
            </a:r>
          </a:p>
          <a:p>
            <a:pPr marL="342900" indent="-342900">
              <a:buFont typeface="Arial" panose="020B0604020202020204" pitchFamily="34" charset="0"/>
              <a:buChar char="•"/>
            </a:pPr>
            <a:r>
              <a:rPr lang="lv-LV" dirty="0">
                <a:latin typeface="+mn-lt"/>
              </a:rPr>
              <a:t>platforma informēta par derīgu PVN numuru</a:t>
            </a:r>
          </a:p>
          <a:p>
            <a:pPr marL="342900" indent="-342900">
              <a:buFont typeface="Arial" panose="020B0604020202020204" pitchFamily="34" charset="0"/>
              <a:buChar char="•"/>
            </a:pPr>
            <a:r>
              <a:rPr lang="lv-LV" b="0" i="0" dirty="0">
                <a:effectLst/>
                <a:latin typeface="+mn-lt"/>
              </a:rPr>
              <a:t>saņemts rēķins par platformas pakalpojumu 10 </a:t>
            </a:r>
            <a:r>
              <a:rPr lang="lv-LV" dirty="0">
                <a:latin typeface="+mn-lt"/>
              </a:rPr>
              <a:t>eiro (PVN nav piemērots)</a:t>
            </a:r>
            <a:endParaRPr lang="lv-LV" b="0" i="0" dirty="0">
              <a:effectLst/>
              <a:latin typeface="+mn-lt"/>
            </a:endParaRPr>
          </a:p>
          <a:p>
            <a:pPr marL="342900" indent="-342900">
              <a:buFont typeface="Arial" panose="020B0604020202020204" pitchFamily="34" charset="0"/>
              <a:buChar char="•"/>
            </a:pPr>
            <a:r>
              <a:rPr lang="lv-LV" dirty="0">
                <a:latin typeface="+mn-lt"/>
              </a:rPr>
              <a:t>uzņēmums aprēķina PVN par saņemto pakalpojumu 2,10eiro (21% no 10)</a:t>
            </a:r>
            <a:endParaRPr lang="lv-LV" b="0" i="0" dirty="0">
              <a:effectLst/>
              <a:latin typeface="+mn-lt"/>
            </a:endParaRPr>
          </a:p>
        </p:txBody>
      </p:sp>
    </p:spTree>
    <p:extLst>
      <p:ext uri="{BB962C8B-B14F-4D97-AF65-F5344CB8AC3E}">
        <p14:creationId xmlns:p14="http://schemas.microsoft.com/office/powerpoint/2010/main" val="24817756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4697CDA-BDB7-4883-B48B-1D4EDB2F0E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Verdana"/>
              <a:ea typeface="+mn-ea"/>
              <a:cs typeface="+mn-cs"/>
            </a:endParaRPr>
          </a:p>
        </p:txBody>
      </p:sp>
      <p:sp useBgFill="1">
        <p:nvSpPr>
          <p:cNvPr id="10" name="Rectangle 9">
            <a:extLst>
              <a:ext uri="{FF2B5EF4-FFF2-40B4-BE49-F238E27FC236}">
                <a16:creationId xmlns:a16="http://schemas.microsoft.com/office/drawing/2014/main" id="{11026190-6B62-46DB-B5FF-9E0FF9BDCD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Verdana"/>
              <a:ea typeface="+mn-ea"/>
              <a:cs typeface="+mn-cs"/>
            </a:endParaRPr>
          </a:p>
        </p:txBody>
      </p:sp>
      <p:sp>
        <p:nvSpPr>
          <p:cNvPr id="12" name="Freeform: Shape 11">
            <a:extLst>
              <a:ext uri="{FF2B5EF4-FFF2-40B4-BE49-F238E27FC236}">
                <a16:creationId xmlns:a16="http://schemas.microsoft.com/office/drawing/2014/main" id="{66DA0389-D66E-4727-8EFB-E60E6C412F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4693" y="870265"/>
            <a:ext cx="9662615" cy="1603018"/>
          </a:xfrm>
          <a:custGeom>
            <a:avLst/>
            <a:gdLst>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4055448 w 9662615"/>
              <a:gd name="connsiteY72" fmla="*/ 1528913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86537 w 9662615"/>
              <a:gd name="connsiteY72" fmla="*/ 1523612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30805 w 9662615"/>
              <a:gd name="connsiteY81" fmla="*/ 1542521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30805 w 9662615"/>
              <a:gd name="connsiteY81" fmla="*/ 1542521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91676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30805 w 9662615"/>
              <a:gd name="connsiteY81" fmla="*/ 1542521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91676 w 9662615"/>
              <a:gd name="connsiteY91" fmla="*/ 1500859 h 1583140"/>
              <a:gd name="connsiteX92" fmla="*/ 2378036 w 9662615"/>
              <a:gd name="connsiteY92" fmla="*/ 1520645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94469 w 9662615"/>
              <a:gd name="connsiteY66" fmla="*/ 1551958 h 1587534"/>
              <a:gd name="connsiteX67" fmla="*/ 4671940 w 9662615"/>
              <a:gd name="connsiteY67" fmla="*/ 1547617 h 1587534"/>
              <a:gd name="connsiteX68" fmla="*/ 4589320 w 9662615"/>
              <a:gd name="connsiteY68" fmla="*/ 1534660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94469 w 9662615"/>
              <a:gd name="connsiteY66" fmla="*/ 1551958 h 1587534"/>
              <a:gd name="connsiteX67" fmla="*/ 4671940 w 9662615"/>
              <a:gd name="connsiteY67" fmla="*/ 1547617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94469 w 9662615"/>
              <a:gd name="connsiteY66" fmla="*/ 1551958 h 1587534"/>
              <a:gd name="connsiteX67" fmla="*/ 4603028 w 9662615"/>
              <a:gd name="connsiteY67" fmla="*/ 1568821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62664 w 9662615"/>
              <a:gd name="connsiteY66" fmla="*/ 1573162 h 1587534"/>
              <a:gd name="connsiteX67" fmla="*/ 4603028 w 9662615"/>
              <a:gd name="connsiteY67" fmla="*/ 1568821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921303 w 9662615"/>
              <a:gd name="connsiteY56" fmla="*/ 1575379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62664 w 9662615"/>
              <a:gd name="connsiteY66" fmla="*/ 1573162 h 1587534"/>
              <a:gd name="connsiteX67" fmla="*/ 4603028 w 9662615"/>
              <a:gd name="connsiteY67" fmla="*/ 1568821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082104 w 9662615"/>
              <a:gd name="connsiteY49" fmla="*/ 1547781 h 1598136"/>
              <a:gd name="connsiteX50" fmla="*/ 5059484 w 9662615"/>
              <a:gd name="connsiteY50" fmla="*/ 1546802 h 1598136"/>
              <a:gd name="connsiteX51" fmla="*/ 5050958 w 9662615"/>
              <a:gd name="connsiteY51" fmla="*/ 1545776 h 1598136"/>
              <a:gd name="connsiteX52" fmla="*/ 5038524 w 9662615"/>
              <a:gd name="connsiteY52" fmla="*/ 1545675 h 1598136"/>
              <a:gd name="connsiteX53" fmla="*/ 5038223 w 9662615"/>
              <a:gd name="connsiteY53" fmla="*/ 1545881 h 1598136"/>
              <a:gd name="connsiteX54" fmla="*/ 5026564 w 9662615"/>
              <a:gd name="connsiteY54" fmla="*/ 1545376 h 1598136"/>
              <a:gd name="connsiteX55" fmla="*/ 4969433 w 9662615"/>
              <a:gd name="connsiteY55" fmla="*/ 1540263 h 1598136"/>
              <a:gd name="connsiteX56" fmla="*/ 4921303 w 9662615"/>
              <a:gd name="connsiteY56" fmla="*/ 1575379 h 1598136"/>
              <a:gd name="connsiteX57" fmla="*/ 4863775 w 9662615"/>
              <a:gd name="connsiteY57" fmla="*/ 1562633 h 1598136"/>
              <a:gd name="connsiteX58" fmla="*/ 4847242 w 9662615"/>
              <a:gd name="connsiteY58" fmla="*/ 1565435 h 1598136"/>
              <a:gd name="connsiteX59" fmla="*/ 4856839 w 9662615"/>
              <a:gd name="connsiteY59" fmla="*/ 1598136 h 1598136"/>
              <a:gd name="connsiteX60" fmla="*/ 4791466 w 9662615"/>
              <a:gd name="connsiteY60" fmla="*/ 1561324 h 1598136"/>
              <a:gd name="connsiteX61" fmla="*/ 4784247 w 9662615"/>
              <a:gd name="connsiteY61" fmla="*/ 1562342 h 1598136"/>
              <a:gd name="connsiteX62" fmla="*/ 4748477 w 9662615"/>
              <a:gd name="connsiteY62" fmla="*/ 1556925 h 1598136"/>
              <a:gd name="connsiteX63" fmla="*/ 4730033 w 9662615"/>
              <a:gd name="connsiteY63" fmla="*/ 1555274 h 1598136"/>
              <a:gd name="connsiteX64" fmla="*/ 4724747 w 9662615"/>
              <a:gd name="connsiteY64" fmla="*/ 1552439 h 1598136"/>
              <a:gd name="connsiteX65" fmla="*/ 4697562 w 9662615"/>
              <a:gd name="connsiteY65" fmla="*/ 1551206 h 1598136"/>
              <a:gd name="connsiteX66" fmla="*/ 4662664 w 9662615"/>
              <a:gd name="connsiteY66" fmla="*/ 1573162 h 1598136"/>
              <a:gd name="connsiteX67" fmla="*/ 4603028 w 9662615"/>
              <a:gd name="connsiteY67" fmla="*/ 1568821 h 1598136"/>
              <a:gd name="connsiteX68" fmla="*/ 4541612 w 9662615"/>
              <a:gd name="connsiteY68" fmla="*/ 1545262 h 1598136"/>
              <a:gd name="connsiteX69" fmla="*/ 4422155 w 9662615"/>
              <a:gd name="connsiteY69" fmla="*/ 1542059 h 1598136"/>
              <a:gd name="connsiteX70" fmla="*/ 4221826 w 9662615"/>
              <a:gd name="connsiteY70" fmla="*/ 1508923 h 1598136"/>
              <a:gd name="connsiteX71" fmla="*/ 4096601 w 9662615"/>
              <a:gd name="connsiteY71" fmla="*/ 1521563 h 1598136"/>
              <a:gd name="connsiteX72" fmla="*/ 3970635 w 9662615"/>
              <a:gd name="connsiteY72" fmla="*/ 1544815 h 1598136"/>
              <a:gd name="connsiteX73" fmla="*/ 3833906 w 9662615"/>
              <a:gd name="connsiteY73" fmla="*/ 1516637 h 1598136"/>
              <a:gd name="connsiteX74" fmla="*/ 3696258 w 9662615"/>
              <a:gd name="connsiteY74" fmla="*/ 1537563 h 1598136"/>
              <a:gd name="connsiteX75" fmla="*/ 3594070 w 9662615"/>
              <a:gd name="connsiteY75" fmla="*/ 1509422 h 1598136"/>
              <a:gd name="connsiteX76" fmla="*/ 3565233 w 9662615"/>
              <a:gd name="connsiteY76" fmla="*/ 1515122 h 1598136"/>
              <a:gd name="connsiteX77" fmla="*/ 3560267 w 9662615"/>
              <a:gd name="connsiteY77" fmla="*/ 1516288 h 1598136"/>
              <a:gd name="connsiteX78" fmla="*/ 3540258 w 9662615"/>
              <a:gd name="connsiteY78" fmla="*/ 1516976 h 1598136"/>
              <a:gd name="connsiteX79" fmla="*/ 3534780 w 9662615"/>
              <a:gd name="connsiteY79" fmla="*/ 1522141 h 1598136"/>
              <a:gd name="connsiteX80" fmla="*/ 3504783 w 9662615"/>
              <a:gd name="connsiteY80" fmla="*/ 1526739 h 1598136"/>
              <a:gd name="connsiteX81" fmla="*/ 3430805 w 9662615"/>
              <a:gd name="connsiteY81" fmla="*/ 1542521 h 1598136"/>
              <a:gd name="connsiteX82" fmla="*/ 3292707 w 9662615"/>
              <a:gd name="connsiteY82" fmla="*/ 1520490 h 1598136"/>
              <a:gd name="connsiteX83" fmla="*/ 3187872 w 9662615"/>
              <a:gd name="connsiteY83" fmla="*/ 1519991 h 1598136"/>
              <a:gd name="connsiteX84" fmla="*/ 3148026 w 9662615"/>
              <a:gd name="connsiteY84" fmla="*/ 1524777 h 1598136"/>
              <a:gd name="connsiteX85" fmla="*/ 3092394 w 9662615"/>
              <a:gd name="connsiteY85" fmla="*/ 1528115 h 1598136"/>
              <a:gd name="connsiteX86" fmla="*/ 2994200 w 9662615"/>
              <a:gd name="connsiteY86" fmla="*/ 1537857 h 1598136"/>
              <a:gd name="connsiteX87" fmla="*/ 2862301 w 9662615"/>
              <a:gd name="connsiteY87" fmla="*/ 1544250 h 1598136"/>
              <a:gd name="connsiteX88" fmla="*/ 2766335 w 9662615"/>
              <a:gd name="connsiteY88" fmla="*/ 1527662 h 1598136"/>
              <a:gd name="connsiteX89" fmla="*/ 2757836 w 9662615"/>
              <a:gd name="connsiteY89" fmla="*/ 1531371 h 1598136"/>
              <a:gd name="connsiteX90" fmla="*/ 2691555 w 9662615"/>
              <a:gd name="connsiteY90" fmla="*/ 1530283 h 1598136"/>
              <a:gd name="connsiteX91" fmla="*/ 2491676 w 9662615"/>
              <a:gd name="connsiteY91" fmla="*/ 1500859 h 1598136"/>
              <a:gd name="connsiteX92" fmla="*/ 2378036 w 9662615"/>
              <a:gd name="connsiteY92" fmla="*/ 1520645 h 1598136"/>
              <a:gd name="connsiteX93" fmla="*/ 2284269 w 9662615"/>
              <a:gd name="connsiteY93" fmla="*/ 1503068 h 1598136"/>
              <a:gd name="connsiteX94" fmla="*/ 2207104 w 9662615"/>
              <a:gd name="connsiteY94" fmla="*/ 1508888 h 1598136"/>
              <a:gd name="connsiteX95" fmla="*/ 2149226 w 9662615"/>
              <a:gd name="connsiteY95" fmla="*/ 1523409 h 1598136"/>
              <a:gd name="connsiteX96" fmla="*/ 2084783 w 9662615"/>
              <a:gd name="connsiteY96" fmla="*/ 1524245 h 1598136"/>
              <a:gd name="connsiteX97" fmla="*/ 2070075 w 9662615"/>
              <a:gd name="connsiteY97" fmla="*/ 1511285 h 1598136"/>
              <a:gd name="connsiteX98" fmla="*/ 2001057 w 9662615"/>
              <a:gd name="connsiteY98" fmla="*/ 1516449 h 1598136"/>
              <a:gd name="connsiteX99" fmla="*/ 1896330 w 9662615"/>
              <a:gd name="connsiteY99" fmla="*/ 1525725 h 1598136"/>
              <a:gd name="connsiteX100" fmla="*/ 1835994 w 9662615"/>
              <a:gd name="connsiteY100" fmla="*/ 1527678 h 1598136"/>
              <a:gd name="connsiteX101" fmla="*/ 1671119 w 9662615"/>
              <a:gd name="connsiteY101" fmla="*/ 1536701 h 1598136"/>
              <a:gd name="connsiteX102" fmla="*/ 1601337 w 9662615"/>
              <a:gd name="connsiteY102" fmla="*/ 1548552 h 1598136"/>
              <a:gd name="connsiteX103" fmla="*/ 1407755 w 9662615"/>
              <a:gd name="connsiteY103" fmla="*/ 1571444 h 1598136"/>
              <a:gd name="connsiteX104" fmla="*/ 1271994 w 9662615"/>
              <a:gd name="connsiteY104" fmla="*/ 1579471 h 1598136"/>
              <a:gd name="connsiteX105" fmla="*/ 1249226 w 9662615"/>
              <a:gd name="connsiteY105" fmla="*/ 1583140 h 1598136"/>
              <a:gd name="connsiteX106" fmla="*/ 1217719 w 9662615"/>
              <a:gd name="connsiteY106" fmla="*/ 1580863 h 1598136"/>
              <a:gd name="connsiteX107" fmla="*/ 1091432 w 9662615"/>
              <a:gd name="connsiteY107" fmla="*/ 1571003 h 1598136"/>
              <a:gd name="connsiteX108" fmla="*/ 992039 w 9662615"/>
              <a:gd name="connsiteY108" fmla="*/ 1556662 h 1598136"/>
              <a:gd name="connsiteX109" fmla="*/ 868264 w 9662615"/>
              <a:gd name="connsiteY109" fmla="*/ 1566392 h 1598136"/>
              <a:gd name="connsiteX110" fmla="*/ 792765 w 9662615"/>
              <a:gd name="connsiteY110" fmla="*/ 1563102 h 1598136"/>
              <a:gd name="connsiteX111" fmla="*/ 669055 w 9662615"/>
              <a:gd name="connsiteY111" fmla="*/ 1543638 h 1598136"/>
              <a:gd name="connsiteX112" fmla="*/ 506152 w 9662615"/>
              <a:gd name="connsiteY112" fmla="*/ 1549124 h 1598136"/>
              <a:gd name="connsiteX113" fmla="*/ 472797 w 9662615"/>
              <a:gd name="connsiteY113" fmla="*/ 1568904 h 1598136"/>
              <a:gd name="connsiteX114" fmla="*/ 427864 w 9662615"/>
              <a:gd name="connsiteY114" fmla="*/ 1580848 h 1598136"/>
              <a:gd name="connsiteX115" fmla="*/ 408381 w 9662615"/>
              <a:gd name="connsiteY115" fmla="*/ 1552940 h 1598136"/>
              <a:gd name="connsiteX116" fmla="*/ 267163 w 9662615"/>
              <a:gd name="connsiteY116" fmla="*/ 1531913 h 1598136"/>
              <a:gd name="connsiteX117" fmla="*/ 196644 w 9662615"/>
              <a:gd name="connsiteY117" fmla="*/ 1524565 h 1598136"/>
              <a:gd name="connsiteX118" fmla="*/ 86819 w 9662615"/>
              <a:gd name="connsiteY118" fmla="*/ 1519517 h 1598136"/>
              <a:gd name="connsiteX119" fmla="*/ 53369 w 9662615"/>
              <a:gd name="connsiteY119" fmla="*/ 1516853 h 1598136"/>
              <a:gd name="connsiteX120" fmla="*/ 2359 w 9662615"/>
              <a:gd name="connsiteY120" fmla="*/ 1515247 h 1598136"/>
              <a:gd name="connsiteX121" fmla="*/ 0 w 9662615"/>
              <a:gd name="connsiteY121" fmla="*/ 1514932 h 1598136"/>
              <a:gd name="connsiteX122" fmla="*/ 0 w 9662615"/>
              <a:gd name="connsiteY122"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50958 w 9662615"/>
              <a:gd name="connsiteY51" fmla="*/ 1545776 h 1598136"/>
              <a:gd name="connsiteX52" fmla="*/ 5038524 w 9662615"/>
              <a:gd name="connsiteY52" fmla="*/ 1545675 h 1598136"/>
              <a:gd name="connsiteX53" fmla="*/ 5038223 w 9662615"/>
              <a:gd name="connsiteY53" fmla="*/ 1545881 h 1598136"/>
              <a:gd name="connsiteX54" fmla="*/ 5026564 w 9662615"/>
              <a:gd name="connsiteY54" fmla="*/ 1545376 h 1598136"/>
              <a:gd name="connsiteX55" fmla="*/ 4969433 w 9662615"/>
              <a:gd name="connsiteY55" fmla="*/ 1540263 h 1598136"/>
              <a:gd name="connsiteX56" fmla="*/ 4921303 w 9662615"/>
              <a:gd name="connsiteY56" fmla="*/ 1575379 h 1598136"/>
              <a:gd name="connsiteX57" fmla="*/ 4863775 w 9662615"/>
              <a:gd name="connsiteY57" fmla="*/ 1562633 h 1598136"/>
              <a:gd name="connsiteX58" fmla="*/ 4847242 w 9662615"/>
              <a:gd name="connsiteY58" fmla="*/ 1565435 h 1598136"/>
              <a:gd name="connsiteX59" fmla="*/ 4856839 w 9662615"/>
              <a:gd name="connsiteY59" fmla="*/ 1598136 h 1598136"/>
              <a:gd name="connsiteX60" fmla="*/ 4791466 w 9662615"/>
              <a:gd name="connsiteY60" fmla="*/ 1561324 h 1598136"/>
              <a:gd name="connsiteX61" fmla="*/ 4784247 w 9662615"/>
              <a:gd name="connsiteY61" fmla="*/ 1562342 h 1598136"/>
              <a:gd name="connsiteX62" fmla="*/ 4748477 w 9662615"/>
              <a:gd name="connsiteY62" fmla="*/ 1556925 h 1598136"/>
              <a:gd name="connsiteX63" fmla="*/ 4730033 w 9662615"/>
              <a:gd name="connsiteY63" fmla="*/ 1555274 h 1598136"/>
              <a:gd name="connsiteX64" fmla="*/ 4724747 w 9662615"/>
              <a:gd name="connsiteY64" fmla="*/ 1552439 h 1598136"/>
              <a:gd name="connsiteX65" fmla="*/ 4697562 w 9662615"/>
              <a:gd name="connsiteY65" fmla="*/ 1551206 h 1598136"/>
              <a:gd name="connsiteX66" fmla="*/ 4662664 w 9662615"/>
              <a:gd name="connsiteY66" fmla="*/ 1573162 h 1598136"/>
              <a:gd name="connsiteX67" fmla="*/ 4603028 w 9662615"/>
              <a:gd name="connsiteY67" fmla="*/ 1568821 h 1598136"/>
              <a:gd name="connsiteX68" fmla="*/ 4541612 w 9662615"/>
              <a:gd name="connsiteY68" fmla="*/ 1545262 h 1598136"/>
              <a:gd name="connsiteX69" fmla="*/ 4422155 w 9662615"/>
              <a:gd name="connsiteY69" fmla="*/ 1542059 h 1598136"/>
              <a:gd name="connsiteX70" fmla="*/ 4221826 w 9662615"/>
              <a:gd name="connsiteY70" fmla="*/ 1508923 h 1598136"/>
              <a:gd name="connsiteX71" fmla="*/ 4096601 w 9662615"/>
              <a:gd name="connsiteY71" fmla="*/ 1521563 h 1598136"/>
              <a:gd name="connsiteX72" fmla="*/ 3970635 w 9662615"/>
              <a:gd name="connsiteY72" fmla="*/ 1544815 h 1598136"/>
              <a:gd name="connsiteX73" fmla="*/ 3833906 w 9662615"/>
              <a:gd name="connsiteY73" fmla="*/ 1516637 h 1598136"/>
              <a:gd name="connsiteX74" fmla="*/ 3696258 w 9662615"/>
              <a:gd name="connsiteY74" fmla="*/ 1537563 h 1598136"/>
              <a:gd name="connsiteX75" fmla="*/ 3594070 w 9662615"/>
              <a:gd name="connsiteY75" fmla="*/ 1509422 h 1598136"/>
              <a:gd name="connsiteX76" fmla="*/ 3565233 w 9662615"/>
              <a:gd name="connsiteY76" fmla="*/ 1515122 h 1598136"/>
              <a:gd name="connsiteX77" fmla="*/ 3560267 w 9662615"/>
              <a:gd name="connsiteY77" fmla="*/ 1516288 h 1598136"/>
              <a:gd name="connsiteX78" fmla="*/ 3540258 w 9662615"/>
              <a:gd name="connsiteY78" fmla="*/ 1516976 h 1598136"/>
              <a:gd name="connsiteX79" fmla="*/ 3534780 w 9662615"/>
              <a:gd name="connsiteY79" fmla="*/ 1522141 h 1598136"/>
              <a:gd name="connsiteX80" fmla="*/ 3504783 w 9662615"/>
              <a:gd name="connsiteY80" fmla="*/ 1526739 h 1598136"/>
              <a:gd name="connsiteX81" fmla="*/ 3430805 w 9662615"/>
              <a:gd name="connsiteY81" fmla="*/ 1542521 h 1598136"/>
              <a:gd name="connsiteX82" fmla="*/ 3292707 w 9662615"/>
              <a:gd name="connsiteY82" fmla="*/ 1520490 h 1598136"/>
              <a:gd name="connsiteX83" fmla="*/ 3187872 w 9662615"/>
              <a:gd name="connsiteY83" fmla="*/ 1519991 h 1598136"/>
              <a:gd name="connsiteX84" fmla="*/ 3148026 w 9662615"/>
              <a:gd name="connsiteY84" fmla="*/ 1524777 h 1598136"/>
              <a:gd name="connsiteX85" fmla="*/ 3092394 w 9662615"/>
              <a:gd name="connsiteY85" fmla="*/ 1528115 h 1598136"/>
              <a:gd name="connsiteX86" fmla="*/ 2994200 w 9662615"/>
              <a:gd name="connsiteY86" fmla="*/ 1537857 h 1598136"/>
              <a:gd name="connsiteX87" fmla="*/ 2862301 w 9662615"/>
              <a:gd name="connsiteY87" fmla="*/ 1544250 h 1598136"/>
              <a:gd name="connsiteX88" fmla="*/ 2766335 w 9662615"/>
              <a:gd name="connsiteY88" fmla="*/ 1527662 h 1598136"/>
              <a:gd name="connsiteX89" fmla="*/ 2757836 w 9662615"/>
              <a:gd name="connsiteY89" fmla="*/ 1531371 h 1598136"/>
              <a:gd name="connsiteX90" fmla="*/ 2691555 w 9662615"/>
              <a:gd name="connsiteY90" fmla="*/ 1530283 h 1598136"/>
              <a:gd name="connsiteX91" fmla="*/ 2491676 w 9662615"/>
              <a:gd name="connsiteY91" fmla="*/ 1500859 h 1598136"/>
              <a:gd name="connsiteX92" fmla="*/ 2378036 w 9662615"/>
              <a:gd name="connsiteY92" fmla="*/ 1520645 h 1598136"/>
              <a:gd name="connsiteX93" fmla="*/ 2284269 w 9662615"/>
              <a:gd name="connsiteY93" fmla="*/ 1503068 h 1598136"/>
              <a:gd name="connsiteX94" fmla="*/ 2207104 w 9662615"/>
              <a:gd name="connsiteY94" fmla="*/ 1508888 h 1598136"/>
              <a:gd name="connsiteX95" fmla="*/ 2149226 w 9662615"/>
              <a:gd name="connsiteY95" fmla="*/ 1523409 h 1598136"/>
              <a:gd name="connsiteX96" fmla="*/ 2084783 w 9662615"/>
              <a:gd name="connsiteY96" fmla="*/ 1524245 h 1598136"/>
              <a:gd name="connsiteX97" fmla="*/ 2070075 w 9662615"/>
              <a:gd name="connsiteY97" fmla="*/ 1511285 h 1598136"/>
              <a:gd name="connsiteX98" fmla="*/ 2001057 w 9662615"/>
              <a:gd name="connsiteY98" fmla="*/ 1516449 h 1598136"/>
              <a:gd name="connsiteX99" fmla="*/ 1896330 w 9662615"/>
              <a:gd name="connsiteY99" fmla="*/ 1525725 h 1598136"/>
              <a:gd name="connsiteX100" fmla="*/ 1835994 w 9662615"/>
              <a:gd name="connsiteY100" fmla="*/ 1527678 h 1598136"/>
              <a:gd name="connsiteX101" fmla="*/ 1671119 w 9662615"/>
              <a:gd name="connsiteY101" fmla="*/ 1536701 h 1598136"/>
              <a:gd name="connsiteX102" fmla="*/ 1601337 w 9662615"/>
              <a:gd name="connsiteY102" fmla="*/ 1548552 h 1598136"/>
              <a:gd name="connsiteX103" fmla="*/ 1407755 w 9662615"/>
              <a:gd name="connsiteY103" fmla="*/ 1571444 h 1598136"/>
              <a:gd name="connsiteX104" fmla="*/ 1271994 w 9662615"/>
              <a:gd name="connsiteY104" fmla="*/ 1579471 h 1598136"/>
              <a:gd name="connsiteX105" fmla="*/ 1249226 w 9662615"/>
              <a:gd name="connsiteY105" fmla="*/ 1583140 h 1598136"/>
              <a:gd name="connsiteX106" fmla="*/ 1217719 w 9662615"/>
              <a:gd name="connsiteY106" fmla="*/ 1580863 h 1598136"/>
              <a:gd name="connsiteX107" fmla="*/ 1091432 w 9662615"/>
              <a:gd name="connsiteY107" fmla="*/ 1571003 h 1598136"/>
              <a:gd name="connsiteX108" fmla="*/ 992039 w 9662615"/>
              <a:gd name="connsiteY108" fmla="*/ 1556662 h 1598136"/>
              <a:gd name="connsiteX109" fmla="*/ 868264 w 9662615"/>
              <a:gd name="connsiteY109" fmla="*/ 1566392 h 1598136"/>
              <a:gd name="connsiteX110" fmla="*/ 792765 w 9662615"/>
              <a:gd name="connsiteY110" fmla="*/ 1563102 h 1598136"/>
              <a:gd name="connsiteX111" fmla="*/ 669055 w 9662615"/>
              <a:gd name="connsiteY111" fmla="*/ 1543638 h 1598136"/>
              <a:gd name="connsiteX112" fmla="*/ 506152 w 9662615"/>
              <a:gd name="connsiteY112" fmla="*/ 1549124 h 1598136"/>
              <a:gd name="connsiteX113" fmla="*/ 472797 w 9662615"/>
              <a:gd name="connsiteY113" fmla="*/ 1568904 h 1598136"/>
              <a:gd name="connsiteX114" fmla="*/ 427864 w 9662615"/>
              <a:gd name="connsiteY114" fmla="*/ 1580848 h 1598136"/>
              <a:gd name="connsiteX115" fmla="*/ 408381 w 9662615"/>
              <a:gd name="connsiteY115" fmla="*/ 1552940 h 1598136"/>
              <a:gd name="connsiteX116" fmla="*/ 267163 w 9662615"/>
              <a:gd name="connsiteY116" fmla="*/ 1531913 h 1598136"/>
              <a:gd name="connsiteX117" fmla="*/ 196644 w 9662615"/>
              <a:gd name="connsiteY117" fmla="*/ 1524565 h 1598136"/>
              <a:gd name="connsiteX118" fmla="*/ 86819 w 9662615"/>
              <a:gd name="connsiteY118" fmla="*/ 1519517 h 1598136"/>
              <a:gd name="connsiteX119" fmla="*/ 53369 w 9662615"/>
              <a:gd name="connsiteY119" fmla="*/ 1516853 h 1598136"/>
              <a:gd name="connsiteX120" fmla="*/ 2359 w 9662615"/>
              <a:gd name="connsiteY120" fmla="*/ 1515247 h 1598136"/>
              <a:gd name="connsiteX121" fmla="*/ 0 w 9662615"/>
              <a:gd name="connsiteY121" fmla="*/ 1514932 h 1598136"/>
              <a:gd name="connsiteX122" fmla="*/ 0 w 9662615"/>
              <a:gd name="connsiteY122"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50958 w 9662615"/>
              <a:gd name="connsiteY51" fmla="*/ 1545776 h 1598136"/>
              <a:gd name="connsiteX52" fmla="*/ 5038524 w 9662615"/>
              <a:gd name="connsiteY52" fmla="*/ 1545675 h 1598136"/>
              <a:gd name="connsiteX53" fmla="*/ 5026564 w 9662615"/>
              <a:gd name="connsiteY53" fmla="*/ 1545376 h 1598136"/>
              <a:gd name="connsiteX54" fmla="*/ 4969433 w 9662615"/>
              <a:gd name="connsiteY54" fmla="*/ 1540263 h 1598136"/>
              <a:gd name="connsiteX55" fmla="*/ 4921303 w 9662615"/>
              <a:gd name="connsiteY55" fmla="*/ 1575379 h 1598136"/>
              <a:gd name="connsiteX56" fmla="*/ 4863775 w 9662615"/>
              <a:gd name="connsiteY56" fmla="*/ 1562633 h 1598136"/>
              <a:gd name="connsiteX57" fmla="*/ 4847242 w 9662615"/>
              <a:gd name="connsiteY57" fmla="*/ 1565435 h 1598136"/>
              <a:gd name="connsiteX58" fmla="*/ 4856839 w 9662615"/>
              <a:gd name="connsiteY58" fmla="*/ 1598136 h 1598136"/>
              <a:gd name="connsiteX59" fmla="*/ 4791466 w 9662615"/>
              <a:gd name="connsiteY59" fmla="*/ 1561324 h 1598136"/>
              <a:gd name="connsiteX60" fmla="*/ 4784247 w 9662615"/>
              <a:gd name="connsiteY60" fmla="*/ 1562342 h 1598136"/>
              <a:gd name="connsiteX61" fmla="*/ 4748477 w 9662615"/>
              <a:gd name="connsiteY61" fmla="*/ 1556925 h 1598136"/>
              <a:gd name="connsiteX62" fmla="*/ 4730033 w 9662615"/>
              <a:gd name="connsiteY62" fmla="*/ 1555274 h 1598136"/>
              <a:gd name="connsiteX63" fmla="*/ 4724747 w 9662615"/>
              <a:gd name="connsiteY63" fmla="*/ 1552439 h 1598136"/>
              <a:gd name="connsiteX64" fmla="*/ 4697562 w 9662615"/>
              <a:gd name="connsiteY64" fmla="*/ 1551206 h 1598136"/>
              <a:gd name="connsiteX65" fmla="*/ 4662664 w 9662615"/>
              <a:gd name="connsiteY65" fmla="*/ 1573162 h 1598136"/>
              <a:gd name="connsiteX66" fmla="*/ 4603028 w 9662615"/>
              <a:gd name="connsiteY66" fmla="*/ 1568821 h 1598136"/>
              <a:gd name="connsiteX67" fmla="*/ 4541612 w 9662615"/>
              <a:gd name="connsiteY67" fmla="*/ 1545262 h 1598136"/>
              <a:gd name="connsiteX68" fmla="*/ 4422155 w 9662615"/>
              <a:gd name="connsiteY68" fmla="*/ 1542059 h 1598136"/>
              <a:gd name="connsiteX69" fmla="*/ 4221826 w 9662615"/>
              <a:gd name="connsiteY69" fmla="*/ 1508923 h 1598136"/>
              <a:gd name="connsiteX70" fmla="*/ 4096601 w 9662615"/>
              <a:gd name="connsiteY70" fmla="*/ 1521563 h 1598136"/>
              <a:gd name="connsiteX71" fmla="*/ 3970635 w 9662615"/>
              <a:gd name="connsiteY71" fmla="*/ 1544815 h 1598136"/>
              <a:gd name="connsiteX72" fmla="*/ 3833906 w 9662615"/>
              <a:gd name="connsiteY72" fmla="*/ 1516637 h 1598136"/>
              <a:gd name="connsiteX73" fmla="*/ 3696258 w 9662615"/>
              <a:gd name="connsiteY73" fmla="*/ 1537563 h 1598136"/>
              <a:gd name="connsiteX74" fmla="*/ 3594070 w 9662615"/>
              <a:gd name="connsiteY74" fmla="*/ 1509422 h 1598136"/>
              <a:gd name="connsiteX75" fmla="*/ 3565233 w 9662615"/>
              <a:gd name="connsiteY75" fmla="*/ 1515122 h 1598136"/>
              <a:gd name="connsiteX76" fmla="*/ 3560267 w 9662615"/>
              <a:gd name="connsiteY76" fmla="*/ 1516288 h 1598136"/>
              <a:gd name="connsiteX77" fmla="*/ 3540258 w 9662615"/>
              <a:gd name="connsiteY77" fmla="*/ 1516976 h 1598136"/>
              <a:gd name="connsiteX78" fmla="*/ 3534780 w 9662615"/>
              <a:gd name="connsiteY78" fmla="*/ 1522141 h 1598136"/>
              <a:gd name="connsiteX79" fmla="*/ 3504783 w 9662615"/>
              <a:gd name="connsiteY79" fmla="*/ 1526739 h 1598136"/>
              <a:gd name="connsiteX80" fmla="*/ 3430805 w 9662615"/>
              <a:gd name="connsiteY80" fmla="*/ 1542521 h 1598136"/>
              <a:gd name="connsiteX81" fmla="*/ 3292707 w 9662615"/>
              <a:gd name="connsiteY81" fmla="*/ 1520490 h 1598136"/>
              <a:gd name="connsiteX82" fmla="*/ 3187872 w 9662615"/>
              <a:gd name="connsiteY82" fmla="*/ 1519991 h 1598136"/>
              <a:gd name="connsiteX83" fmla="*/ 3148026 w 9662615"/>
              <a:gd name="connsiteY83" fmla="*/ 1524777 h 1598136"/>
              <a:gd name="connsiteX84" fmla="*/ 3092394 w 9662615"/>
              <a:gd name="connsiteY84" fmla="*/ 1528115 h 1598136"/>
              <a:gd name="connsiteX85" fmla="*/ 2994200 w 9662615"/>
              <a:gd name="connsiteY85" fmla="*/ 1537857 h 1598136"/>
              <a:gd name="connsiteX86" fmla="*/ 2862301 w 9662615"/>
              <a:gd name="connsiteY86" fmla="*/ 1544250 h 1598136"/>
              <a:gd name="connsiteX87" fmla="*/ 2766335 w 9662615"/>
              <a:gd name="connsiteY87" fmla="*/ 1527662 h 1598136"/>
              <a:gd name="connsiteX88" fmla="*/ 2757836 w 9662615"/>
              <a:gd name="connsiteY88" fmla="*/ 1531371 h 1598136"/>
              <a:gd name="connsiteX89" fmla="*/ 2691555 w 9662615"/>
              <a:gd name="connsiteY89" fmla="*/ 1530283 h 1598136"/>
              <a:gd name="connsiteX90" fmla="*/ 2491676 w 9662615"/>
              <a:gd name="connsiteY90" fmla="*/ 1500859 h 1598136"/>
              <a:gd name="connsiteX91" fmla="*/ 2378036 w 9662615"/>
              <a:gd name="connsiteY91" fmla="*/ 1520645 h 1598136"/>
              <a:gd name="connsiteX92" fmla="*/ 2284269 w 9662615"/>
              <a:gd name="connsiteY92" fmla="*/ 1503068 h 1598136"/>
              <a:gd name="connsiteX93" fmla="*/ 2207104 w 9662615"/>
              <a:gd name="connsiteY93" fmla="*/ 1508888 h 1598136"/>
              <a:gd name="connsiteX94" fmla="*/ 2149226 w 9662615"/>
              <a:gd name="connsiteY94" fmla="*/ 1523409 h 1598136"/>
              <a:gd name="connsiteX95" fmla="*/ 2084783 w 9662615"/>
              <a:gd name="connsiteY95" fmla="*/ 1524245 h 1598136"/>
              <a:gd name="connsiteX96" fmla="*/ 2070075 w 9662615"/>
              <a:gd name="connsiteY96" fmla="*/ 1511285 h 1598136"/>
              <a:gd name="connsiteX97" fmla="*/ 2001057 w 9662615"/>
              <a:gd name="connsiteY97" fmla="*/ 1516449 h 1598136"/>
              <a:gd name="connsiteX98" fmla="*/ 1896330 w 9662615"/>
              <a:gd name="connsiteY98" fmla="*/ 1525725 h 1598136"/>
              <a:gd name="connsiteX99" fmla="*/ 1835994 w 9662615"/>
              <a:gd name="connsiteY99" fmla="*/ 1527678 h 1598136"/>
              <a:gd name="connsiteX100" fmla="*/ 1671119 w 9662615"/>
              <a:gd name="connsiteY100" fmla="*/ 1536701 h 1598136"/>
              <a:gd name="connsiteX101" fmla="*/ 1601337 w 9662615"/>
              <a:gd name="connsiteY101" fmla="*/ 1548552 h 1598136"/>
              <a:gd name="connsiteX102" fmla="*/ 1407755 w 9662615"/>
              <a:gd name="connsiteY102" fmla="*/ 1571444 h 1598136"/>
              <a:gd name="connsiteX103" fmla="*/ 1271994 w 9662615"/>
              <a:gd name="connsiteY103" fmla="*/ 1579471 h 1598136"/>
              <a:gd name="connsiteX104" fmla="*/ 1249226 w 9662615"/>
              <a:gd name="connsiteY104" fmla="*/ 1583140 h 1598136"/>
              <a:gd name="connsiteX105" fmla="*/ 1217719 w 9662615"/>
              <a:gd name="connsiteY105" fmla="*/ 1580863 h 1598136"/>
              <a:gd name="connsiteX106" fmla="*/ 1091432 w 9662615"/>
              <a:gd name="connsiteY106" fmla="*/ 1571003 h 1598136"/>
              <a:gd name="connsiteX107" fmla="*/ 992039 w 9662615"/>
              <a:gd name="connsiteY107" fmla="*/ 1556662 h 1598136"/>
              <a:gd name="connsiteX108" fmla="*/ 868264 w 9662615"/>
              <a:gd name="connsiteY108" fmla="*/ 1566392 h 1598136"/>
              <a:gd name="connsiteX109" fmla="*/ 792765 w 9662615"/>
              <a:gd name="connsiteY109" fmla="*/ 1563102 h 1598136"/>
              <a:gd name="connsiteX110" fmla="*/ 669055 w 9662615"/>
              <a:gd name="connsiteY110" fmla="*/ 1543638 h 1598136"/>
              <a:gd name="connsiteX111" fmla="*/ 506152 w 9662615"/>
              <a:gd name="connsiteY111" fmla="*/ 1549124 h 1598136"/>
              <a:gd name="connsiteX112" fmla="*/ 472797 w 9662615"/>
              <a:gd name="connsiteY112" fmla="*/ 1568904 h 1598136"/>
              <a:gd name="connsiteX113" fmla="*/ 427864 w 9662615"/>
              <a:gd name="connsiteY113" fmla="*/ 1580848 h 1598136"/>
              <a:gd name="connsiteX114" fmla="*/ 408381 w 9662615"/>
              <a:gd name="connsiteY114" fmla="*/ 1552940 h 1598136"/>
              <a:gd name="connsiteX115" fmla="*/ 267163 w 9662615"/>
              <a:gd name="connsiteY115" fmla="*/ 1531913 h 1598136"/>
              <a:gd name="connsiteX116" fmla="*/ 196644 w 9662615"/>
              <a:gd name="connsiteY116" fmla="*/ 1524565 h 1598136"/>
              <a:gd name="connsiteX117" fmla="*/ 86819 w 9662615"/>
              <a:gd name="connsiteY117" fmla="*/ 1519517 h 1598136"/>
              <a:gd name="connsiteX118" fmla="*/ 53369 w 9662615"/>
              <a:gd name="connsiteY118" fmla="*/ 1516853 h 1598136"/>
              <a:gd name="connsiteX119" fmla="*/ 2359 w 9662615"/>
              <a:gd name="connsiteY119" fmla="*/ 1515247 h 1598136"/>
              <a:gd name="connsiteX120" fmla="*/ 0 w 9662615"/>
              <a:gd name="connsiteY120" fmla="*/ 1514932 h 1598136"/>
              <a:gd name="connsiteX121" fmla="*/ 0 w 9662615"/>
              <a:gd name="connsiteY121"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38524 w 9662615"/>
              <a:gd name="connsiteY51" fmla="*/ 1545675 h 1598136"/>
              <a:gd name="connsiteX52" fmla="*/ 5026564 w 9662615"/>
              <a:gd name="connsiteY52" fmla="*/ 1545376 h 1598136"/>
              <a:gd name="connsiteX53" fmla="*/ 4969433 w 9662615"/>
              <a:gd name="connsiteY53" fmla="*/ 1540263 h 1598136"/>
              <a:gd name="connsiteX54" fmla="*/ 4921303 w 9662615"/>
              <a:gd name="connsiteY54" fmla="*/ 1575379 h 1598136"/>
              <a:gd name="connsiteX55" fmla="*/ 4863775 w 9662615"/>
              <a:gd name="connsiteY55" fmla="*/ 1562633 h 1598136"/>
              <a:gd name="connsiteX56" fmla="*/ 4847242 w 9662615"/>
              <a:gd name="connsiteY56" fmla="*/ 1565435 h 1598136"/>
              <a:gd name="connsiteX57" fmla="*/ 4856839 w 9662615"/>
              <a:gd name="connsiteY57" fmla="*/ 1598136 h 1598136"/>
              <a:gd name="connsiteX58" fmla="*/ 4791466 w 9662615"/>
              <a:gd name="connsiteY58" fmla="*/ 1561324 h 1598136"/>
              <a:gd name="connsiteX59" fmla="*/ 4784247 w 9662615"/>
              <a:gd name="connsiteY59" fmla="*/ 1562342 h 1598136"/>
              <a:gd name="connsiteX60" fmla="*/ 4748477 w 9662615"/>
              <a:gd name="connsiteY60" fmla="*/ 1556925 h 1598136"/>
              <a:gd name="connsiteX61" fmla="*/ 4730033 w 9662615"/>
              <a:gd name="connsiteY61" fmla="*/ 1555274 h 1598136"/>
              <a:gd name="connsiteX62" fmla="*/ 4724747 w 9662615"/>
              <a:gd name="connsiteY62" fmla="*/ 1552439 h 1598136"/>
              <a:gd name="connsiteX63" fmla="*/ 4697562 w 9662615"/>
              <a:gd name="connsiteY63" fmla="*/ 1551206 h 1598136"/>
              <a:gd name="connsiteX64" fmla="*/ 4662664 w 9662615"/>
              <a:gd name="connsiteY64" fmla="*/ 1573162 h 1598136"/>
              <a:gd name="connsiteX65" fmla="*/ 4603028 w 9662615"/>
              <a:gd name="connsiteY65" fmla="*/ 1568821 h 1598136"/>
              <a:gd name="connsiteX66" fmla="*/ 4541612 w 9662615"/>
              <a:gd name="connsiteY66" fmla="*/ 1545262 h 1598136"/>
              <a:gd name="connsiteX67" fmla="*/ 4422155 w 9662615"/>
              <a:gd name="connsiteY67" fmla="*/ 1542059 h 1598136"/>
              <a:gd name="connsiteX68" fmla="*/ 4221826 w 9662615"/>
              <a:gd name="connsiteY68" fmla="*/ 1508923 h 1598136"/>
              <a:gd name="connsiteX69" fmla="*/ 4096601 w 9662615"/>
              <a:gd name="connsiteY69" fmla="*/ 1521563 h 1598136"/>
              <a:gd name="connsiteX70" fmla="*/ 3970635 w 9662615"/>
              <a:gd name="connsiteY70" fmla="*/ 1544815 h 1598136"/>
              <a:gd name="connsiteX71" fmla="*/ 3833906 w 9662615"/>
              <a:gd name="connsiteY71" fmla="*/ 1516637 h 1598136"/>
              <a:gd name="connsiteX72" fmla="*/ 3696258 w 9662615"/>
              <a:gd name="connsiteY72" fmla="*/ 1537563 h 1598136"/>
              <a:gd name="connsiteX73" fmla="*/ 3594070 w 9662615"/>
              <a:gd name="connsiteY73" fmla="*/ 1509422 h 1598136"/>
              <a:gd name="connsiteX74" fmla="*/ 3565233 w 9662615"/>
              <a:gd name="connsiteY74" fmla="*/ 1515122 h 1598136"/>
              <a:gd name="connsiteX75" fmla="*/ 3560267 w 9662615"/>
              <a:gd name="connsiteY75" fmla="*/ 1516288 h 1598136"/>
              <a:gd name="connsiteX76" fmla="*/ 3540258 w 9662615"/>
              <a:gd name="connsiteY76" fmla="*/ 1516976 h 1598136"/>
              <a:gd name="connsiteX77" fmla="*/ 3534780 w 9662615"/>
              <a:gd name="connsiteY77" fmla="*/ 1522141 h 1598136"/>
              <a:gd name="connsiteX78" fmla="*/ 3504783 w 9662615"/>
              <a:gd name="connsiteY78" fmla="*/ 1526739 h 1598136"/>
              <a:gd name="connsiteX79" fmla="*/ 3430805 w 9662615"/>
              <a:gd name="connsiteY79" fmla="*/ 1542521 h 1598136"/>
              <a:gd name="connsiteX80" fmla="*/ 3292707 w 9662615"/>
              <a:gd name="connsiteY80" fmla="*/ 1520490 h 1598136"/>
              <a:gd name="connsiteX81" fmla="*/ 3187872 w 9662615"/>
              <a:gd name="connsiteY81" fmla="*/ 1519991 h 1598136"/>
              <a:gd name="connsiteX82" fmla="*/ 3148026 w 9662615"/>
              <a:gd name="connsiteY82" fmla="*/ 1524777 h 1598136"/>
              <a:gd name="connsiteX83" fmla="*/ 3092394 w 9662615"/>
              <a:gd name="connsiteY83" fmla="*/ 1528115 h 1598136"/>
              <a:gd name="connsiteX84" fmla="*/ 2994200 w 9662615"/>
              <a:gd name="connsiteY84" fmla="*/ 1537857 h 1598136"/>
              <a:gd name="connsiteX85" fmla="*/ 2862301 w 9662615"/>
              <a:gd name="connsiteY85" fmla="*/ 1544250 h 1598136"/>
              <a:gd name="connsiteX86" fmla="*/ 2766335 w 9662615"/>
              <a:gd name="connsiteY86" fmla="*/ 1527662 h 1598136"/>
              <a:gd name="connsiteX87" fmla="*/ 2757836 w 9662615"/>
              <a:gd name="connsiteY87" fmla="*/ 1531371 h 1598136"/>
              <a:gd name="connsiteX88" fmla="*/ 2691555 w 9662615"/>
              <a:gd name="connsiteY88" fmla="*/ 1530283 h 1598136"/>
              <a:gd name="connsiteX89" fmla="*/ 2491676 w 9662615"/>
              <a:gd name="connsiteY89" fmla="*/ 1500859 h 1598136"/>
              <a:gd name="connsiteX90" fmla="*/ 2378036 w 9662615"/>
              <a:gd name="connsiteY90" fmla="*/ 1520645 h 1598136"/>
              <a:gd name="connsiteX91" fmla="*/ 2284269 w 9662615"/>
              <a:gd name="connsiteY91" fmla="*/ 1503068 h 1598136"/>
              <a:gd name="connsiteX92" fmla="*/ 2207104 w 9662615"/>
              <a:gd name="connsiteY92" fmla="*/ 1508888 h 1598136"/>
              <a:gd name="connsiteX93" fmla="*/ 2149226 w 9662615"/>
              <a:gd name="connsiteY93" fmla="*/ 1523409 h 1598136"/>
              <a:gd name="connsiteX94" fmla="*/ 2084783 w 9662615"/>
              <a:gd name="connsiteY94" fmla="*/ 1524245 h 1598136"/>
              <a:gd name="connsiteX95" fmla="*/ 2070075 w 9662615"/>
              <a:gd name="connsiteY95" fmla="*/ 1511285 h 1598136"/>
              <a:gd name="connsiteX96" fmla="*/ 2001057 w 9662615"/>
              <a:gd name="connsiteY96" fmla="*/ 1516449 h 1598136"/>
              <a:gd name="connsiteX97" fmla="*/ 1896330 w 9662615"/>
              <a:gd name="connsiteY97" fmla="*/ 1525725 h 1598136"/>
              <a:gd name="connsiteX98" fmla="*/ 1835994 w 9662615"/>
              <a:gd name="connsiteY98" fmla="*/ 1527678 h 1598136"/>
              <a:gd name="connsiteX99" fmla="*/ 1671119 w 9662615"/>
              <a:gd name="connsiteY99" fmla="*/ 1536701 h 1598136"/>
              <a:gd name="connsiteX100" fmla="*/ 1601337 w 9662615"/>
              <a:gd name="connsiteY100" fmla="*/ 1548552 h 1598136"/>
              <a:gd name="connsiteX101" fmla="*/ 1407755 w 9662615"/>
              <a:gd name="connsiteY101" fmla="*/ 1571444 h 1598136"/>
              <a:gd name="connsiteX102" fmla="*/ 1271994 w 9662615"/>
              <a:gd name="connsiteY102" fmla="*/ 1579471 h 1598136"/>
              <a:gd name="connsiteX103" fmla="*/ 1249226 w 9662615"/>
              <a:gd name="connsiteY103" fmla="*/ 1583140 h 1598136"/>
              <a:gd name="connsiteX104" fmla="*/ 1217719 w 9662615"/>
              <a:gd name="connsiteY104" fmla="*/ 1580863 h 1598136"/>
              <a:gd name="connsiteX105" fmla="*/ 1091432 w 9662615"/>
              <a:gd name="connsiteY105" fmla="*/ 1571003 h 1598136"/>
              <a:gd name="connsiteX106" fmla="*/ 992039 w 9662615"/>
              <a:gd name="connsiteY106" fmla="*/ 1556662 h 1598136"/>
              <a:gd name="connsiteX107" fmla="*/ 868264 w 9662615"/>
              <a:gd name="connsiteY107" fmla="*/ 1566392 h 1598136"/>
              <a:gd name="connsiteX108" fmla="*/ 792765 w 9662615"/>
              <a:gd name="connsiteY108" fmla="*/ 1563102 h 1598136"/>
              <a:gd name="connsiteX109" fmla="*/ 669055 w 9662615"/>
              <a:gd name="connsiteY109" fmla="*/ 1543638 h 1598136"/>
              <a:gd name="connsiteX110" fmla="*/ 506152 w 9662615"/>
              <a:gd name="connsiteY110" fmla="*/ 1549124 h 1598136"/>
              <a:gd name="connsiteX111" fmla="*/ 472797 w 9662615"/>
              <a:gd name="connsiteY111" fmla="*/ 1568904 h 1598136"/>
              <a:gd name="connsiteX112" fmla="*/ 427864 w 9662615"/>
              <a:gd name="connsiteY112" fmla="*/ 1580848 h 1598136"/>
              <a:gd name="connsiteX113" fmla="*/ 408381 w 9662615"/>
              <a:gd name="connsiteY113" fmla="*/ 1552940 h 1598136"/>
              <a:gd name="connsiteX114" fmla="*/ 267163 w 9662615"/>
              <a:gd name="connsiteY114" fmla="*/ 1531913 h 1598136"/>
              <a:gd name="connsiteX115" fmla="*/ 196644 w 9662615"/>
              <a:gd name="connsiteY115" fmla="*/ 1524565 h 1598136"/>
              <a:gd name="connsiteX116" fmla="*/ 86819 w 9662615"/>
              <a:gd name="connsiteY116" fmla="*/ 1519517 h 1598136"/>
              <a:gd name="connsiteX117" fmla="*/ 53369 w 9662615"/>
              <a:gd name="connsiteY117" fmla="*/ 1516853 h 1598136"/>
              <a:gd name="connsiteX118" fmla="*/ 2359 w 9662615"/>
              <a:gd name="connsiteY118" fmla="*/ 1515247 h 1598136"/>
              <a:gd name="connsiteX119" fmla="*/ 0 w 9662615"/>
              <a:gd name="connsiteY119" fmla="*/ 1514932 h 1598136"/>
              <a:gd name="connsiteX120" fmla="*/ 0 w 9662615"/>
              <a:gd name="connsiteY120"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38524 w 9662615"/>
              <a:gd name="connsiteY51" fmla="*/ 1545675 h 1598136"/>
              <a:gd name="connsiteX52" fmla="*/ 5026564 w 9662615"/>
              <a:gd name="connsiteY52" fmla="*/ 1545376 h 1598136"/>
              <a:gd name="connsiteX53" fmla="*/ 4969433 w 9662615"/>
              <a:gd name="connsiteY53" fmla="*/ 1550865 h 1598136"/>
              <a:gd name="connsiteX54" fmla="*/ 4921303 w 9662615"/>
              <a:gd name="connsiteY54" fmla="*/ 1575379 h 1598136"/>
              <a:gd name="connsiteX55" fmla="*/ 4863775 w 9662615"/>
              <a:gd name="connsiteY55" fmla="*/ 1562633 h 1598136"/>
              <a:gd name="connsiteX56" fmla="*/ 4847242 w 9662615"/>
              <a:gd name="connsiteY56" fmla="*/ 1565435 h 1598136"/>
              <a:gd name="connsiteX57" fmla="*/ 4856839 w 9662615"/>
              <a:gd name="connsiteY57" fmla="*/ 1598136 h 1598136"/>
              <a:gd name="connsiteX58" fmla="*/ 4791466 w 9662615"/>
              <a:gd name="connsiteY58" fmla="*/ 1561324 h 1598136"/>
              <a:gd name="connsiteX59" fmla="*/ 4784247 w 9662615"/>
              <a:gd name="connsiteY59" fmla="*/ 1562342 h 1598136"/>
              <a:gd name="connsiteX60" fmla="*/ 4748477 w 9662615"/>
              <a:gd name="connsiteY60" fmla="*/ 1556925 h 1598136"/>
              <a:gd name="connsiteX61" fmla="*/ 4730033 w 9662615"/>
              <a:gd name="connsiteY61" fmla="*/ 1555274 h 1598136"/>
              <a:gd name="connsiteX62" fmla="*/ 4724747 w 9662615"/>
              <a:gd name="connsiteY62" fmla="*/ 1552439 h 1598136"/>
              <a:gd name="connsiteX63" fmla="*/ 4697562 w 9662615"/>
              <a:gd name="connsiteY63" fmla="*/ 1551206 h 1598136"/>
              <a:gd name="connsiteX64" fmla="*/ 4662664 w 9662615"/>
              <a:gd name="connsiteY64" fmla="*/ 1573162 h 1598136"/>
              <a:gd name="connsiteX65" fmla="*/ 4603028 w 9662615"/>
              <a:gd name="connsiteY65" fmla="*/ 1568821 h 1598136"/>
              <a:gd name="connsiteX66" fmla="*/ 4541612 w 9662615"/>
              <a:gd name="connsiteY66" fmla="*/ 1545262 h 1598136"/>
              <a:gd name="connsiteX67" fmla="*/ 4422155 w 9662615"/>
              <a:gd name="connsiteY67" fmla="*/ 1542059 h 1598136"/>
              <a:gd name="connsiteX68" fmla="*/ 4221826 w 9662615"/>
              <a:gd name="connsiteY68" fmla="*/ 1508923 h 1598136"/>
              <a:gd name="connsiteX69" fmla="*/ 4096601 w 9662615"/>
              <a:gd name="connsiteY69" fmla="*/ 1521563 h 1598136"/>
              <a:gd name="connsiteX70" fmla="*/ 3970635 w 9662615"/>
              <a:gd name="connsiteY70" fmla="*/ 1544815 h 1598136"/>
              <a:gd name="connsiteX71" fmla="*/ 3833906 w 9662615"/>
              <a:gd name="connsiteY71" fmla="*/ 1516637 h 1598136"/>
              <a:gd name="connsiteX72" fmla="*/ 3696258 w 9662615"/>
              <a:gd name="connsiteY72" fmla="*/ 1537563 h 1598136"/>
              <a:gd name="connsiteX73" fmla="*/ 3594070 w 9662615"/>
              <a:gd name="connsiteY73" fmla="*/ 1509422 h 1598136"/>
              <a:gd name="connsiteX74" fmla="*/ 3565233 w 9662615"/>
              <a:gd name="connsiteY74" fmla="*/ 1515122 h 1598136"/>
              <a:gd name="connsiteX75" fmla="*/ 3560267 w 9662615"/>
              <a:gd name="connsiteY75" fmla="*/ 1516288 h 1598136"/>
              <a:gd name="connsiteX76" fmla="*/ 3540258 w 9662615"/>
              <a:gd name="connsiteY76" fmla="*/ 1516976 h 1598136"/>
              <a:gd name="connsiteX77" fmla="*/ 3534780 w 9662615"/>
              <a:gd name="connsiteY77" fmla="*/ 1522141 h 1598136"/>
              <a:gd name="connsiteX78" fmla="*/ 3504783 w 9662615"/>
              <a:gd name="connsiteY78" fmla="*/ 1526739 h 1598136"/>
              <a:gd name="connsiteX79" fmla="*/ 3430805 w 9662615"/>
              <a:gd name="connsiteY79" fmla="*/ 1542521 h 1598136"/>
              <a:gd name="connsiteX80" fmla="*/ 3292707 w 9662615"/>
              <a:gd name="connsiteY80" fmla="*/ 1520490 h 1598136"/>
              <a:gd name="connsiteX81" fmla="*/ 3187872 w 9662615"/>
              <a:gd name="connsiteY81" fmla="*/ 1519991 h 1598136"/>
              <a:gd name="connsiteX82" fmla="*/ 3148026 w 9662615"/>
              <a:gd name="connsiteY82" fmla="*/ 1524777 h 1598136"/>
              <a:gd name="connsiteX83" fmla="*/ 3092394 w 9662615"/>
              <a:gd name="connsiteY83" fmla="*/ 1528115 h 1598136"/>
              <a:gd name="connsiteX84" fmla="*/ 2994200 w 9662615"/>
              <a:gd name="connsiteY84" fmla="*/ 1537857 h 1598136"/>
              <a:gd name="connsiteX85" fmla="*/ 2862301 w 9662615"/>
              <a:gd name="connsiteY85" fmla="*/ 1544250 h 1598136"/>
              <a:gd name="connsiteX86" fmla="*/ 2766335 w 9662615"/>
              <a:gd name="connsiteY86" fmla="*/ 1527662 h 1598136"/>
              <a:gd name="connsiteX87" fmla="*/ 2757836 w 9662615"/>
              <a:gd name="connsiteY87" fmla="*/ 1531371 h 1598136"/>
              <a:gd name="connsiteX88" fmla="*/ 2691555 w 9662615"/>
              <a:gd name="connsiteY88" fmla="*/ 1530283 h 1598136"/>
              <a:gd name="connsiteX89" fmla="*/ 2491676 w 9662615"/>
              <a:gd name="connsiteY89" fmla="*/ 1500859 h 1598136"/>
              <a:gd name="connsiteX90" fmla="*/ 2378036 w 9662615"/>
              <a:gd name="connsiteY90" fmla="*/ 1520645 h 1598136"/>
              <a:gd name="connsiteX91" fmla="*/ 2284269 w 9662615"/>
              <a:gd name="connsiteY91" fmla="*/ 1503068 h 1598136"/>
              <a:gd name="connsiteX92" fmla="*/ 2207104 w 9662615"/>
              <a:gd name="connsiteY92" fmla="*/ 1508888 h 1598136"/>
              <a:gd name="connsiteX93" fmla="*/ 2149226 w 9662615"/>
              <a:gd name="connsiteY93" fmla="*/ 1523409 h 1598136"/>
              <a:gd name="connsiteX94" fmla="*/ 2084783 w 9662615"/>
              <a:gd name="connsiteY94" fmla="*/ 1524245 h 1598136"/>
              <a:gd name="connsiteX95" fmla="*/ 2070075 w 9662615"/>
              <a:gd name="connsiteY95" fmla="*/ 1511285 h 1598136"/>
              <a:gd name="connsiteX96" fmla="*/ 2001057 w 9662615"/>
              <a:gd name="connsiteY96" fmla="*/ 1516449 h 1598136"/>
              <a:gd name="connsiteX97" fmla="*/ 1896330 w 9662615"/>
              <a:gd name="connsiteY97" fmla="*/ 1525725 h 1598136"/>
              <a:gd name="connsiteX98" fmla="*/ 1835994 w 9662615"/>
              <a:gd name="connsiteY98" fmla="*/ 1527678 h 1598136"/>
              <a:gd name="connsiteX99" fmla="*/ 1671119 w 9662615"/>
              <a:gd name="connsiteY99" fmla="*/ 1536701 h 1598136"/>
              <a:gd name="connsiteX100" fmla="*/ 1601337 w 9662615"/>
              <a:gd name="connsiteY100" fmla="*/ 1548552 h 1598136"/>
              <a:gd name="connsiteX101" fmla="*/ 1407755 w 9662615"/>
              <a:gd name="connsiteY101" fmla="*/ 1571444 h 1598136"/>
              <a:gd name="connsiteX102" fmla="*/ 1271994 w 9662615"/>
              <a:gd name="connsiteY102" fmla="*/ 1579471 h 1598136"/>
              <a:gd name="connsiteX103" fmla="*/ 1249226 w 9662615"/>
              <a:gd name="connsiteY103" fmla="*/ 1583140 h 1598136"/>
              <a:gd name="connsiteX104" fmla="*/ 1217719 w 9662615"/>
              <a:gd name="connsiteY104" fmla="*/ 1580863 h 1598136"/>
              <a:gd name="connsiteX105" fmla="*/ 1091432 w 9662615"/>
              <a:gd name="connsiteY105" fmla="*/ 1571003 h 1598136"/>
              <a:gd name="connsiteX106" fmla="*/ 992039 w 9662615"/>
              <a:gd name="connsiteY106" fmla="*/ 1556662 h 1598136"/>
              <a:gd name="connsiteX107" fmla="*/ 868264 w 9662615"/>
              <a:gd name="connsiteY107" fmla="*/ 1566392 h 1598136"/>
              <a:gd name="connsiteX108" fmla="*/ 792765 w 9662615"/>
              <a:gd name="connsiteY108" fmla="*/ 1563102 h 1598136"/>
              <a:gd name="connsiteX109" fmla="*/ 669055 w 9662615"/>
              <a:gd name="connsiteY109" fmla="*/ 1543638 h 1598136"/>
              <a:gd name="connsiteX110" fmla="*/ 506152 w 9662615"/>
              <a:gd name="connsiteY110" fmla="*/ 1549124 h 1598136"/>
              <a:gd name="connsiteX111" fmla="*/ 472797 w 9662615"/>
              <a:gd name="connsiteY111" fmla="*/ 1568904 h 1598136"/>
              <a:gd name="connsiteX112" fmla="*/ 427864 w 9662615"/>
              <a:gd name="connsiteY112" fmla="*/ 1580848 h 1598136"/>
              <a:gd name="connsiteX113" fmla="*/ 408381 w 9662615"/>
              <a:gd name="connsiteY113" fmla="*/ 1552940 h 1598136"/>
              <a:gd name="connsiteX114" fmla="*/ 267163 w 9662615"/>
              <a:gd name="connsiteY114" fmla="*/ 1531913 h 1598136"/>
              <a:gd name="connsiteX115" fmla="*/ 196644 w 9662615"/>
              <a:gd name="connsiteY115" fmla="*/ 1524565 h 1598136"/>
              <a:gd name="connsiteX116" fmla="*/ 86819 w 9662615"/>
              <a:gd name="connsiteY116" fmla="*/ 1519517 h 1598136"/>
              <a:gd name="connsiteX117" fmla="*/ 53369 w 9662615"/>
              <a:gd name="connsiteY117" fmla="*/ 1516853 h 1598136"/>
              <a:gd name="connsiteX118" fmla="*/ 2359 w 9662615"/>
              <a:gd name="connsiteY118" fmla="*/ 1515247 h 1598136"/>
              <a:gd name="connsiteX119" fmla="*/ 0 w 9662615"/>
              <a:gd name="connsiteY119" fmla="*/ 1514932 h 1598136"/>
              <a:gd name="connsiteX120" fmla="*/ 0 w 9662615"/>
              <a:gd name="connsiteY120" fmla="*/ 0 h 1598136"/>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48477 w 9662615"/>
              <a:gd name="connsiteY60" fmla="*/ 1556925 h 1592835"/>
              <a:gd name="connsiteX61" fmla="*/ 4730033 w 9662615"/>
              <a:gd name="connsiteY61" fmla="*/ 1555274 h 1592835"/>
              <a:gd name="connsiteX62" fmla="*/ 4724747 w 9662615"/>
              <a:gd name="connsiteY62" fmla="*/ 1552439 h 1592835"/>
              <a:gd name="connsiteX63" fmla="*/ 4697562 w 9662615"/>
              <a:gd name="connsiteY63" fmla="*/ 1551206 h 1592835"/>
              <a:gd name="connsiteX64" fmla="*/ 4662664 w 9662615"/>
              <a:gd name="connsiteY64" fmla="*/ 1573162 h 1592835"/>
              <a:gd name="connsiteX65" fmla="*/ 4603028 w 9662615"/>
              <a:gd name="connsiteY65" fmla="*/ 1568821 h 1592835"/>
              <a:gd name="connsiteX66" fmla="*/ 4541612 w 9662615"/>
              <a:gd name="connsiteY66" fmla="*/ 1545262 h 1592835"/>
              <a:gd name="connsiteX67" fmla="*/ 4422155 w 9662615"/>
              <a:gd name="connsiteY67" fmla="*/ 1542059 h 1592835"/>
              <a:gd name="connsiteX68" fmla="*/ 4221826 w 9662615"/>
              <a:gd name="connsiteY68" fmla="*/ 1508923 h 1592835"/>
              <a:gd name="connsiteX69" fmla="*/ 4096601 w 9662615"/>
              <a:gd name="connsiteY69" fmla="*/ 1521563 h 1592835"/>
              <a:gd name="connsiteX70" fmla="*/ 3970635 w 9662615"/>
              <a:gd name="connsiteY70" fmla="*/ 1544815 h 1592835"/>
              <a:gd name="connsiteX71" fmla="*/ 3833906 w 9662615"/>
              <a:gd name="connsiteY71" fmla="*/ 1516637 h 1592835"/>
              <a:gd name="connsiteX72" fmla="*/ 3696258 w 9662615"/>
              <a:gd name="connsiteY72" fmla="*/ 1537563 h 1592835"/>
              <a:gd name="connsiteX73" fmla="*/ 3594070 w 9662615"/>
              <a:gd name="connsiteY73" fmla="*/ 1509422 h 1592835"/>
              <a:gd name="connsiteX74" fmla="*/ 3565233 w 9662615"/>
              <a:gd name="connsiteY74" fmla="*/ 1515122 h 1592835"/>
              <a:gd name="connsiteX75" fmla="*/ 3560267 w 9662615"/>
              <a:gd name="connsiteY75" fmla="*/ 1516288 h 1592835"/>
              <a:gd name="connsiteX76" fmla="*/ 3540258 w 9662615"/>
              <a:gd name="connsiteY76" fmla="*/ 1516976 h 1592835"/>
              <a:gd name="connsiteX77" fmla="*/ 3534780 w 9662615"/>
              <a:gd name="connsiteY77" fmla="*/ 1522141 h 1592835"/>
              <a:gd name="connsiteX78" fmla="*/ 3504783 w 9662615"/>
              <a:gd name="connsiteY78" fmla="*/ 1526739 h 1592835"/>
              <a:gd name="connsiteX79" fmla="*/ 3430805 w 9662615"/>
              <a:gd name="connsiteY79" fmla="*/ 1542521 h 1592835"/>
              <a:gd name="connsiteX80" fmla="*/ 3292707 w 9662615"/>
              <a:gd name="connsiteY80" fmla="*/ 1520490 h 1592835"/>
              <a:gd name="connsiteX81" fmla="*/ 3187872 w 9662615"/>
              <a:gd name="connsiteY81" fmla="*/ 1519991 h 1592835"/>
              <a:gd name="connsiteX82" fmla="*/ 3148026 w 9662615"/>
              <a:gd name="connsiteY82" fmla="*/ 1524777 h 1592835"/>
              <a:gd name="connsiteX83" fmla="*/ 3092394 w 9662615"/>
              <a:gd name="connsiteY83" fmla="*/ 1528115 h 1592835"/>
              <a:gd name="connsiteX84" fmla="*/ 2994200 w 9662615"/>
              <a:gd name="connsiteY84" fmla="*/ 1537857 h 1592835"/>
              <a:gd name="connsiteX85" fmla="*/ 2862301 w 9662615"/>
              <a:gd name="connsiteY85" fmla="*/ 1544250 h 1592835"/>
              <a:gd name="connsiteX86" fmla="*/ 2766335 w 9662615"/>
              <a:gd name="connsiteY86" fmla="*/ 1527662 h 1592835"/>
              <a:gd name="connsiteX87" fmla="*/ 2757836 w 9662615"/>
              <a:gd name="connsiteY87" fmla="*/ 1531371 h 1592835"/>
              <a:gd name="connsiteX88" fmla="*/ 2691555 w 9662615"/>
              <a:gd name="connsiteY88" fmla="*/ 1530283 h 1592835"/>
              <a:gd name="connsiteX89" fmla="*/ 2491676 w 9662615"/>
              <a:gd name="connsiteY89" fmla="*/ 1500859 h 1592835"/>
              <a:gd name="connsiteX90" fmla="*/ 2378036 w 9662615"/>
              <a:gd name="connsiteY90" fmla="*/ 1520645 h 1592835"/>
              <a:gd name="connsiteX91" fmla="*/ 2284269 w 9662615"/>
              <a:gd name="connsiteY91" fmla="*/ 1503068 h 1592835"/>
              <a:gd name="connsiteX92" fmla="*/ 2207104 w 9662615"/>
              <a:gd name="connsiteY92" fmla="*/ 1508888 h 1592835"/>
              <a:gd name="connsiteX93" fmla="*/ 2149226 w 9662615"/>
              <a:gd name="connsiteY93" fmla="*/ 1523409 h 1592835"/>
              <a:gd name="connsiteX94" fmla="*/ 2084783 w 9662615"/>
              <a:gd name="connsiteY94" fmla="*/ 1524245 h 1592835"/>
              <a:gd name="connsiteX95" fmla="*/ 2070075 w 9662615"/>
              <a:gd name="connsiteY95" fmla="*/ 1511285 h 1592835"/>
              <a:gd name="connsiteX96" fmla="*/ 2001057 w 9662615"/>
              <a:gd name="connsiteY96" fmla="*/ 1516449 h 1592835"/>
              <a:gd name="connsiteX97" fmla="*/ 1896330 w 9662615"/>
              <a:gd name="connsiteY97" fmla="*/ 1525725 h 1592835"/>
              <a:gd name="connsiteX98" fmla="*/ 1835994 w 9662615"/>
              <a:gd name="connsiteY98" fmla="*/ 1527678 h 1592835"/>
              <a:gd name="connsiteX99" fmla="*/ 1671119 w 9662615"/>
              <a:gd name="connsiteY99" fmla="*/ 1536701 h 1592835"/>
              <a:gd name="connsiteX100" fmla="*/ 1601337 w 9662615"/>
              <a:gd name="connsiteY100" fmla="*/ 1548552 h 1592835"/>
              <a:gd name="connsiteX101" fmla="*/ 1407755 w 9662615"/>
              <a:gd name="connsiteY101" fmla="*/ 1571444 h 1592835"/>
              <a:gd name="connsiteX102" fmla="*/ 1271994 w 9662615"/>
              <a:gd name="connsiteY102" fmla="*/ 1579471 h 1592835"/>
              <a:gd name="connsiteX103" fmla="*/ 1249226 w 9662615"/>
              <a:gd name="connsiteY103" fmla="*/ 1583140 h 1592835"/>
              <a:gd name="connsiteX104" fmla="*/ 1217719 w 9662615"/>
              <a:gd name="connsiteY104" fmla="*/ 1580863 h 1592835"/>
              <a:gd name="connsiteX105" fmla="*/ 1091432 w 9662615"/>
              <a:gd name="connsiteY105" fmla="*/ 1571003 h 1592835"/>
              <a:gd name="connsiteX106" fmla="*/ 992039 w 9662615"/>
              <a:gd name="connsiteY106" fmla="*/ 1556662 h 1592835"/>
              <a:gd name="connsiteX107" fmla="*/ 868264 w 9662615"/>
              <a:gd name="connsiteY107" fmla="*/ 1566392 h 1592835"/>
              <a:gd name="connsiteX108" fmla="*/ 792765 w 9662615"/>
              <a:gd name="connsiteY108" fmla="*/ 1563102 h 1592835"/>
              <a:gd name="connsiteX109" fmla="*/ 669055 w 9662615"/>
              <a:gd name="connsiteY109" fmla="*/ 1543638 h 1592835"/>
              <a:gd name="connsiteX110" fmla="*/ 506152 w 9662615"/>
              <a:gd name="connsiteY110" fmla="*/ 1549124 h 1592835"/>
              <a:gd name="connsiteX111" fmla="*/ 472797 w 9662615"/>
              <a:gd name="connsiteY111" fmla="*/ 1568904 h 1592835"/>
              <a:gd name="connsiteX112" fmla="*/ 427864 w 9662615"/>
              <a:gd name="connsiteY112" fmla="*/ 1580848 h 1592835"/>
              <a:gd name="connsiteX113" fmla="*/ 408381 w 9662615"/>
              <a:gd name="connsiteY113" fmla="*/ 1552940 h 1592835"/>
              <a:gd name="connsiteX114" fmla="*/ 267163 w 9662615"/>
              <a:gd name="connsiteY114" fmla="*/ 1531913 h 1592835"/>
              <a:gd name="connsiteX115" fmla="*/ 196644 w 9662615"/>
              <a:gd name="connsiteY115" fmla="*/ 1524565 h 1592835"/>
              <a:gd name="connsiteX116" fmla="*/ 86819 w 9662615"/>
              <a:gd name="connsiteY116" fmla="*/ 1519517 h 1592835"/>
              <a:gd name="connsiteX117" fmla="*/ 53369 w 9662615"/>
              <a:gd name="connsiteY117" fmla="*/ 1516853 h 1592835"/>
              <a:gd name="connsiteX118" fmla="*/ 2359 w 9662615"/>
              <a:gd name="connsiteY118" fmla="*/ 1515247 h 1592835"/>
              <a:gd name="connsiteX119" fmla="*/ 0 w 9662615"/>
              <a:gd name="connsiteY119" fmla="*/ 1514932 h 1592835"/>
              <a:gd name="connsiteX120" fmla="*/ 0 w 9662615"/>
              <a:gd name="connsiteY120" fmla="*/ 0 h 1592835"/>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48477 w 9662615"/>
              <a:gd name="connsiteY60" fmla="*/ 1556925 h 1592835"/>
              <a:gd name="connsiteX61" fmla="*/ 4730033 w 9662615"/>
              <a:gd name="connsiteY61" fmla="*/ 1555274 h 1592835"/>
              <a:gd name="connsiteX62" fmla="*/ 4697562 w 9662615"/>
              <a:gd name="connsiteY62" fmla="*/ 1551206 h 1592835"/>
              <a:gd name="connsiteX63" fmla="*/ 4662664 w 9662615"/>
              <a:gd name="connsiteY63" fmla="*/ 1573162 h 1592835"/>
              <a:gd name="connsiteX64" fmla="*/ 4603028 w 9662615"/>
              <a:gd name="connsiteY64" fmla="*/ 1568821 h 1592835"/>
              <a:gd name="connsiteX65" fmla="*/ 4541612 w 9662615"/>
              <a:gd name="connsiteY65" fmla="*/ 1545262 h 1592835"/>
              <a:gd name="connsiteX66" fmla="*/ 4422155 w 9662615"/>
              <a:gd name="connsiteY66" fmla="*/ 1542059 h 1592835"/>
              <a:gd name="connsiteX67" fmla="*/ 4221826 w 9662615"/>
              <a:gd name="connsiteY67" fmla="*/ 1508923 h 1592835"/>
              <a:gd name="connsiteX68" fmla="*/ 4096601 w 9662615"/>
              <a:gd name="connsiteY68" fmla="*/ 1521563 h 1592835"/>
              <a:gd name="connsiteX69" fmla="*/ 3970635 w 9662615"/>
              <a:gd name="connsiteY69" fmla="*/ 1544815 h 1592835"/>
              <a:gd name="connsiteX70" fmla="*/ 3833906 w 9662615"/>
              <a:gd name="connsiteY70" fmla="*/ 1516637 h 1592835"/>
              <a:gd name="connsiteX71" fmla="*/ 3696258 w 9662615"/>
              <a:gd name="connsiteY71" fmla="*/ 1537563 h 1592835"/>
              <a:gd name="connsiteX72" fmla="*/ 3594070 w 9662615"/>
              <a:gd name="connsiteY72" fmla="*/ 1509422 h 1592835"/>
              <a:gd name="connsiteX73" fmla="*/ 3565233 w 9662615"/>
              <a:gd name="connsiteY73" fmla="*/ 1515122 h 1592835"/>
              <a:gd name="connsiteX74" fmla="*/ 3560267 w 9662615"/>
              <a:gd name="connsiteY74" fmla="*/ 1516288 h 1592835"/>
              <a:gd name="connsiteX75" fmla="*/ 3540258 w 9662615"/>
              <a:gd name="connsiteY75" fmla="*/ 1516976 h 1592835"/>
              <a:gd name="connsiteX76" fmla="*/ 3534780 w 9662615"/>
              <a:gd name="connsiteY76" fmla="*/ 1522141 h 1592835"/>
              <a:gd name="connsiteX77" fmla="*/ 3504783 w 9662615"/>
              <a:gd name="connsiteY77" fmla="*/ 1526739 h 1592835"/>
              <a:gd name="connsiteX78" fmla="*/ 3430805 w 9662615"/>
              <a:gd name="connsiteY78" fmla="*/ 1542521 h 1592835"/>
              <a:gd name="connsiteX79" fmla="*/ 3292707 w 9662615"/>
              <a:gd name="connsiteY79" fmla="*/ 1520490 h 1592835"/>
              <a:gd name="connsiteX80" fmla="*/ 3187872 w 9662615"/>
              <a:gd name="connsiteY80" fmla="*/ 1519991 h 1592835"/>
              <a:gd name="connsiteX81" fmla="*/ 3148026 w 9662615"/>
              <a:gd name="connsiteY81" fmla="*/ 1524777 h 1592835"/>
              <a:gd name="connsiteX82" fmla="*/ 3092394 w 9662615"/>
              <a:gd name="connsiteY82" fmla="*/ 1528115 h 1592835"/>
              <a:gd name="connsiteX83" fmla="*/ 2994200 w 9662615"/>
              <a:gd name="connsiteY83" fmla="*/ 1537857 h 1592835"/>
              <a:gd name="connsiteX84" fmla="*/ 2862301 w 9662615"/>
              <a:gd name="connsiteY84" fmla="*/ 1544250 h 1592835"/>
              <a:gd name="connsiteX85" fmla="*/ 2766335 w 9662615"/>
              <a:gd name="connsiteY85" fmla="*/ 1527662 h 1592835"/>
              <a:gd name="connsiteX86" fmla="*/ 2757836 w 9662615"/>
              <a:gd name="connsiteY86" fmla="*/ 1531371 h 1592835"/>
              <a:gd name="connsiteX87" fmla="*/ 2691555 w 9662615"/>
              <a:gd name="connsiteY87" fmla="*/ 1530283 h 1592835"/>
              <a:gd name="connsiteX88" fmla="*/ 2491676 w 9662615"/>
              <a:gd name="connsiteY88" fmla="*/ 1500859 h 1592835"/>
              <a:gd name="connsiteX89" fmla="*/ 2378036 w 9662615"/>
              <a:gd name="connsiteY89" fmla="*/ 1520645 h 1592835"/>
              <a:gd name="connsiteX90" fmla="*/ 2284269 w 9662615"/>
              <a:gd name="connsiteY90" fmla="*/ 1503068 h 1592835"/>
              <a:gd name="connsiteX91" fmla="*/ 2207104 w 9662615"/>
              <a:gd name="connsiteY91" fmla="*/ 1508888 h 1592835"/>
              <a:gd name="connsiteX92" fmla="*/ 2149226 w 9662615"/>
              <a:gd name="connsiteY92" fmla="*/ 1523409 h 1592835"/>
              <a:gd name="connsiteX93" fmla="*/ 2084783 w 9662615"/>
              <a:gd name="connsiteY93" fmla="*/ 1524245 h 1592835"/>
              <a:gd name="connsiteX94" fmla="*/ 2070075 w 9662615"/>
              <a:gd name="connsiteY94" fmla="*/ 1511285 h 1592835"/>
              <a:gd name="connsiteX95" fmla="*/ 2001057 w 9662615"/>
              <a:gd name="connsiteY95" fmla="*/ 1516449 h 1592835"/>
              <a:gd name="connsiteX96" fmla="*/ 1896330 w 9662615"/>
              <a:gd name="connsiteY96" fmla="*/ 1525725 h 1592835"/>
              <a:gd name="connsiteX97" fmla="*/ 1835994 w 9662615"/>
              <a:gd name="connsiteY97" fmla="*/ 1527678 h 1592835"/>
              <a:gd name="connsiteX98" fmla="*/ 1671119 w 9662615"/>
              <a:gd name="connsiteY98" fmla="*/ 1536701 h 1592835"/>
              <a:gd name="connsiteX99" fmla="*/ 1601337 w 9662615"/>
              <a:gd name="connsiteY99" fmla="*/ 1548552 h 1592835"/>
              <a:gd name="connsiteX100" fmla="*/ 1407755 w 9662615"/>
              <a:gd name="connsiteY100" fmla="*/ 1571444 h 1592835"/>
              <a:gd name="connsiteX101" fmla="*/ 1271994 w 9662615"/>
              <a:gd name="connsiteY101" fmla="*/ 1579471 h 1592835"/>
              <a:gd name="connsiteX102" fmla="*/ 1249226 w 9662615"/>
              <a:gd name="connsiteY102" fmla="*/ 1583140 h 1592835"/>
              <a:gd name="connsiteX103" fmla="*/ 1217719 w 9662615"/>
              <a:gd name="connsiteY103" fmla="*/ 1580863 h 1592835"/>
              <a:gd name="connsiteX104" fmla="*/ 1091432 w 9662615"/>
              <a:gd name="connsiteY104" fmla="*/ 1571003 h 1592835"/>
              <a:gd name="connsiteX105" fmla="*/ 992039 w 9662615"/>
              <a:gd name="connsiteY105" fmla="*/ 1556662 h 1592835"/>
              <a:gd name="connsiteX106" fmla="*/ 868264 w 9662615"/>
              <a:gd name="connsiteY106" fmla="*/ 1566392 h 1592835"/>
              <a:gd name="connsiteX107" fmla="*/ 792765 w 9662615"/>
              <a:gd name="connsiteY107" fmla="*/ 1563102 h 1592835"/>
              <a:gd name="connsiteX108" fmla="*/ 669055 w 9662615"/>
              <a:gd name="connsiteY108" fmla="*/ 1543638 h 1592835"/>
              <a:gd name="connsiteX109" fmla="*/ 506152 w 9662615"/>
              <a:gd name="connsiteY109" fmla="*/ 1549124 h 1592835"/>
              <a:gd name="connsiteX110" fmla="*/ 472797 w 9662615"/>
              <a:gd name="connsiteY110" fmla="*/ 1568904 h 1592835"/>
              <a:gd name="connsiteX111" fmla="*/ 427864 w 9662615"/>
              <a:gd name="connsiteY111" fmla="*/ 1580848 h 1592835"/>
              <a:gd name="connsiteX112" fmla="*/ 408381 w 9662615"/>
              <a:gd name="connsiteY112" fmla="*/ 1552940 h 1592835"/>
              <a:gd name="connsiteX113" fmla="*/ 267163 w 9662615"/>
              <a:gd name="connsiteY113" fmla="*/ 1531913 h 1592835"/>
              <a:gd name="connsiteX114" fmla="*/ 196644 w 9662615"/>
              <a:gd name="connsiteY114" fmla="*/ 1524565 h 1592835"/>
              <a:gd name="connsiteX115" fmla="*/ 86819 w 9662615"/>
              <a:gd name="connsiteY115" fmla="*/ 1519517 h 1592835"/>
              <a:gd name="connsiteX116" fmla="*/ 53369 w 9662615"/>
              <a:gd name="connsiteY116" fmla="*/ 1516853 h 1592835"/>
              <a:gd name="connsiteX117" fmla="*/ 2359 w 9662615"/>
              <a:gd name="connsiteY117" fmla="*/ 1515247 h 1592835"/>
              <a:gd name="connsiteX118" fmla="*/ 0 w 9662615"/>
              <a:gd name="connsiteY118" fmla="*/ 1514932 h 1592835"/>
              <a:gd name="connsiteX119" fmla="*/ 0 w 9662615"/>
              <a:gd name="connsiteY119" fmla="*/ 0 h 1592835"/>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30033 w 9662615"/>
              <a:gd name="connsiteY60" fmla="*/ 1555274 h 1592835"/>
              <a:gd name="connsiteX61" fmla="*/ 4697562 w 9662615"/>
              <a:gd name="connsiteY61" fmla="*/ 1551206 h 1592835"/>
              <a:gd name="connsiteX62" fmla="*/ 4662664 w 9662615"/>
              <a:gd name="connsiteY62" fmla="*/ 1573162 h 1592835"/>
              <a:gd name="connsiteX63" fmla="*/ 4603028 w 9662615"/>
              <a:gd name="connsiteY63" fmla="*/ 1568821 h 1592835"/>
              <a:gd name="connsiteX64" fmla="*/ 4541612 w 9662615"/>
              <a:gd name="connsiteY64" fmla="*/ 1545262 h 1592835"/>
              <a:gd name="connsiteX65" fmla="*/ 4422155 w 9662615"/>
              <a:gd name="connsiteY65" fmla="*/ 1542059 h 1592835"/>
              <a:gd name="connsiteX66" fmla="*/ 4221826 w 9662615"/>
              <a:gd name="connsiteY66" fmla="*/ 1508923 h 1592835"/>
              <a:gd name="connsiteX67" fmla="*/ 4096601 w 9662615"/>
              <a:gd name="connsiteY67" fmla="*/ 1521563 h 1592835"/>
              <a:gd name="connsiteX68" fmla="*/ 3970635 w 9662615"/>
              <a:gd name="connsiteY68" fmla="*/ 1544815 h 1592835"/>
              <a:gd name="connsiteX69" fmla="*/ 3833906 w 9662615"/>
              <a:gd name="connsiteY69" fmla="*/ 1516637 h 1592835"/>
              <a:gd name="connsiteX70" fmla="*/ 3696258 w 9662615"/>
              <a:gd name="connsiteY70" fmla="*/ 1537563 h 1592835"/>
              <a:gd name="connsiteX71" fmla="*/ 3594070 w 9662615"/>
              <a:gd name="connsiteY71" fmla="*/ 1509422 h 1592835"/>
              <a:gd name="connsiteX72" fmla="*/ 3565233 w 9662615"/>
              <a:gd name="connsiteY72" fmla="*/ 1515122 h 1592835"/>
              <a:gd name="connsiteX73" fmla="*/ 3560267 w 9662615"/>
              <a:gd name="connsiteY73" fmla="*/ 1516288 h 1592835"/>
              <a:gd name="connsiteX74" fmla="*/ 3540258 w 9662615"/>
              <a:gd name="connsiteY74" fmla="*/ 1516976 h 1592835"/>
              <a:gd name="connsiteX75" fmla="*/ 3534780 w 9662615"/>
              <a:gd name="connsiteY75" fmla="*/ 1522141 h 1592835"/>
              <a:gd name="connsiteX76" fmla="*/ 3504783 w 9662615"/>
              <a:gd name="connsiteY76" fmla="*/ 1526739 h 1592835"/>
              <a:gd name="connsiteX77" fmla="*/ 3430805 w 9662615"/>
              <a:gd name="connsiteY77" fmla="*/ 1542521 h 1592835"/>
              <a:gd name="connsiteX78" fmla="*/ 3292707 w 9662615"/>
              <a:gd name="connsiteY78" fmla="*/ 1520490 h 1592835"/>
              <a:gd name="connsiteX79" fmla="*/ 3187872 w 9662615"/>
              <a:gd name="connsiteY79" fmla="*/ 1519991 h 1592835"/>
              <a:gd name="connsiteX80" fmla="*/ 3148026 w 9662615"/>
              <a:gd name="connsiteY80" fmla="*/ 1524777 h 1592835"/>
              <a:gd name="connsiteX81" fmla="*/ 3092394 w 9662615"/>
              <a:gd name="connsiteY81" fmla="*/ 1528115 h 1592835"/>
              <a:gd name="connsiteX82" fmla="*/ 2994200 w 9662615"/>
              <a:gd name="connsiteY82" fmla="*/ 1537857 h 1592835"/>
              <a:gd name="connsiteX83" fmla="*/ 2862301 w 9662615"/>
              <a:gd name="connsiteY83" fmla="*/ 1544250 h 1592835"/>
              <a:gd name="connsiteX84" fmla="*/ 2766335 w 9662615"/>
              <a:gd name="connsiteY84" fmla="*/ 1527662 h 1592835"/>
              <a:gd name="connsiteX85" fmla="*/ 2757836 w 9662615"/>
              <a:gd name="connsiteY85" fmla="*/ 1531371 h 1592835"/>
              <a:gd name="connsiteX86" fmla="*/ 2691555 w 9662615"/>
              <a:gd name="connsiteY86" fmla="*/ 1530283 h 1592835"/>
              <a:gd name="connsiteX87" fmla="*/ 2491676 w 9662615"/>
              <a:gd name="connsiteY87" fmla="*/ 1500859 h 1592835"/>
              <a:gd name="connsiteX88" fmla="*/ 2378036 w 9662615"/>
              <a:gd name="connsiteY88" fmla="*/ 1520645 h 1592835"/>
              <a:gd name="connsiteX89" fmla="*/ 2284269 w 9662615"/>
              <a:gd name="connsiteY89" fmla="*/ 1503068 h 1592835"/>
              <a:gd name="connsiteX90" fmla="*/ 2207104 w 9662615"/>
              <a:gd name="connsiteY90" fmla="*/ 1508888 h 1592835"/>
              <a:gd name="connsiteX91" fmla="*/ 2149226 w 9662615"/>
              <a:gd name="connsiteY91" fmla="*/ 1523409 h 1592835"/>
              <a:gd name="connsiteX92" fmla="*/ 2084783 w 9662615"/>
              <a:gd name="connsiteY92" fmla="*/ 1524245 h 1592835"/>
              <a:gd name="connsiteX93" fmla="*/ 2070075 w 9662615"/>
              <a:gd name="connsiteY93" fmla="*/ 1511285 h 1592835"/>
              <a:gd name="connsiteX94" fmla="*/ 2001057 w 9662615"/>
              <a:gd name="connsiteY94" fmla="*/ 1516449 h 1592835"/>
              <a:gd name="connsiteX95" fmla="*/ 1896330 w 9662615"/>
              <a:gd name="connsiteY95" fmla="*/ 1525725 h 1592835"/>
              <a:gd name="connsiteX96" fmla="*/ 1835994 w 9662615"/>
              <a:gd name="connsiteY96" fmla="*/ 1527678 h 1592835"/>
              <a:gd name="connsiteX97" fmla="*/ 1671119 w 9662615"/>
              <a:gd name="connsiteY97" fmla="*/ 1536701 h 1592835"/>
              <a:gd name="connsiteX98" fmla="*/ 1601337 w 9662615"/>
              <a:gd name="connsiteY98" fmla="*/ 1548552 h 1592835"/>
              <a:gd name="connsiteX99" fmla="*/ 1407755 w 9662615"/>
              <a:gd name="connsiteY99" fmla="*/ 1571444 h 1592835"/>
              <a:gd name="connsiteX100" fmla="*/ 1271994 w 9662615"/>
              <a:gd name="connsiteY100" fmla="*/ 1579471 h 1592835"/>
              <a:gd name="connsiteX101" fmla="*/ 1249226 w 9662615"/>
              <a:gd name="connsiteY101" fmla="*/ 1583140 h 1592835"/>
              <a:gd name="connsiteX102" fmla="*/ 1217719 w 9662615"/>
              <a:gd name="connsiteY102" fmla="*/ 1580863 h 1592835"/>
              <a:gd name="connsiteX103" fmla="*/ 1091432 w 9662615"/>
              <a:gd name="connsiteY103" fmla="*/ 1571003 h 1592835"/>
              <a:gd name="connsiteX104" fmla="*/ 992039 w 9662615"/>
              <a:gd name="connsiteY104" fmla="*/ 1556662 h 1592835"/>
              <a:gd name="connsiteX105" fmla="*/ 868264 w 9662615"/>
              <a:gd name="connsiteY105" fmla="*/ 1566392 h 1592835"/>
              <a:gd name="connsiteX106" fmla="*/ 792765 w 9662615"/>
              <a:gd name="connsiteY106" fmla="*/ 1563102 h 1592835"/>
              <a:gd name="connsiteX107" fmla="*/ 669055 w 9662615"/>
              <a:gd name="connsiteY107" fmla="*/ 1543638 h 1592835"/>
              <a:gd name="connsiteX108" fmla="*/ 506152 w 9662615"/>
              <a:gd name="connsiteY108" fmla="*/ 1549124 h 1592835"/>
              <a:gd name="connsiteX109" fmla="*/ 472797 w 9662615"/>
              <a:gd name="connsiteY109" fmla="*/ 1568904 h 1592835"/>
              <a:gd name="connsiteX110" fmla="*/ 427864 w 9662615"/>
              <a:gd name="connsiteY110" fmla="*/ 1580848 h 1592835"/>
              <a:gd name="connsiteX111" fmla="*/ 408381 w 9662615"/>
              <a:gd name="connsiteY111" fmla="*/ 1552940 h 1592835"/>
              <a:gd name="connsiteX112" fmla="*/ 267163 w 9662615"/>
              <a:gd name="connsiteY112" fmla="*/ 1531913 h 1592835"/>
              <a:gd name="connsiteX113" fmla="*/ 196644 w 9662615"/>
              <a:gd name="connsiteY113" fmla="*/ 1524565 h 1592835"/>
              <a:gd name="connsiteX114" fmla="*/ 86819 w 9662615"/>
              <a:gd name="connsiteY114" fmla="*/ 1519517 h 1592835"/>
              <a:gd name="connsiteX115" fmla="*/ 53369 w 9662615"/>
              <a:gd name="connsiteY115" fmla="*/ 1516853 h 1592835"/>
              <a:gd name="connsiteX116" fmla="*/ 2359 w 9662615"/>
              <a:gd name="connsiteY116" fmla="*/ 1515247 h 1592835"/>
              <a:gd name="connsiteX117" fmla="*/ 0 w 9662615"/>
              <a:gd name="connsiteY117" fmla="*/ 1514932 h 1592835"/>
              <a:gd name="connsiteX118" fmla="*/ 0 w 9662615"/>
              <a:gd name="connsiteY118" fmla="*/ 0 h 1592835"/>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35334 w 9662615"/>
              <a:gd name="connsiteY60" fmla="*/ 1581778 h 1592835"/>
              <a:gd name="connsiteX61" fmla="*/ 4697562 w 9662615"/>
              <a:gd name="connsiteY61" fmla="*/ 1551206 h 1592835"/>
              <a:gd name="connsiteX62" fmla="*/ 4662664 w 9662615"/>
              <a:gd name="connsiteY62" fmla="*/ 1573162 h 1592835"/>
              <a:gd name="connsiteX63" fmla="*/ 4603028 w 9662615"/>
              <a:gd name="connsiteY63" fmla="*/ 1568821 h 1592835"/>
              <a:gd name="connsiteX64" fmla="*/ 4541612 w 9662615"/>
              <a:gd name="connsiteY64" fmla="*/ 1545262 h 1592835"/>
              <a:gd name="connsiteX65" fmla="*/ 4422155 w 9662615"/>
              <a:gd name="connsiteY65" fmla="*/ 1542059 h 1592835"/>
              <a:gd name="connsiteX66" fmla="*/ 4221826 w 9662615"/>
              <a:gd name="connsiteY66" fmla="*/ 1508923 h 1592835"/>
              <a:gd name="connsiteX67" fmla="*/ 4096601 w 9662615"/>
              <a:gd name="connsiteY67" fmla="*/ 1521563 h 1592835"/>
              <a:gd name="connsiteX68" fmla="*/ 3970635 w 9662615"/>
              <a:gd name="connsiteY68" fmla="*/ 1544815 h 1592835"/>
              <a:gd name="connsiteX69" fmla="*/ 3833906 w 9662615"/>
              <a:gd name="connsiteY69" fmla="*/ 1516637 h 1592835"/>
              <a:gd name="connsiteX70" fmla="*/ 3696258 w 9662615"/>
              <a:gd name="connsiteY70" fmla="*/ 1537563 h 1592835"/>
              <a:gd name="connsiteX71" fmla="*/ 3594070 w 9662615"/>
              <a:gd name="connsiteY71" fmla="*/ 1509422 h 1592835"/>
              <a:gd name="connsiteX72" fmla="*/ 3565233 w 9662615"/>
              <a:gd name="connsiteY72" fmla="*/ 1515122 h 1592835"/>
              <a:gd name="connsiteX73" fmla="*/ 3560267 w 9662615"/>
              <a:gd name="connsiteY73" fmla="*/ 1516288 h 1592835"/>
              <a:gd name="connsiteX74" fmla="*/ 3540258 w 9662615"/>
              <a:gd name="connsiteY74" fmla="*/ 1516976 h 1592835"/>
              <a:gd name="connsiteX75" fmla="*/ 3534780 w 9662615"/>
              <a:gd name="connsiteY75" fmla="*/ 1522141 h 1592835"/>
              <a:gd name="connsiteX76" fmla="*/ 3504783 w 9662615"/>
              <a:gd name="connsiteY76" fmla="*/ 1526739 h 1592835"/>
              <a:gd name="connsiteX77" fmla="*/ 3430805 w 9662615"/>
              <a:gd name="connsiteY77" fmla="*/ 1542521 h 1592835"/>
              <a:gd name="connsiteX78" fmla="*/ 3292707 w 9662615"/>
              <a:gd name="connsiteY78" fmla="*/ 1520490 h 1592835"/>
              <a:gd name="connsiteX79" fmla="*/ 3187872 w 9662615"/>
              <a:gd name="connsiteY79" fmla="*/ 1519991 h 1592835"/>
              <a:gd name="connsiteX80" fmla="*/ 3148026 w 9662615"/>
              <a:gd name="connsiteY80" fmla="*/ 1524777 h 1592835"/>
              <a:gd name="connsiteX81" fmla="*/ 3092394 w 9662615"/>
              <a:gd name="connsiteY81" fmla="*/ 1528115 h 1592835"/>
              <a:gd name="connsiteX82" fmla="*/ 2994200 w 9662615"/>
              <a:gd name="connsiteY82" fmla="*/ 1537857 h 1592835"/>
              <a:gd name="connsiteX83" fmla="*/ 2862301 w 9662615"/>
              <a:gd name="connsiteY83" fmla="*/ 1544250 h 1592835"/>
              <a:gd name="connsiteX84" fmla="*/ 2766335 w 9662615"/>
              <a:gd name="connsiteY84" fmla="*/ 1527662 h 1592835"/>
              <a:gd name="connsiteX85" fmla="*/ 2757836 w 9662615"/>
              <a:gd name="connsiteY85" fmla="*/ 1531371 h 1592835"/>
              <a:gd name="connsiteX86" fmla="*/ 2691555 w 9662615"/>
              <a:gd name="connsiteY86" fmla="*/ 1530283 h 1592835"/>
              <a:gd name="connsiteX87" fmla="*/ 2491676 w 9662615"/>
              <a:gd name="connsiteY87" fmla="*/ 1500859 h 1592835"/>
              <a:gd name="connsiteX88" fmla="*/ 2378036 w 9662615"/>
              <a:gd name="connsiteY88" fmla="*/ 1520645 h 1592835"/>
              <a:gd name="connsiteX89" fmla="*/ 2284269 w 9662615"/>
              <a:gd name="connsiteY89" fmla="*/ 1503068 h 1592835"/>
              <a:gd name="connsiteX90" fmla="*/ 2207104 w 9662615"/>
              <a:gd name="connsiteY90" fmla="*/ 1508888 h 1592835"/>
              <a:gd name="connsiteX91" fmla="*/ 2149226 w 9662615"/>
              <a:gd name="connsiteY91" fmla="*/ 1523409 h 1592835"/>
              <a:gd name="connsiteX92" fmla="*/ 2084783 w 9662615"/>
              <a:gd name="connsiteY92" fmla="*/ 1524245 h 1592835"/>
              <a:gd name="connsiteX93" fmla="*/ 2070075 w 9662615"/>
              <a:gd name="connsiteY93" fmla="*/ 1511285 h 1592835"/>
              <a:gd name="connsiteX94" fmla="*/ 2001057 w 9662615"/>
              <a:gd name="connsiteY94" fmla="*/ 1516449 h 1592835"/>
              <a:gd name="connsiteX95" fmla="*/ 1896330 w 9662615"/>
              <a:gd name="connsiteY95" fmla="*/ 1525725 h 1592835"/>
              <a:gd name="connsiteX96" fmla="*/ 1835994 w 9662615"/>
              <a:gd name="connsiteY96" fmla="*/ 1527678 h 1592835"/>
              <a:gd name="connsiteX97" fmla="*/ 1671119 w 9662615"/>
              <a:gd name="connsiteY97" fmla="*/ 1536701 h 1592835"/>
              <a:gd name="connsiteX98" fmla="*/ 1601337 w 9662615"/>
              <a:gd name="connsiteY98" fmla="*/ 1548552 h 1592835"/>
              <a:gd name="connsiteX99" fmla="*/ 1407755 w 9662615"/>
              <a:gd name="connsiteY99" fmla="*/ 1571444 h 1592835"/>
              <a:gd name="connsiteX100" fmla="*/ 1271994 w 9662615"/>
              <a:gd name="connsiteY100" fmla="*/ 1579471 h 1592835"/>
              <a:gd name="connsiteX101" fmla="*/ 1249226 w 9662615"/>
              <a:gd name="connsiteY101" fmla="*/ 1583140 h 1592835"/>
              <a:gd name="connsiteX102" fmla="*/ 1217719 w 9662615"/>
              <a:gd name="connsiteY102" fmla="*/ 1580863 h 1592835"/>
              <a:gd name="connsiteX103" fmla="*/ 1091432 w 9662615"/>
              <a:gd name="connsiteY103" fmla="*/ 1571003 h 1592835"/>
              <a:gd name="connsiteX104" fmla="*/ 992039 w 9662615"/>
              <a:gd name="connsiteY104" fmla="*/ 1556662 h 1592835"/>
              <a:gd name="connsiteX105" fmla="*/ 868264 w 9662615"/>
              <a:gd name="connsiteY105" fmla="*/ 1566392 h 1592835"/>
              <a:gd name="connsiteX106" fmla="*/ 792765 w 9662615"/>
              <a:gd name="connsiteY106" fmla="*/ 1563102 h 1592835"/>
              <a:gd name="connsiteX107" fmla="*/ 669055 w 9662615"/>
              <a:gd name="connsiteY107" fmla="*/ 1543638 h 1592835"/>
              <a:gd name="connsiteX108" fmla="*/ 506152 w 9662615"/>
              <a:gd name="connsiteY108" fmla="*/ 1549124 h 1592835"/>
              <a:gd name="connsiteX109" fmla="*/ 472797 w 9662615"/>
              <a:gd name="connsiteY109" fmla="*/ 1568904 h 1592835"/>
              <a:gd name="connsiteX110" fmla="*/ 427864 w 9662615"/>
              <a:gd name="connsiteY110" fmla="*/ 1580848 h 1592835"/>
              <a:gd name="connsiteX111" fmla="*/ 408381 w 9662615"/>
              <a:gd name="connsiteY111" fmla="*/ 1552940 h 1592835"/>
              <a:gd name="connsiteX112" fmla="*/ 267163 w 9662615"/>
              <a:gd name="connsiteY112" fmla="*/ 1531913 h 1592835"/>
              <a:gd name="connsiteX113" fmla="*/ 196644 w 9662615"/>
              <a:gd name="connsiteY113" fmla="*/ 1524565 h 1592835"/>
              <a:gd name="connsiteX114" fmla="*/ 86819 w 9662615"/>
              <a:gd name="connsiteY114" fmla="*/ 1519517 h 1592835"/>
              <a:gd name="connsiteX115" fmla="*/ 53369 w 9662615"/>
              <a:gd name="connsiteY115" fmla="*/ 1516853 h 1592835"/>
              <a:gd name="connsiteX116" fmla="*/ 2359 w 9662615"/>
              <a:gd name="connsiteY116" fmla="*/ 1515247 h 1592835"/>
              <a:gd name="connsiteX117" fmla="*/ 0 w 9662615"/>
              <a:gd name="connsiteY117" fmla="*/ 1514932 h 1592835"/>
              <a:gd name="connsiteX118" fmla="*/ 0 w 9662615"/>
              <a:gd name="connsiteY118" fmla="*/ 0 h 1592835"/>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63775 w 9662615"/>
              <a:gd name="connsiteY55" fmla="*/ 1562633 h 1692226"/>
              <a:gd name="connsiteX56" fmla="*/ 4847242 w 9662615"/>
              <a:gd name="connsiteY56" fmla="*/ 1565435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63775 w 9662615"/>
              <a:gd name="connsiteY55" fmla="*/ 1562633 h 1692226"/>
              <a:gd name="connsiteX56" fmla="*/ 4847242 w 9662615"/>
              <a:gd name="connsiteY56" fmla="*/ 1664826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71726 w 9662615"/>
              <a:gd name="connsiteY55" fmla="*/ 1570584 h 1692226"/>
              <a:gd name="connsiteX56" fmla="*/ 4847242 w 9662615"/>
              <a:gd name="connsiteY56" fmla="*/ 1664826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71726 w 9662615"/>
              <a:gd name="connsiteY55" fmla="*/ 1570584 h 1692226"/>
              <a:gd name="connsiteX56" fmla="*/ 4847242 w 9662615"/>
              <a:gd name="connsiteY56" fmla="*/ 1621094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21094"/>
              <a:gd name="connsiteX1" fmla="*/ 9662615 w 9662615"/>
              <a:gd name="connsiteY1" fmla="*/ 0 h 1621094"/>
              <a:gd name="connsiteX2" fmla="*/ 9662615 w 9662615"/>
              <a:gd name="connsiteY2" fmla="*/ 1280346 h 1621094"/>
              <a:gd name="connsiteX3" fmla="*/ 9658420 w 9662615"/>
              <a:gd name="connsiteY3" fmla="*/ 1280106 h 1621094"/>
              <a:gd name="connsiteX4" fmla="*/ 9469546 w 9662615"/>
              <a:gd name="connsiteY4" fmla="*/ 1289837 h 1621094"/>
              <a:gd name="connsiteX5" fmla="*/ 9385895 w 9662615"/>
              <a:gd name="connsiteY5" fmla="*/ 1269203 h 1621094"/>
              <a:gd name="connsiteX6" fmla="*/ 9144767 w 9662615"/>
              <a:gd name="connsiteY6" fmla="*/ 1264120 h 1621094"/>
              <a:gd name="connsiteX7" fmla="*/ 8837252 w 9662615"/>
              <a:gd name="connsiteY7" fmla="*/ 1350515 h 1621094"/>
              <a:gd name="connsiteX8" fmla="*/ 8705466 w 9662615"/>
              <a:gd name="connsiteY8" fmla="*/ 1342419 h 1621094"/>
              <a:gd name="connsiteX9" fmla="*/ 8652221 w 9662615"/>
              <a:gd name="connsiteY9" fmla="*/ 1326906 h 1621094"/>
              <a:gd name="connsiteX10" fmla="*/ 8632312 w 9662615"/>
              <a:gd name="connsiteY10" fmla="*/ 1326025 h 1621094"/>
              <a:gd name="connsiteX11" fmla="*/ 8591582 w 9662615"/>
              <a:gd name="connsiteY11" fmla="*/ 1341666 h 1621094"/>
              <a:gd name="connsiteX12" fmla="*/ 8537336 w 9662615"/>
              <a:gd name="connsiteY12" fmla="*/ 1341684 h 1621094"/>
              <a:gd name="connsiteX13" fmla="*/ 8472508 w 9662615"/>
              <a:gd name="connsiteY13" fmla="*/ 1363109 h 1621094"/>
              <a:gd name="connsiteX14" fmla="*/ 8258477 w 9662615"/>
              <a:gd name="connsiteY14" fmla="*/ 1370666 h 1621094"/>
              <a:gd name="connsiteX15" fmla="*/ 8197961 w 9662615"/>
              <a:gd name="connsiteY15" fmla="*/ 1392804 h 1621094"/>
              <a:gd name="connsiteX16" fmla="*/ 8171196 w 9662615"/>
              <a:gd name="connsiteY16" fmla="*/ 1397216 h 1621094"/>
              <a:gd name="connsiteX17" fmla="*/ 8127667 w 9662615"/>
              <a:gd name="connsiteY17" fmla="*/ 1418254 h 1621094"/>
              <a:gd name="connsiteX18" fmla="*/ 7974579 w 9662615"/>
              <a:gd name="connsiteY18" fmla="*/ 1383439 h 1621094"/>
              <a:gd name="connsiteX19" fmla="*/ 7768351 w 9662615"/>
              <a:gd name="connsiteY19" fmla="*/ 1395051 h 1621094"/>
              <a:gd name="connsiteX20" fmla="*/ 7635985 w 9662615"/>
              <a:gd name="connsiteY20" fmla="*/ 1386363 h 1621094"/>
              <a:gd name="connsiteX21" fmla="*/ 7466069 w 9662615"/>
              <a:gd name="connsiteY21" fmla="*/ 1377654 h 1621094"/>
              <a:gd name="connsiteX22" fmla="*/ 7355642 w 9662615"/>
              <a:gd name="connsiteY22" fmla="*/ 1407761 h 1621094"/>
              <a:gd name="connsiteX23" fmla="*/ 7151610 w 9662615"/>
              <a:gd name="connsiteY23" fmla="*/ 1397856 h 1621094"/>
              <a:gd name="connsiteX24" fmla="*/ 7082147 w 9662615"/>
              <a:gd name="connsiteY24" fmla="*/ 1406113 h 1621094"/>
              <a:gd name="connsiteX25" fmla="*/ 7014958 w 9662615"/>
              <a:gd name="connsiteY25" fmla="*/ 1396883 h 1621094"/>
              <a:gd name="connsiteX26" fmla="*/ 6907567 w 9662615"/>
              <a:gd name="connsiteY26" fmla="*/ 1419149 h 1621094"/>
              <a:gd name="connsiteX27" fmla="*/ 6748428 w 9662615"/>
              <a:gd name="connsiteY27" fmla="*/ 1420308 h 1621094"/>
              <a:gd name="connsiteX28" fmla="*/ 6654257 w 9662615"/>
              <a:gd name="connsiteY28" fmla="*/ 1424143 h 1621094"/>
              <a:gd name="connsiteX29" fmla="*/ 6620123 w 9662615"/>
              <a:gd name="connsiteY29" fmla="*/ 1430535 h 1621094"/>
              <a:gd name="connsiteX30" fmla="*/ 6571355 w 9662615"/>
              <a:gd name="connsiteY30" fmla="*/ 1436144 h 1621094"/>
              <a:gd name="connsiteX31" fmla="*/ 6486557 w 9662615"/>
              <a:gd name="connsiteY31" fmla="*/ 1449861 h 1621094"/>
              <a:gd name="connsiteX32" fmla="*/ 6370419 w 9662615"/>
              <a:gd name="connsiteY32" fmla="*/ 1461649 h 1621094"/>
              <a:gd name="connsiteX33" fmla="*/ 6278839 w 9662615"/>
              <a:gd name="connsiteY33" fmla="*/ 1449160 h 1621094"/>
              <a:gd name="connsiteX34" fmla="*/ 6272455 w 9662615"/>
              <a:gd name="connsiteY34" fmla="*/ 1453191 h 1621094"/>
              <a:gd name="connsiteX35" fmla="*/ 6212659 w 9662615"/>
              <a:gd name="connsiteY35" fmla="*/ 1454850 h 1621094"/>
              <a:gd name="connsiteX36" fmla="*/ 6069317 w 9662615"/>
              <a:gd name="connsiteY36" fmla="*/ 1445838 h 1621094"/>
              <a:gd name="connsiteX37" fmla="*/ 5878477 w 9662615"/>
              <a:gd name="connsiteY37" fmla="*/ 1439180 h 1621094"/>
              <a:gd name="connsiteX38" fmla="*/ 5838387 w 9662615"/>
              <a:gd name="connsiteY38" fmla="*/ 1444679 h 1621094"/>
              <a:gd name="connsiteX39" fmla="*/ 5771136 w 9662615"/>
              <a:gd name="connsiteY39" fmla="*/ 1453639 h 1621094"/>
              <a:gd name="connsiteX40" fmla="*/ 5724081 w 9662615"/>
              <a:gd name="connsiteY40" fmla="*/ 1470431 h 1621094"/>
              <a:gd name="connsiteX41" fmla="*/ 5666577 w 9662615"/>
              <a:gd name="connsiteY41" fmla="*/ 1473921 h 1621094"/>
              <a:gd name="connsiteX42" fmla="*/ 5649068 w 9662615"/>
              <a:gd name="connsiteY42" fmla="*/ 1461676 h 1621094"/>
              <a:gd name="connsiteX43" fmla="*/ 5588902 w 9662615"/>
              <a:gd name="connsiteY43" fmla="*/ 1469647 h 1621094"/>
              <a:gd name="connsiteX44" fmla="*/ 5498090 w 9662615"/>
              <a:gd name="connsiteY44" fmla="*/ 1483173 h 1621094"/>
              <a:gd name="connsiteX45" fmla="*/ 5444641 w 9662615"/>
              <a:gd name="connsiteY45" fmla="*/ 1487602 h 1621094"/>
              <a:gd name="connsiteX46" fmla="*/ 5299812 w 9662615"/>
              <a:gd name="connsiteY46" fmla="*/ 1503362 h 1621094"/>
              <a:gd name="connsiteX47" fmla="*/ 5213947 w 9662615"/>
              <a:gd name="connsiteY47" fmla="*/ 1516637 h 1621094"/>
              <a:gd name="connsiteX48" fmla="*/ 5090342 w 9662615"/>
              <a:gd name="connsiteY48" fmla="*/ 1546680 h 1621094"/>
              <a:gd name="connsiteX49" fmla="*/ 5129812 w 9662615"/>
              <a:gd name="connsiteY49" fmla="*/ 1521277 h 1621094"/>
              <a:gd name="connsiteX50" fmla="*/ 5059484 w 9662615"/>
              <a:gd name="connsiteY50" fmla="*/ 1546802 h 1621094"/>
              <a:gd name="connsiteX51" fmla="*/ 5038524 w 9662615"/>
              <a:gd name="connsiteY51" fmla="*/ 1545675 h 1621094"/>
              <a:gd name="connsiteX52" fmla="*/ 5026564 w 9662615"/>
              <a:gd name="connsiteY52" fmla="*/ 1545376 h 1621094"/>
              <a:gd name="connsiteX53" fmla="*/ 4969433 w 9662615"/>
              <a:gd name="connsiteY53" fmla="*/ 1550865 h 1621094"/>
              <a:gd name="connsiteX54" fmla="*/ 4921303 w 9662615"/>
              <a:gd name="connsiteY54" fmla="*/ 1575379 h 1621094"/>
              <a:gd name="connsiteX55" fmla="*/ 4871726 w 9662615"/>
              <a:gd name="connsiteY55" fmla="*/ 1570584 h 1621094"/>
              <a:gd name="connsiteX56" fmla="*/ 4847242 w 9662615"/>
              <a:gd name="connsiteY56" fmla="*/ 1621094 h 1621094"/>
              <a:gd name="connsiteX57" fmla="*/ 4821058 w 9662615"/>
              <a:gd name="connsiteY57" fmla="*/ 1553078 h 1621094"/>
              <a:gd name="connsiteX58" fmla="*/ 4791466 w 9662615"/>
              <a:gd name="connsiteY58" fmla="*/ 1561324 h 1621094"/>
              <a:gd name="connsiteX59" fmla="*/ 4784247 w 9662615"/>
              <a:gd name="connsiteY59" fmla="*/ 1562342 h 1621094"/>
              <a:gd name="connsiteX60" fmla="*/ 4735334 w 9662615"/>
              <a:gd name="connsiteY60" fmla="*/ 1581778 h 1621094"/>
              <a:gd name="connsiteX61" fmla="*/ 4697562 w 9662615"/>
              <a:gd name="connsiteY61" fmla="*/ 1551206 h 1621094"/>
              <a:gd name="connsiteX62" fmla="*/ 4662664 w 9662615"/>
              <a:gd name="connsiteY62" fmla="*/ 1573162 h 1621094"/>
              <a:gd name="connsiteX63" fmla="*/ 4603028 w 9662615"/>
              <a:gd name="connsiteY63" fmla="*/ 1568821 h 1621094"/>
              <a:gd name="connsiteX64" fmla="*/ 4541612 w 9662615"/>
              <a:gd name="connsiteY64" fmla="*/ 1545262 h 1621094"/>
              <a:gd name="connsiteX65" fmla="*/ 4422155 w 9662615"/>
              <a:gd name="connsiteY65" fmla="*/ 1542059 h 1621094"/>
              <a:gd name="connsiteX66" fmla="*/ 4221826 w 9662615"/>
              <a:gd name="connsiteY66" fmla="*/ 1508923 h 1621094"/>
              <a:gd name="connsiteX67" fmla="*/ 4096601 w 9662615"/>
              <a:gd name="connsiteY67" fmla="*/ 1521563 h 1621094"/>
              <a:gd name="connsiteX68" fmla="*/ 3970635 w 9662615"/>
              <a:gd name="connsiteY68" fmla="*/ 1544815 h 1621094"/>
              <a:gd name="connsiteX69" fmla="*/ 3833906 w 9662615"/>
              <a:gd name="connsiteY69" fmla="*/ 1516637 h 1621094"/>
              <a:gd name="connsiteX70" fmla="*/ 3696258 w 9662615"/>
              <a:gd name="connsiteY70" fmla="*/ 1537563 h 1621094"/>
              <a:gd name="connsiteX71" fmla="*/ 3594070 w 9662615"/>
              <a:gd name="connsiteY71" fmla="*/ 1509422 h 1621094"/>
              <a:gd name="connsiteX72" fmla="*/ 3565233 w 9662615"/>
              <a:gd name="connsiteY72" fmla="*/ 1515122 h 1621094"/>
              <a:gd name="connsiteX73" fmla="*/ 3560267 w 9662615"/>
              <a:gd name="connsiteY73" fmla="*/ 1516288 h 1621094"/>
              <a:gd name="connsiteX74" fmla="*/ 3540258 w 9662615"/>
              <a:gd name="connsiteY74" fmla="*/ 1516976 h 1621094"/>
              <a:gd name="connsiteX75" fmla="*/ 3534780 w 9662615"/>
              <a:gd name="connsiteY75" fmla="*/ 1522141 h 1621094"/>
              <a:gd name="connsiteX76" fmla="*/ 3504783 w 9662615"/>
              <a:gd name="connsiteY76" fmla="*/ 1526739 h 1621094"/>
              <a:gd name="connsiteX77" fmla="*/ 3430805 w 9662615"/>
              <a:gd name="connsiteY77" fmla="*/ 1542521 h 1621094"/>
              <a:gd name="connsiteX78" fmla="*/ 3292707 w 9662615"/>
              <a:gd name="connsiteY78" fmla="*/ 1520490 h 1621094"/>
              <a:gd name="connsiteX79" fmla="*/ 3187872 w 9662615"/>
              <a:gd name="connsiteY79" fmla="*/ 1519991 h 1621094"/>
              <a:gd name="connsiteX80" fmla="*/ 3148026 w 9662615"/>
              <a:gd name="connsiteY80" fmla="*/ 1524777 h 1621094"/>
              <a:gd name="connsiteX81" fmla="*/ 3092394 w 9662615"/>
              <a:gd name="connsiteY81" fmla="*/ 1528115 h 1621094"/>
              <a:gd name="connsiteX82" fmla="*/ 2994200 w 9662615"/>
              <a:gd name="connsiteY82" fmla="*/ 1537857 h 1621094"/>
              <a:gd name="connsiteX83" fmla="*/ 2862301 w 9662615"/>
              <a:gd name="connsiteY83" fmla="*/ 1544250 h 1621094"/>
              <a:gd name="connsiteX84" fmla="*/ 2766335 w 9662615"/>
              <a:gd name="connsiteY84" fmla="*/ 1527662 h 1621094"/>
              <a:gd name="connsiteX85" fmla="*/ 2757836 w 9662615"/>
              <a:gd name="connsiteY85" fmla="*/ 1531371 h 1621094"/>
              <a:gd name="connsiteX86" fmla="*/ 2691555 w 9662615"/>
              <a:gd name="connsiteY86" fmla="*/ 1530283 h 1621094"/>
              <a:gd name="connsiteX87" fmla="*/ 2491676 w 9662615"/>
              <a:gd name="connsiteY87" fmla="*/ 1500859 h 1621094"/>
              <a:gd name="connsiteX88" fmla="*/ 2378036 w 9662615"/>
              <a:gd name="connsiteY88" fmla="*/ 1520645 h 1621094"/>
              <a:gd name="connsiteX89" fmla="*/ 2284269 w 9662615"/>
              <a:gd name="connsiteY89" fmla="*/ 1503068 h 1621094"/>
              <a:gd name="connsiteX90" fmla="*/ 2207104 w 9662615"/>
              <a:gd name="connsiteY90" fmla="*/ 1508888 h 1621094"/>
              <a:gd name="connsiteX91" fmla="*/ 2149226 w 9662615"/>
              <a:gd name="connsiteY91" fmla="*/ 1523409 h 1621094"/>
              <a:gd name="connsiteX92" fmla="*/ 2084783 w 9662615"/>
              <a:gd name="connsiteY92" fmla="*/ 1524245 h 1621094"/>
              <a:gd name="connsiteX93" fmla="*/ 2070075 w 9662615"/>
              <a:gd name="connsiteY93" fmla="*/ 1511285 h 1621094"/>
              <a:gd name="connsiteX94" fmla="*/ 2001057 w 9662615"/>
              <a:gd name="connsiteY94" fmla="*/ 1516449 h 1621094"/>
              <a:gd name="connsiteX95" fmla="*/ 1896330 w 9662615"/>
              <a:gd name="connsiteY95" fmla="*/ 1525725 h 1621094"/>
              <a:gd name="connsiteX96" fmla="*/ 1835994 w 9662615"/>
              <a:gd name="connsiteY96" fmla="*/ 1527678 h 1621094"/>
              <a:gd name="connsiteX97" fmla="*/ 1671119 w 9662615"/>
              <a:gd name="connsiteY97" fmla="*/ 1536701 h 1621094"/>
              <a:gd name="connsiteX98" fmla="*/ 1601337 w 9662615"/>
              <a:gd name="connsiteY98" fmla="*/ 1548552 h 1621094"/>
              <a:gd name="connsiteX99" fmla="*/ 1407755 w 9662615"/>
              <a:gd name="connsiteY99" fmla="*/ 1571444 h 1621094"/>
              <a:gd name="connsiteX100" fmla="*/ 1271994 w 9662615"/>
              <a:gd name="connsiteY100" fmla="*/ 1579471 h 1621094"/>
              <a:gd name="connsiteX101" fmla="*/ 1249226 w 9662615"/>
              <a:gd name="connsiteY101" fmla="*/ 1583140 h 1621094"/>
              <a:gd name="connsiteX102" fmla="*/ 1217719 w 9662615"/>
              <a:gd name="connsiteY102" fmla="*/ 1580863 h 1621094"/>
              <a:gd name="connsiteX103" fmla="*/ 1091432 w 9662615"/>
              <a:gd name="connsiteY103" fmla="*/ 1571003 h 1621094"/>
              <a:gd name="connsiteX104" fmla="*/ 992039 w 9662615"/>
              <a:gd name="connsiteY104" fmla="*/ 1556662 h 1621094"/>
              <a:gd name="connsiteX105" fmla="*/ 868264 w 9662615"/>
              <a:gd name="connsiteY105" fmla="*/ 1566392 h 1621094"/>
              <a:gd name="connsiteX106" fmla="*/ 792765 w 9662615"/>
              <a:gd name="connsiteY106" fmla="*/ 1563102 h 1621094"/>
              <a:gd name="connsiteX107" fmla="*/ 669055 w 9662615"/>
              <a:gd name="connsiteY107" fmla="*/ 1543638 h 1621094"/>
              <a:gd name="connsiteX108" fmla="*/ 506152 w 9662615"/>
              <a:gd name="connsiteY108" fmla="*/ 1549124 h 1621094"/>
              <a:gd name="connsiteX109" fmla="*/ 472797 w 9662615"/>
              <a:gd name="connsiteY109" fmla="*/ 1568904 h 1621094"/>
              <a:gd name="connsiteX110" fmla="*/ 427864 w 9662615"/>
              <a:gd name="connsiteY110" fmla="*/ 1580848 h 1621094"/>
              <a:gd name="connsiteX111" fmla="*/ 408381 w 9662615"/>
              <a:gd name="connsiteY111" fmla="*/ 1552940 h 1621094"/>
              <a:gd name="connsiteX112" fmla="*/ 267163 w 9662615"/>
              <a:gd name="connsiteY112" fmla="*/ 1531913 h 1621094"/>
              <a:gd name="connsiteX113" fmla="*/ 196644 w 9662615"/>
              <a:gd name="connsiteY113" fmla="*/ 1524565 h 1621094"/>
              <a:gd name="connsiteX114" fmla="*/ 86819 w 9662615"/>
              <a:gd name="connsiteY114" fmla="*/ 1519517 h 1621094"/>
              <a:gd name="connsiteX115" fmla="*/ 53369 w 9662615"/>
              <a:gd name="connsiteY115" fmla="*/ 1516853 h 1621094"/>
              <a:gd name="connsiteX116" fmla="*/ 2359 w 9662615"/>
              <a:gd name="connsiteY116" fmla="*/ 1515247 h 1621094"/>
              <a:gd name="connsiteX117" fmla="*/ 0 w 9662615"/>
              <a:gd name="connsiteY117" fmla="*/ 1514932 h 1621094"/>
              <a:gd name="connsiteX118" fmla="*/ 0 w 9662615"/>
              <a:gd name="connsiteY118" fmla="*/ 0 h 1621094"/>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1303 w 9662615"/>
              <a:gd name="connsiteY54" fmla="*/ 1575379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5334 w 9662615"/>
              <a:gd name="connsiteY60" fmla="*/ 158177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422155 w 9662615"/>
              <a:gd name="connsiteY65" fmla="*/ 1542059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5334 w 9662615"/>
              <a:gd name="connsiteY60" fmla="*/ 158177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422155 w 9662615"/>
              <a:gd name="connsiteY65" fmla="*/ 1542059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97680"/>
              <a:gd name="connsiteX1" fmla="*/ 9662615 w 9662615"/>
              <a:gd name="connsiteY1" fmla="*/ 0 h 1597680"/>
              <a:gd name="connsiteX2" fmla="*/ 9662615 w 9662615"/>
              <a:gd name="connsiteY2" fmla="*/ 1280346 h 1597680"/>
              <a:gd name="connsiteX3" fmla="*/ 9658420 w 9662615"/>
              <a:gd name="connsiteY3" fmla="*/ 1280106 h 1597680"/>
              <a:gd name="connsiteX4" fmla="*/ 9469546 w 9662615"/>
              <a:gd name="connsiteY4" fmla="*/ 1289837 h 1597680"/>
              <a:gd name="connsiteX5" fmla="*/ 9385895 w 9662615"/>
              <a:gd name="connsiteY5" fmla="*/ 1269203 h 1597680"/>
              <a:gd name="connsiteX6" fmla="*/ 9144767 w 9662615"/>
              <a:gd name="connsiteY6" fmla="*/ 1264120 h 1597680"/>
              <a:gd name="connsiteX7" fmla="*/ 8837252 w 9662615"/>
              <a:gd name="connsiteY7" fmla="*/ 1350515 h 1597680"/>
              <a:gd name="connsiteX8" fmla="*/ 8705466 w 9662615"/>
              <a:gd name="connsiteY8" fmla="*/ 1342419 h 1597680"/>
              <a:gd name="connsiteX9" fmla="*/ 8652221 w 9662615"/>
              <a:gd name="connsiteY9" fmla="*/ 1326906 h 1597680"/>
              <a:gd name="connsiteX10" fmla="*/ 8632312 w 9662615"/>
              <a:gd name="connsiteY10" fmla="*/ 1326025 h 1597680"/>
              <a:gd name="connsiteX11" fmla="*/ 8591582 w 9662615"/>
              <a:gd name="connsiteY11" fmla="*/ 1341666 h 1597680"/>
              <a:gd name="connsiteX12" fmla="*/ 8537336 w 9662615"/>
              <a:gd name="connsiteY12" fmla="*/ 1341684 h 1597680"/>
              <a:gd name="connsiteX13" fmla="*/ 8472508 w 9662615"/>
              <a:gd name="connsiteY13" fmla="*/ 1363109 h 1597680"/>
              <a:gd name="connsiteX14" fmla="*/ 8258477 w 9662615"/>
              <a:gd name="connsiteY14" fmla="*/ 1370666 h 1597680"/>
              <a:gd name="connsiteX15" fmla="*/ 8197961 w 9662615"/>
              <a:gd name="connsiteY15" fmla="*/ 1392804 h 1597680"/>
              <a:gd name="connsiteX16" fmla="*/ 8171196 w 9662615"/>
              <a:gd name="connsiteY16" fmla="*/ 1397216 h 1597680"/>
              <a:gd name="connsiteX17" fmla="*/ 8127667 w 9662615"/>
              <a:gd name="connsiteY17" fmla="*/ 1418254 h 1597680"/>
              <a:gd name="connsiteX18" fmla="*/ 7974579 w 9662615"/>
              <a:gd name="connsiteY18" fmla="*/ 1383439 h 1597680"/>
              <a:gd name="connsiteX19" fmla="*/ 7768351 w 9662615"/>
              <a:gd name="connsiteY19" fmla="*/ 1395051 h 1597680"/>
              <a:gd name="connsiteX20" fmla="*/ 7635985 w 9662615"/>
              <a:gd name="connsiteY20" fmla="*/ 1386363 h 1597680"/>
              <a:gd name="connsiteX21" fmla="*/ 7466069 w 9662615"/>
              <a:gd name="connsiteY21" fmla="*/ 1377654 h 1597680"/>
              <a:gd name="connsiteX22" fmla="*/ 7355642 w 9662615"/>
              <a:gd name="connsiteY22" fmla="*/ 1407761 h 1597680"/>
              <a:gd name="connsiteX23" fmla="*/ 7151610 w 9662615"/>
              <a:gd name="connsiteY23" fmla="*/ 1397856 h 1597680"/>
              <a:gd name="connsiteX24" fmla="*/ 7082147 w 9662615"/>
              <a:gd name="connsiteY24" fmla="*/ 1406113 h 1597680"/>
              <a:gd name="connsiteX25" fmla="*/ 7014958 w 9662615"/>
              <a:gd name="connsiteY25" fmla="*/ 1396883 h 1597680"/>
              <a:gd name="connsiteX26" fmla="*/ 6907567 w 9662615"/>
              <a:gd name="connsiteY26" fmla="*/ 1419149 h 1597680"/>
              <a:gd name="connsiteX27" fmla="*/ 6748428 w 9662615"/>
              <a:gd name="connsiteY27" fmla="*/ 1420308 h 1597680"/>
              <a:gd name="connsiteX28" fmla="*/ 6654257 w 9662615"/>
              <a:gd name="connsiteY28" fmla="*/ 1424143 h 1597680"/>
              <a:gd name="connsiteX29" fmla="*/ 6620123 w 9662615"/>
              <a:gd name="connsiteY29" fmla="*/ 1430535 h 1597680"/>
              <a:gd name="connsiteX30" fmla="*/ 6571355 w 9662615"/>
              <a:gd name="connsiteY30" fmla="*/ 1436144 h 1597680"/>
              <a:gd name="connsiteX31" fmla="*/ 6486557 w 9662615"/>
              <a:gd name="connsiteY31" fmla="*/ 1449861 h 1597680"/>
              <a:gd name="connsiteX32" fmla="*/ 6370419 w 9662615"/>
              <a:gd name="connsiteY32" fmla="*/ 1461649 h 1597680"/>
              <a:gd name="connsiteX33" fmla="*/ 6278839 w 9662615"/>
              <a:gd name="connsiteY33" fmla="*/ 1449160 h 1597680"/>
              <a:gd name="connsiteX34" fmla="*/ 6272455 w 9662615"/>
              <a:gd name="connsiteY34" fmla="*/ 1453191 h 1597680"/>
              <a:gd name="connsiteX35" fmla="*/ 6212659 w 9662615"/>
              <a:gd name="connsiteY35" fmla="*/ 1454850 h 1597680"/>
              <a:gd name="connsiteX36" fmla="*/ 6069317 w 9662615"/>
              <a:gd name="connsiteY36" fmla="*/ 1445838 h 1597680"/>
              <a:gd name="connsiteX37" fmla="*/ 5878477 w 9662615"/>
              <a:gd name="connsiteY37" fmla="*/ 1439180 h 1597680"/>
              <a:gd name="connsiteX38" fmla="*/ 5838387 w 9662615"/>
              <a:gd name="connsiteY38" fmla="*/ 1444679 h 1597680"/>
              <a:gd name="connsiteX39" fmla="*/ 5771136 w 9662615"/>
              <a:gd name="connsiteY39" fmla="*/ 1453639 h 1597680"/>
              <a:gd name="connsiteX40" fmla="*/ 5724081 w 9662615"/>
              <a:gd name="connsiteY40" fmla="*/ 1470431 h 1597680"/>
              <a:gd name="connsiteX41" fmla="*/ 5666577 w 9662615"/>
              <a:gd name="connsiteY41" fmla="*/ 1473921 h 1597680"/>
              <a:gd name="connsiteX42" fmla="*/ 5649068 w 9662615"/>
              <a:gd name="connsiteY42" fmla="*/ 1461676 h 1597680"/>
              <a:gd name="connsiteX43" fmla="*/ 5588902 w 9662615"/>
              <a:gd name="connsiteY43" fmla="*/ 1469647 h 1597680"/>
              <a:gd name="connsiteX44" fmla="*/ 5498090 w 9662615"/>
              <a:gd name="connsiteY44" fmla="*/ 1483173 h 1597680"/>
              <a:gd name="connsiteX45" fmla="*/ 5444641 w 9662615"/>
              <a:gd name="connsiteY45" fmla="*/ 1487602 h 1597680"/>
              <a:gd name="connsiteX46" fmla="*/ 5299812 w 9662615"/>
              <a:gd name="connsiteY46" fmla="*/ 1503362 h 1597680"/>
              <a:gd name="connsiteX47" fmla="*/ 5213947 w 9662615"/>
              <a:gd name="connsiteY47" fmla="*/ 1516637 h 1597680"/>
              <a:gd name="connsiteX48" fmla="*/ 5090342 w 9662615"/>
              <a:gd name="connsiteY48" fmla="*/ 1546680 h 1597680"/>
              <a:gd name="connsiteX49" fmla="*/ 5129812 w 9662615"/>
              <a:gd name="connsiteY49" fmla="*/ 1521277 h 1597680"/>
              <a:gd name="connsiteX50" fmla="*/ 5059484 w 9662615"/>
              <a:gd name="connsiteY50" fmla="*/ 1546802 h 1597680"/>
              <a:gd name="connsiteX51" fmla="*/ 5038524 w 9662615"/>
              <a:gd name="connsiteY51" fmla="*/ 1545675 h 1597680"/>
              <a:gd name="connsiteX52" fmla="*/ 5026564 w 9662615"/>
              <a:gd name="connsiteY52" fmla="*/ 1545376 h 1597680"/>
              <a:gd name="connsiteX53" fmla="*/ 4969433 w 9662615"/>
              <a:gd name="connsiteY53" fmla="*/ 1550865 h 1597680"/>
              <a:gd name="connsiteX54" fmla="*/ 4929254 w 9662615"/>
              <a:gd name="connsiteY54" fmla="*/ 1563452 h 1597680"/>
              <a:gd name="connsiteX55" fmla="*/ 4871726 w 9662615"/>
              <a:gd name="connsiteY55" fmla="*/ 1570584 h 1597680"/>
              <a:gd name="connsiteX56" fmla="*/ 4843267 w 9662615"/>
              <a:gd name="connsiteY56" fmla="*/ 1561459 h 1597680"/>
              <a:gd name="connsiteX57" fmla="*/ 4821058 w 9662615"/>
              <a:gd name="connsiteY57" fmla="*/ 1553078 h 1597680"/>
              <a:gd name="connsiteX58" fmla="*/ 4791466 w 9662615"/>
              <a:gd name="connsiteY58" fmla="*/ 1561324 h 1597680"/>
              <a:gd name="connsiteX59" fmla="*/ 4784247 w 9662615"/>
              <a:gd name="connsiteY59" fmla="*/ 1562342 h 1597680"/>
              <a:gd name="connsiteX60" fmla="*/ 4743285 w 9662615"/>
              <a:gd name="connsiteY60" fmla="*/ 1597680 h 1597680"/>
              <a:gd name="connsiteX61" fmla="*/ 4697562 w 9662615"/>
              <a:gd name="connsiteY61" fmla="*/ 1551206 h 1597680"/>
              <a:gd name="connsiteX62" fmla="*/ 4662664 w 9662615"/>
              <a:gd name="connsiteY62" fmla="*/ 1573162 h 1597680"/>
              <a:gd name="connsiteX63" fmla="*/ 4603028 w 9662615"/>
              <a:gd name="connsiteY63" fmla="*/ 1568821 h 1597680"/>
              <a:gd name="connsiteX64" fmla="*/ 4541612 w 9662615"/>
              <a:gd name="connsiteY64" fmla="*/ 1545262 h 1597680"/>
              <a:gd name="connsiteX65" fmla="*/ 4422155 w 9662615"/>
              <a:gd name="connsiteY65" fmla="*/ 1542059 h 1597680"/>
              <a:gd name="connsiteX66" fmla="*/ 4221826 w 9662615"/>
              <a:gd name="connsiteY66" fmla="*/ 1508923 h 1597680"/>
              <a:gd name="connsiteX67" fmla="*/ 4096601 w 9662615"/>
              <a:gd name="connsiteY67" fmla="*/ 1521563 h 1597680"/>
              <a:gd name="connsiteX68" fmla="*/ 3970635 w 9662615"/>
              <a:gd name="connsiteY68" fmla="*/ 1544815 h 1597680"/>
              <a:gd name="connsiteX69" fmla="*/ 3833906 w 9662615"/>
              <a:gd name="connsiteY69" fmla="*/ 1516637 h 1597680"/>
              <a:gd name="connsiteX70" fmla="*/ 3696258 w 9662615"/>
              <a:gd name="connsiteY70" fmla="*/ 1537563 h 1597680"/>
              <a:gd name="connsiteX71" fmla="*/ 3594070 w 9662615"/>
              <a:gd name="connsiteY71" fmla="*/ 1509422 h 1597680"/>
              <a:gd name="connsiteX72" fmla="*/ 3565233 w 9662615"/>
              <a:gd name="connsiteY72" fmla="*/ 1515122 h 1597680"/>
              <a:gd name="connsiteX73" fmla="*/ 3560267 w 9662615"/>
              <a:gd name="connsiteY73" fmla="*/ 1516288 h 1597680"/>
              <a:gd name="connsiteX74" fmla="*/ 3540258 w 9662615"/>
              <a:gd name="connsiteY74" fmla="*/ 1516976 h 1597680"/>
              <a:gd name="connsiteX75" fmla="*/ 3534780 w 9662615"/>
              <a:gd name="connsiteY75" fmla="*/ 1522141 h 1597680"/>
              <a:gd name="connsiteX76" fmla="*/ 3504783 w 9662615"/>
              <a:gd name="connsiteY76" fmla="*/ 1526739 h 1597680"/>
              <a:gd name="connsiteX77" fmla="*/ 3430805 w 9662615"/>
              <a:gd name="connsiteY77" fmla="*/ 1542521 h 1597680"/>
              <a:gd name="connsiteX78" fmla="*/ 3292707 w 9662615"/>
              <a:gd name="connsiteY78" fmla="*/ 1520490 h 1597680"/>
              <a:gd name="connsiteX79" fmla="*/ 3187872 w 9662615"/>
              <a:gd name="connsiteY79" fmla="*/ 1519991 h 1597680"/>
              <a:gd name="connsiteX80" fmla="*/ 3148026 w 9662615"/>
              <a:gd name="connsiteY80" fmla="*/ 1524777 h 1597680"/>
              <a:gd name="connsiteX81" fmla="*/ 3092394 w 9662615"/>
              <a:gd name="connsiteY81" fmla="*/ 1528115 h 1597680"/>
              <a:gd name="connsiteX82" fmla="*/ 2994200 w 9662615"/>
              <a:gd name="connsiteY82" fmla="*/ 1537857 h 1597680"/>
              <a:gd name="connsiteX83" fmla="*/ 2862301 w 9662615"/>
              <a:gd name="connsiteY83" fmla="*/ 1544250 h 1597680"/>
              <a:gd name="connsiteX84" fmla="*/ 2766335 w 9662615"/>
              <a:gd name="connsiteY84" fmla="*/ 1527662 h 1597680"/>
              <a:gd name="connsiteX85" fmla="*/ 2757836 w 9662615"/>
              <a:gd name="connsiteY85" fmla="*/ 1531371 h 1597680"/>
              <a:gd name="connsiteX86" fmla="*/ 2691555 w 9662615"/>
              <a:gd name="connsiteY86" fmla="*/ 1530283 h 1597680"/>
              <a:gd name="connsiteX87" fmla="*/ 2491676 w 9662615"/>
              <a:gd name="connsiteY87" fmla="*/ 1500859 h 1597680"/>
              <a:gd name="connsiteX88" fmla="*/ 2378036 w 9662615"/>
              <a:gd name="connsiteY88" fmla="*/ 1520645 h 1597680"/>
              <a:gd name="connsiteX89" fmla="*/ 2284269 w 9662615"/>
              <a:gd name="connsiteY89" fmla="*/ 1503068 h 1597680"/>
              <a:gd name="connsiteX90" fmla="*/ 2207104 w 9662615"/>
              <a:gd name="connsiteY90" fmla="*/ 1508888 h 1597680"/>
              <a:gd name="connsiteX91" fmla="*/ 2149226 w 9662615"/>
              <a:gd name="connsiteY91" fmla="*/ 1523409 h 1597680"/>
              <a:gd name="connsiteX92" fmla="*/ 2084783 w 9662615"/>
              <a:gd name="connsiteY92" fmla="*/ 1524245 h 1597680"/>
              <a:gd name="connsiteX93" fmla="*/ 2070075 w 9662615"/>
              <a:gd name="connsiteY93" fmla="*/ 1511285 h 1597680"/>
              <a:gd name="connsiteX94" fmla="*/ 2001057 w 9662615"/>
              <a:gd name="connsiteY94" fmla="*/ 1516449 h 1597680"/>
              <a:gd name="connsiteX95" fmla="*/ 1896330 w 9662615"/>
              <a:gd name="connsiteY95" fmla="*/ 1525725 h 1597680"/>
              <a:gd name="connsiteX96" fmla="*/ 1835994 w 9662615"/>
              <a:gd name="connsiteY96" fmla="*/ 1527678 h 1597680"/>
              <a:gd name="connsiteX97" fmla="*/ 1671119 w 9662615"/>
              <a:gd name="connsiteY97" fmla="*/ 1536701 h 1597680"/>
              <a:gd name="connsiteX98" fmla="*/ 1601337 w 9662615"/>
              <a:gd name="connsiteY98" fmla="*/ 1548552 h 1597680"/>
              <a:gd name="connsiteX99" fmla="*/ 1407755 w 9662615"/>
              <a:gd name="connsiteY99" fmla="*/ 1571444 h 1597680"/>
              <a:gd name="connsiteX100" fmla="*/ 1271994 w 9662615"/>
              <a:gd name="connsiteY100" fmla="*/ 1579471 h 1597680"/>
              <a:gd name="connsiteX101" fmla="*/ 1249226 w 9662615"/>
              <a:gd name="connsiteY101" fmla="*/ 1583140 h 1597680"/>
              <a:gd name="connsiteX102" fmla="*/ 1217719 w 9662615"/>
              <a:gd name="connsiteY102" fmla="*/ 1580863 h 1597680"/>
              <a:gd name="connsiteX103" fmla="*/ 1091432 w 9662615"/>
              <a:gd name="connsiteY103" fmla="*/ 1571003 h 1597680"/>
              <a:gd name="connsiteX104" fmla="*/ 992039 w 9662615"/>
              <a:gd name="connsiteY104" fmla="*/ 1556662 h 1597680"/>
              <a:gd name="connsiteX105" fmla="*/ 868264 w 9662615"/>
              <a:gd name="connsiteY105" fmla="*/ 1566392 h 1597680"/>
              <a:gd name="connsiteX106" fmla="*/ 792765 w 9662615"/>
              <a:gd name="connsiteY106" fmla="*/ 1563102 h 1597680"/>
              <a:gd name="connsiteX107" fmla="*/ 669055 w 9662615"/>
              <a:gd name="connsiteY107" fmla="*/ 1543638 h 1597680"/>
              <a:gd name="connsiteX108" fmla="*/ 506152 w 9662615"/>
              <a:gd name="connsiteY108" fmla="*/ 1549124 h 1597680"/>
              <a:gd name="connsiteX109" fmla="*/ 472797 w 9662615"/>
              <a:gd name="connsiteY109" fmla="*/ 1568904 h 1597680"/>
              <a:gd name="connsiteX110" fmla="*/ 427864 w 9662615"/>
              <a:gd name="connsiteY110" fmla="*/ 1580848 h 1597680"/>
              <a:gd name="connsiteX111" fmla="*/ 408381 w 9662615"/>
              <a:gd name="connsiteY111" fmla="*/ 1552940 h 1597680"/>
              <a:gd name="connsiteX112" fmla="*/ 267163 w 9662615"/>
              <a:gd name="connsiteY112" fmla="*/ 1531913 h 1597680"/>
              <a:gd name="connsiteX113" fmla="*/ 196644 w 9662615"/>
              <a:gd name="connsiteY113" fmla="*/ 1524565 h 1597680"/>
              <a:gd name="connsiteX114" fmla="*/ 86819 w 9662615"/>
              <a:gd name="connsiteY114" fmla="*/ 1519517 h 1597680"/>
              <a:gd name="connsiteX115" fmla="*/ 53369 w 9662615"/>
              <a:gd name="connsiteY115" fmla="*/ 1516853 h 1597680"/>
              <a:gd name="connsiteX116" fmla="*/ 2359 w 9662615"/>
              <a:gd name="connsiteY116" fmla="*/ 1515247 h 1597680"/>
              <a:gd name="connsiteX117" fmla="*/ 0 w 9662615"/>
              <a:gd name="connsiteY117" fmla="*/ 1514932 h 1597680"/>
              <a:gd name="connsiteX118" fmla="*/ 0 w 9662615"/>
              <a:gd name="connsiteY118" fmla="*/ 0 h 1597680"/>
              <a:gd name="connsiteX0" fmla="*/ 0 w 9662615"/>
              <a:gd name="connsiteY0" fmla="*/ 0 h 1603753"/>
              <a:gd name="connsiteX1" fmla="*/ 9662615 w 9662615"/>
              <a:gd name="connsiteY1" fmla="*/ 0 h 1603753"/>
              <a:gd name="connsiteX2" fmla="*/ 9662615 w 9662615"/>
              <a:gd name="connsiteY2" fmla="*/ 1280346 h 1603753"/>
              <a:gd name="connsiteX3" fmla="*/ 9658420 w 9662615"/>
              <a:gd name="connsiteY3" fmla="*/ 1280106 h 1603753"/>
              <a:gd name="connsiteX4" fmla="*/ 9469546 w 9662615"/>
              <a:gd name="connsiteY4" fmla="*/ 1289837 h 1603753"/>
              <a:gd name="connsiteX5" fmla="*/ 9385895 w 9662615"/>
              <a:gd name="connsiteY5" fmla="*/ 1269203 h 1603753"/>
              <a:gd name="connsiteX6" fmla="*/ 9144767 w 9662615"/>
              <a:gd name="connsiteY6" fmla="*/ 1264120 h 1603753"/>
              <a:gd name="connsiteX7" fmla="*/ 8837252 w 9662615"/>
              <a:gd name="connsiteY7" fmla="*/ 1350515 h 1603753"/>
              <a:gd name="connsiteX8" fmla="*/ 8705466 w 9662615"/>
              <a:gd name="connsiteY8" fmla="*/ 1342419 h 1603753"/>
              <a:gd name="connsiteX9" fmla="*/ 8652221 w 9662615"/>
              <a:gd name="connsiteY9" fmla="*/ 1326906 h 1603753"/>
              <a:gd name="connsiteX10" fmla="*/ 8632312 w 9662615"/>
              <a:gd name="connsiteY10" fmla="*/ 1326025 h 1603753"/>
              <a:gd name="connsiteX11" fmla="*/ 8591582 w 9662615"/>
              <a:gd name="connsiteY11" fmla="*/ 1341666 h 1603753"/>
              <a:gd name="connsiteX12" fmla="*/ 8537336 w 9662615"/>
              <a:gd name="connsiteY12" fmla="*/ 1341684 h 1603753"/>
              <a:gd name="connsiteX13" fmla="*/ 8472508 w 9662615"/>
              <a:gd name="connsiteY13" fmla="*/ 1363109 h 1603753"/>
              <a:gd name="connsiteX14" fmla="*/ 8258477 w 9662615"/>
              <a:gd name="connsiteY14" fmla="*/ 1370666 h 1603753"/>
              <a:gd name="connsiteX15" fmla="*/ 8197961 w 9662615"/>
              <a:gd name="connsiteY15" fmla="*/ 1392804 h 1603753"/>
              <a:gd name="connsiteX16" fmla="*/ 8171196 w 9662615"/>
              <a:gd name="connsiteY16" fmla="*/ 1397216 h 1603753"/>
              <a:gd name="connsiteX17" fmla="*/ 8127667 w 9662615"/>
              <a:gd name="connsiteY17" fmla="*/ 1418254 h 1603753"/>
              <a:gd name="connsiteX18" fmla="*/ 7974579 w 9662615"/>
              <a:gd name="connsiteY18" fmla="*/ 1383439 h 1603753"/>
              <a:gd name="connsiteX19" fmla="*/ 7768351 w 9662615"/>
              <a:gd name="connsiteY19" fmla="*/ 1395051 h 1603753"/>
              <a:gd name="connsiteX20" fmla="*/ 7635985 w 9662615"/>
              <a:gd name="connsiteY20" fmla="*/ 1386363 h 1603753"/>
              <a:gd name="connsiteX21" fmla="*/ 7466069 w 9662615"/>
              <a:gd name="connsiteY21" fmla="*/ 1377654 h 1603753"/>
              <a:gd name="connsiteX22" fmla="*/ 7355642 w 9662615"/>
              <a:gd name="connsiteY22" fmla="*/ 1407761 h 1603753"/>
              <a:gd name="connsiteX23" fmla="*/ 7151610 w 9662615"/>
              <a:gd name="connsiteY23" fmla="*/ 1397856 h 1603753"/>
              <a:gd name="connsiteX24" fmla="*/ 7082147 w 9662615"/>
              <a:gd name="connsiteY24" fmla="*/ 1406113 h 1603753"/>
              <a:gd name="connsiteX25" fmla="*/ 7014958 w 9662615"/>
              <a:gd name="connsiteY25" fmla="*/ 1396883 h 1603753"/>
              <a:gd name="connsiteX26" fmla="*/ 6907567 w 9662615"/>
              <a:gd name="connsiteY26" fmla="*/ 1419149 h 1603753"/>
              <a:gd name="connsiteX27" fmla="*/ 6748428 w 9662615"/>
              <a:gd name="connsiteY27" fmla="*/ 1420308 h 1603753"/>
              <a:gd name="connsiteX28" fmla="*/ 6654257 w 9662615"/>
              <a:gd name="connsiteY28" fmla="*/ 1424143 h 1603753"/>
              <a:gd name="connsiteX29" fmla="*/ 6620123 w 9662615"/>
              <a:gd name="connsiteY29" fmla="*/ 1430535 h 1603753"/>
              <a:gd name="connsiteX30" fmla="*/ 6571355 w 9662615"/>
              <a:gd name="connsiteY30" fmla="*/ 1436144 h 1603753"/>
              <a:gd name="connsiteX31" fmla="*/ 6486557 w 9662615"/>
              <a:gd name="connsiteY31" fmla="*/ 1449861 h 1603753"/>
              <a:gd name="connsiteX32" fmla="*/ 6370419 w 9662615"/>
              <a:gd name="connsiteY32" fmla="*/ 1461649 h 1603753"/>
              <a:gd name="connsiteX33" fmla="*/ 6278839 w 9662615"/>
              <a:gd name="connsiteY33" fmla="*/ 1449160 h 1603753"/>
              <a:gd name="connsiteX34" fmla="*/ 6272455 w 9662615"/>
              <a:gd name="connsiteY34" fmla="*/ 1453191 h 1603753"/>
              <a:gd name="connsiteX35" fmla="*/ 6212659 w 9662615"/>
              <a:gd name="connsiteY35" fmla="*/ 1454850 h 1603753"/>
              <a:gd name="connsiteX36" fmla="*/ 6069317 w 9662615"/>
              <a:gd name="connsiteY36" fmla="*/ 1445838 h 1603753"/>
              <a:gd name="connsiteX37" fmla="*/ 5878477 w 9662615"/>
              <a:gd name="connsiteY37" fmla="*/ 1439180 h 1603753"/>
              <a:gd name="connsiteX38" fmla="*/ 5838387 w 9662615"/>
              <a:gd name="connsiteY38" fmla="*/ 1444679 h 1603753"/>
              <a:gd name="connsiteX39" fmla="*/ 5771136 w 9662615"/>
              <a:gd name="connsiteY39" fmla="*/ 1453639 h 1603753"/>
              <a:gd name="connsiteX40" fmla="*/ 5724081 w 9662615"/>
              <a:gd name="connsiteY40" fmla="*/ 1470431 h 1603753"/>
              <a:gd name="connsiteX41" fmla="*/ 5666577 w 9662615"/>
              <a:gd name="connsiteY41" fmla="*/ 1473921 h 1603753"/>
              <a:gd name="connsiteX42" fmla="*/ 5649068 w 9662615"/>
              <a:gd name="connsiteY42" fmla="*/ 1461676 h 1603753"/>
              <a:gd name="connsiteX43" fmla="*/ 5588902 w 9662615"/>
              <a:gd name="connsiteY43" fmla="*/ 1469647 h 1603753"/>
              <a:gd name="connsiteX44" fmla="*/ 5498090 w 9662615"/>
              <a:gd name="connsiteY44" fmla="*/ 1483173 h 1603753"/>
              <a:gd name="connsiteX45" fmla="*/ 5444641 w 9662615"/>
              <a:gd name="connsiteY45" fmla="*/ 1487602 h 1603753"/>
              <a:gd name="connsiteX46" fmla="*/ 5299812 w 9662615"/>
              <a:gd name="connsiteY46" fmla="*/ 1503362 h 1603753"/>
              <a:gd name="connsiteX47" fmla="*/ 5213947 w 9662615"/>
              <a:gd name="connsiteY47" fmla="*/ 1516637 h 1603753"/>
              <a:gd name="connsiteX48" fmla="*/ 5090342 w 9662615"/>
              <a:gd name="connsiteY48" fmla="*/ 1546680 h 1603753"/>
              <a:gd name="connsiteX49" fmla="*/ 5129812 w 9662615"/>
              <a:gd name="connsiteY49" fmla="*/ 1521277 h 1603753"/>
              <a:gd name="connsiteX50" fmla="*/ 5059484 w 9662615"/>
              <a:gd name="connsiteY50" fmla="*/ 1546802 h 1603753"/>
              <a:gd name="connsiteX51" fmla="*/ 5038524 w 9662615"/>
              <a:gd name="connsiteY51" fmla="*/ 1545675 h 1603753"/>
              <a:gd name="connsiteX52" fmla="*/ 5026564 w 9662615"/>
              <a:gd name="connsiteY52" fmla="*/ 1545376 h 1603753"/>
              <a:gd name="connsiteX53" fmla="*/ 4969433 w 9662615"/>
              <a:gd name="connsiteY53" fmla="*/ 1550865 h 1603753"/>
              <a:gd name="connsiteX54" fmla="*/ 4929254 w 9662615"/>
              <a:gd name="connsiteY54" fmla="*/ 1563452 h 1603753"/>
              <a:gd name="connsiteX55" fmla="*/ 4871726 w 9662615"/>
              <a:gd name="connsiteY55" fmla="*/ 1570584 h 1603753"/>
              <a:gd name="connsiteX56" fmla="*/ 4843267 w 9662615"/>
              <a:gd name="connsiteY56" fmla="*/ 1561459 h 1603753"/>
              <a:gd name="connsiteX57" fmla="*/ 4821058 w 9662615"/>
              <a:gd name="connsiteY57" fmla="*/ 1553078 h 1603753"/>
              <a:gd name="connsiteX58" fmla="*/ 4791466 w 9662615"/>
              <a:gd name="connsiteY58" fmla="*/ 1561324 h 1603753"/>
              <a:gd name="connsiteX59" fmla="*/ 4784247 w 9662615"/>
              <a:gd name="connsiteY59" fmla="*/ 1562342 h 1603753"/>
              <a:gd name="connsiteX60" fmla="*/ 4743285 w 9662615"/>
              <a:gd name="connsiteY60" fmla="*/ 1597680 h 1603753"/>
              <a:gd name="connsiteX61" fmla="*/ 4697562 w 9662615"/>
              <a:gd name="connsiteY61" fmla="*/ 1551206 h 1603753"/>
              <a:gd name="connsiteX62" fmla="*/ 4662664 w 9662615"/>
              <a:gd name="connsiteY62" fmla="*/ 1573162 h 1603753"/>
              <a:gd name="connsiteX63" fmla="*/ 4603028 w 9662615"/>
              <a:gd name="connsiteY63" fmla="*/ 1568821 h 1603753"/>
              <a:gd name="connsiteX64" fmla="*/ 4541612 w 9662615"/>
              <a:gd name="connsiteY64" fmla="*/ 1545262 h 1603753"/>
              <a:gd name="connsiteX65" fmla="*/ 4422155 w 9662615"/>
              <a:gd name="connsiteY65" fmla="*/ 1542059 h 1603753"/>
              <a:gd name="connsiteX66" fmla="*/ 4221826 w 9662615"/>
              <a:gd name="connsiteY66" fmla="*/ 1508923 h 1603753"/>
              <a:gd name="connsiteX67" fmla="*/ 4096601 w 9662615"/>
              <a:gd name="connsiteY67" fmla="*/ 1521563 h 1603753"/>
              <a:gd name="connsiteX68" fmla="*/ 3970635 w 9662615"/>
              <a:gd name="connsiteY68" fmla="*/ 1544815 h 1603753"/>
              <a:gd name="connsiteX69" fmla="*/ 3833906 w 9662615"/>
              <a:gd name="connsiteY69" fmla="*/ 1516637 h 1603753"/>
              <a:gd name="connsiteX70" fmla="*/ 3696258 w 9662615"/>
              <a:gd name="connsiteY70" fmla="*/ 1537563 h 1603753"/>
              <a:gd name="connsiteX71" fmla="*/ 3594070 w 9662615"/>
              <a:gd name="connsiteY71" fmla="*/ 1509422 h 1603753"/>
              <a:gd name="connsiteX72" fmla="*/ 3565233 w 9662615"/>
              <a:gd name="connsiteY72" fmla="*/ 1515122 h 1603753"/>
              <a:gd name="connsiteX73" fmla="*/ 3560267 w 9662615"/>
              <a:gd name="connsiteY73" fmla="*/ 1516288 h 1603753"/>
              <a:gd name="connsiteX74" fmla="*/ 3540258 w 9662615"/>
              <a:gd name="connsiteY74" fmla="*/ 1516976 h 1603753"/>
              <a:gd name="connsiteX75" fmla="*/ 3534780 w 9662615"/>
              <a:gd name="connsiteY75" fmla="*/ 1522141 h 1603753"/>
              <a:gd name="connsiteX76" fmla="*/ 3504783 w 9662615"/>
              <a:gd name="connsiteY76" fmla="*/ 1526739 h 1603753"/>
              <a:gd name="connsiteX77" fmla="*/ 3430805 w 9662615"/>
              <a:gd name="connsiteY77" fmla="*/ 1542521 h 1603753"/>
              <a:gd name="connsiteX78" fmla="*/ 3292707 w 9662615"/>
              <a:gd name="connsiteY78" fmla="*/ 1520490 h 1603753"/>
              <a:gd name="connsiteX79" fmla="*/ 3187872 w 9662615"/>
              <a:gd name="connsiteY79" fmla="*/ 1519991 h 1603753"/>
              <a:gd name="connsiteX80" fmla="*/ 3148026 w 9662615"/>
              <a:gd name="connsiteY80" fmla="*/ 1524777 h 1603753"/>
              <a:gd name="connsiteX81" fmla="*/ 3092394 w 9662615"/>
              <a:gd name="connsiteY81" fmla="*/ 1528115 h 1603753"/>
              <a:gd name="connsiteX82" fmla="*/ 2994200 w 9662615"/>
              <a:gd name="connsiteY82" fmla="*/ 1537857 h 1603753"/>
              <a:gd name="connsiteX83" fmla="*/ 2862301 w 9662615"/>
              <a:gd name="connsiteY83" fmla="*/ 1544250 h 1603753"/>
              <a:gd name="connsiteX84" fmla="*/ 2766335 w 9662615"/>
              <a:gd name="connsiteY84" fmla="*/ 1527662 h 1603753"/>
              <a:gd name="connsiteX85" fmla="*/ 2757836 w 9662615"/>
              <a:gd name="connsiteY85" fmla="*/ 1531371 h 1603753"/>
              <a:gd name="connsiteX86" fmla="*/ 2691555 w 9662615"/>
              <a:gd name="connsiteY86" fmla="*/ 1530283 h 1603753"/>
              <a:gd name="connsiteX87" fmla="*/ 2491676 w 9662615"/>
              <a:gd name="connsiteY87" fmla="*/ 1500859 h 1603753"/>
              <a:gd name="connsiteX88" fmla="*/ 2378036 w 9662615"/>
              <a:gd name="connsiteY88" fmla="*/ 1520645 h 1603753"/>
              <a:gd name="connsiteX89" fmla="*/ 2284269 w 9662615"/>
              <a:gd name="connsiteY89" fmla="*/ 1503068 h 1603753"/>
              <a:gd name="connsiteX90" fmla="*/ 2207104 w 9662615"/>
              <a:gd name="connsiteY90" fmla="*/ 1508888 h 1603753"/>
              <a:gd name="connsiteX91" fmla="*/ 2149226 w 9662615"/>
              <a:gd name="connsiteY91" fmla="*/ 1523409 h 1603753"/>
              <a:gd name="connsiteX92" fmla="*/ 2084783 w 9662615"/>
              <a:gd name="connsiteY92" fmla="*/ 1524245 h 1603753"/>
              <a:gd name="connsiteX93" fmla="*/ 2070075 w 9662615"/>
              <a:gd name="connsiteY93" fmla="*/ 1511285 h 1603753"/>
              <a:gd name="connsiteX94" fmla="*/ 2001057 w 9662615"/>
              <a:gd name="connsiteY94" fmla="*/ 1516449 h 1603753"/>
              <a:gd name="connsiteX95" fmla="*/ 1896330 w 9662615"/>
              <a:gd name="connsiteY95" fmla="*/ 1525725 h 1603753"/>
              <a:gd name="connsiteX96" fmla="*/ 1835994 w 9662615"/>
              <a:gd name="connsiteY96" fmla="*/ 1527678 h 1603753"/>
              <a:gd name="connsiteX97" fmla="*/ 1671119 w 9662615"/>
              <a:gd name="connsiteY97" fmla="*/ 1536701 h 1603753"/>
              <a:gd name="connsiteX98" fmla="*/ 1601337 w 9662615"/>
              <a:gd name="connsiteY98" fmla="*/ 1548552 h 1603753"/>
              <a:gd name="connsiteX99" fmla="*/ 1407755 w 9662615"/>
              <a:gd name="connsiteY99" fmla="*/ 1571444 h 1603753"/>
              <a:gd name="connsiteX100" fmla="*/ 1271994 w 9662615"/>
              <a:gd name="connsiteY100" fmla="*/ 1579471 h 1603753"/>
              <a:gd name="connsiteX101" fmla="*/ 1249226 w 9662615"/>
              <a:gd name="connsiteY101" fmla="*/ 1583140 h 1603753"/>
              <a:gd name="connsiteX102" fmla="*/ 1217719 w 9662615"/>
              <a:gd name="connsiteY102" fmla="*/ 1580863 h 1603753"/>
              <a:gd name="connsiteX103" fmla="*/ 1091432 w 9662615"/>
              <a:gd name="connsiteY103" fmla="*/ 1571003 h 1603753"/>
              <a:gd name="connsiteX104" fmla="*/ 992039 w 9662615"/>
              <a:gd name="connsiteY104" fmla="*/ 1556662 h 1603753"/>
              <a:gd name="connsiteX105" fmla="*/ 868264 w 9662615"/>
              <a:gd name="connsiteY105" fmla="*/ 1566392 h 1603753"/>
              <a:gd name="connsiteX106" fmla="*/ 792765 w 9662615"/>
              <a:gd name="connsiteY106" fmla="*/ 1563102 h 1603753"/>
              <a:gd name="connsiteX107" fmla="*/ 669055 w 9662615"/>
              <a:gd name="connsiteY107" fmla="*/ 1543638 h 1603753"/>
              <a:gd name="connsiteX108" fmla="*/ 506152 w 9662615"/>
              <a:gd name="connsiteY108" fmla="*/ 1549124 h 1603753"/>
              <a:gd name="connsiteX109" fmla="*/ 472797 w 9662615"/>
              <a:gd name="connsiteY109" fmla="*/ 1568904 h 1603753"/>
              <a:gd name="connsiteX110" fmla="*/ 427864 w 9662615"/>
              <a:gd name="connsiteY110" fmla="*/ 1580848 h 1603753"/>
              <a:gd name="connsiteX111" fmla="*/ 408381 w 9662615"/>
              <a:gd name="connsiteY111" fmla="*/ 1552940 h 1603753"/>
              <a:gd name="connsiteX112" fmla="*/ 267163 w 9662615"/>
              <a:gd name="connsiteY112" fmla="*/ 1531913 h 1603753"/>
              <a:gd name="connsiteX113" fmla="*/ 196644 w 9662615"/>
              <a:gd name="connsiteY113" fmla="*/ 1524565 h 1603753"/>
              <a:gd name="connsiteX114" fmla="*/ 86819 w 9662615"/>
              <a:gd name="connsiteY114" fmla="*/ 1519517 h 1603753"/>
              <a:gd name="connsiteX115" fmla="*/ 53369 w 9662615"/>
              <a:gd name="connsiteY115" fmla="*/ 1516853 h 1603753"/>
              <a:gd name="connsiteX116" fmla="*/ 2359 w 9662615"/>
              <a:gd name="connsiteY116" fmla="*/ 1515247 h 1603753"/>
              <a:gd name="connsiteX117" fmla="*/ 0 w 9662615"/>
              <a:gd name="connsiteY117" fmla="*/ 1514932 h 1603753"/>
              <a:gd name="connsiteX118" fmla="*/ 0 w 9662615"/>
              <a:gd name="connsiteY118" fmla="*/ 0 h 1603753"/>
              <a:gd name="connsiteX0" fmla="*/ 0 w 9662615"/>
              <a:gd name="connsiteY0" fmla="*/ 0 h 1603753"/>
              <a:gd name="connsiteX1" fmla="*/ 9662615 w 9662615"/>
              <a:gd name="connsiteY1" fmla="*/ 0 h 1603753"/>
              <a:gd name="connsiteX2" fmla="*/ 9662615 w 9662615"/>
              <a:gd name="connsiteY2" fmla="*/ 1280346 h 1603753"/>
              <a:gd name="connsiteX3" fmla="*/ 9658420 w 9662615"/>
              <a:gd name="connsiteY3" fmla="*/ 1280106 h 1603753"/>
              <a:gd name="connsiteX4" fmla="*/ 9469546 w 9662615"/>
              <a:gd name="connsiteY4" fmla="*/ 1289837 h 1603753"/>
              <a:gd name="connsiteX5" fmla="*/ 9385895 w 9662615"/>
              <a:gd name="connsiteY5" fmla="*/ 1269203 h 1603753"/>
              <a:gd name="connsiteX6" fmla="*/ 9144767 w 9662615"/>
              <a:gd name="connsiteY6" fmla="*/ 1264120 h 1603753"/>
              <a:gd name="connsiteX7" fmla="*/ 8837252 w 9662615"/>
              <a:gd name="connsiteY7" fmla="*/ 1350515 h 1603753"/>
              <a:gd name="connsiteX8" fmla="*/ 8705466 w 9662615"/>
              <a:gd name="connsiteY8" fmla="*/ 1342419 h 1603753"/>
              <a:gd name="connsiteX9" fmla="*/ 8652221 w 9662615"/>
              <a:gd name="connsiteY9" fmla="*/ 1326906 h 1603753"/>
              <a:gd name="connsiteX10" fmla="*/ 8632312 w 9662615"/>
              <a:gd name="connsiteY10" fmla="*/ 1326025 h 1603753"/>
              <a:gd name="connsiteX11" fmla="*/ 8591582 w 9662615"/>
              <a:gd name="connsiteY11" fmla="*/ 1341666 h 1603753"/>
              <a:gd name="connsiteX12" fmla="*/ 8537336 w 9662615"/>
              <a:gd name="connsiteY12" fmla="*/ 1341684 h 1603753"/>
              <a:gd name="connsiteX13" fmla="*/ 8472508 w 9662615"/>
              <a:gd name="connsiteY13" fmla="*/ 1363109 h 1603753"/>
              <a:gd name="connsiteX14" fmla="*/ 8258477 w 9662615"/>
              <a:gd name="connsiteY14" fmla="*/ 1370666 h 1603753"/>
              <a:gd name="connsiteX15" fmla="*/ 8197961 w 9662615"/>
              <a:gd name="connsiteY15" fmla="*/ 1392804 h 1603753"/>
              <a:gd name="connsiteX16" fmla="*/ 8171196 w 9662615"/>
              <a:gd name="connsiteY16" fmla="*/ 1397216 h 1603753"/>
              <a:gd name="connsiteX17" fmla="*/ 8127667 w 9662615"/>
              <a:gd name="connsiteY17" fmla="*/ 1418254 h 1603753"/>
              <a:gd name="connsiteX18" fmla="*/ 7974579 w 9662615"/>
              <a:gd name="connsiteY18" fmla="*/ 1383439 h 1603753"/>
              <a:gd name="connsiteX19" fmla="*/ 7768351 w 9662615"/>
              <a:gd name="connsiteY19" fmla="*/ 1395051 h 1603753"/>
              <a:gd name="connsiteX20" fmla="*/ 7635985 w 9662615"/>
              <a:gd name="connsiteY20" fmla="*/ 1386363 h 1603753"/>
              <a:gd name="connsiteX21" fmla="*/ 7466069 w 9662615"/>
              <a:gd name="connsiteY21" fmla="*/ 1377654 h 1603753"/>
              <a:gd name="connsiteX22" fmla="*/ 7355642 w 9662615"/>
              <a:gd name="connsiteY22" fmla="*/ 1407761 h 1603753"/>
              <a:gd name="connsiteX23" fmla="*/ 7151610 w 9662615"/>
              <a:gd name="connsiteY23" fmla="*/ 1397856 h 1603753"/>
              <a:gd name="connsiteX24" fmla="*/ 7082147 w 9662615"/>
              <a:gd name="connsiteY24" fmla="*/ 1406113 h 1603753"/>
              <a:gd name="connsiteX25" fmla="*/ 7014958 w 9662615"/>
              <a:gd name="connsiteY25" fmla="*/ 1396883 h 1603753"/>
              <a:gd name="connsiteX26" fmla="*/ 6907567 w 9662615"/>
              <a:gd name="connsiteY26" fmla="*/ 1419149 h 1603753"/>
              <a:gd name="connsiteX27" fmla="*/ 6748428 w 9662615"/>
              <a:gd name="connsiteY27" fmla="*/ 1420308 h 1603753"/>
              <a:gd name="connsiteX28" fmla="*/ 6654257 w 9662615"/>
              <a:gd name="connsiteY28" fmla="*/ 1424143 h 1603753"/>
              <a:gd name="connsiteX29" fmla="*/ 6620123 w 9662615"/>
              <a:gd name="connsiteY29" fmla="*/ 1430535 h 1603753"/>
              <a:gd name="connsiteX30" fmla="*/ 6571355 w 9662615"/>
              <a:gd name="connsiteY30" fmla="*/ 1436144 h 1603753"/>
              <a:gd name="connsiteX31" fmla="*/ 6486557 w 9662615"/>
              <a:gd name="connsiteY31" fmla="*/ 1449861 h 1603753"/>
              <a:gd name="connsiteX32" fmla="*/ 6370419 w 9662615"/>
              <a:gd name="connsiteY32" fmla="*/ 1461649 h 1603753"/>
              <a:gd name="connsiteX33" fmla="*/ 6278839 w 9662615"/>
              <a:gd name="connsiteY33" fmla="*/ 1449160 h 1603753"/>
              <a:gd name="connsiteX34" fmla="*/ 6272455 w 9662615"/>
              <a:gd name="connsiteY34" fmla="*/ 1453191 h 1603753"/>
              <a:gd name="connsiteX35" fmla="*/ 6212659 w 9662615"/>
              <a:gd name="connsiteY35" fmla="*/ 1454850 h 1603753"/>
              <a:gd name="connsiteX36" fmla="*/ 6069317 w 9662615"/>
              <a:gd name="connsiteY36" fmla="*/ 1445838 h 1603753"/>
              <a:gd name="connsiteX37" fmla="*/ 5878477 w 9662615"/>
              <a:gd name="connsiteY37" fmla="*/ 1439180 h 1603753"/>
              <a:gd name="connsiteX38" fmla="*/ 5838387 w 9662615"/>
              <a:gd name="connsiteY38" fmla="*/ 1444679 h 1603753"/>
              <a:gd name="connsiteX39" fmla="*/ 5771136 w 9662615"/>
              <a:gd name="connsiteY39" fmla="*/ 1453639 h 1603753"/>
              <a:gd name="connsiteX40" fmla="*/ 5724081 w 9662615"/>
              <a:gd name="connsiteY40" fmla="*/ 1470431 h 1603753"/>
              <a:gd name="connsiteX41" fmla="*/ 5666577 w 9662615"/>
              <a:gd name="connsiteY41" fmla="*/ 1473921 h 1603753"/>
              <a:gd name="connsiteX42" fmla="*/ 5649068 w 9662615"/>
              <a:gd name="connsiteY42" fmla="*/ 1461676 h 1603753"/>
              <a:gd name="connsiteX43" fmla="*/ 5588902 w 9662615"/>
              <a:gd name="connsiteY43" fmla="*/ 1469647 h 1603753"/>
              <a:gd name="connsiteX44" fmla="*/ 5498090 w 9662615"/>
              <a:gd name="connsiteY44" fmla="*/ 1483173 h 1603753"/>
              <a:gd name="connsiteX45" fmla="*/ 5444641 w 9662615"/>
              <a:gd name="connsiteY45" fmla="*/ 1487602 h 1603753"/>
              <a:gd name="connsiteX46" fmla="*/ 5299812 w 9662615"/>
              <a:gd name="connsiteY46" fmla="*/ 1503362 h 1603753"/>
              <a:gd name="connsiteX47" fmla="*/ 5213947 w 9662615"/>
              <a:gd name="connsiteY47" fmla="*/ 1516637 h 1603753"/>
              <a:gd name="connsiteX48" fmla="*/ 5090342 w 9662615"/>
              <a:gd name="connsiteY48" fmla="*/ 1546680 h 1603753"/>
              <a:gd name="connsiteX49" fmla="*/ 5129812 w 9662615"/>
              <a:gd name="connsiteY49" fmla="*/ 1521277 h 1603753"/>
              <a:gd name="connsiteX50" fmla="*/ 5059484 w 9662615"/>
              <a:gd name="connsiteY50" fmla="*/ 1546802 h 1603753"/>
              <a:gd name="connsiteX51" fmla="*/ 5038524 w 9662615"/>
              <a:gd name="connsiteY51" fmla="*/ 1545675 h 1603753"/>
              <a:gd name="connsiteX52" fmla="*/ 5026564 w 9662615"/>
              <a:gd name="connsiteY52" fmla="*/ 1545376 h 1603753"/>
              <a:gd name="connsiteX53" fmla="*/ 4969433 w 9662615"/>
              <a:gd name="connsiteY53" fmla="*/ 1550865 h 1603753"/>
              <a:gd name="connsiteX54" fmla="*/ 4929254 w 9662615"/>
              <a:gd name="connsiteY54" fmla="*/ 1563452 h 1603753"/>
              <a:gd name="connsiteX55" fmla="*/ 4871726 w 9662615"/>
              <a:gd name="connsiteY55" fmla="*/ 1570584 h 1603753"/>
              <a:gd name="connsiteX56" fmla="*/ 4843267 w 9662615"/>
              <a:gd name="connsiteY56" fmla="*/ 1561459 h 1603753"/>
              <a:gd name="connsiteX57" fmla="*/ 4821058 w 9662615"/>
              <a:gd name="connsiteY57" fmla="*/ 1553078 h 1603753"/>
              <a:gd name="connsiteX58" fmla="*/ 4791466 w 9662615"/>
              <a:gd name="connsiteY58" fmla="*/ 1561324 h 1603753"/>
              <a:gd name="connsiteX59" fmla="*/ 4784247 w 9662615"/>
              <a:gd name="connsiteY59" fmla="*/ 1562342 h 1603753"/>
              <a:gd name="connsiteX60" fmla="*/ 4743285 w 9662615"/>
              <a:gd name="connsiteY60" fmla="*/ 1597680 h 1603753"/>
              <a:gd name="connsiteX61" fmla="*/ 4697562 w 9662615"/>
              <a:gd name="connsiteY61" fmla="*/ 1551206 h 1603753"/>
              <a:gd name="connsiteX62" fmla="*/ 4662664 w 9662615"/>
              <a:gd name="connsiteY62" fmla="*/ 1573162 h 1603753"/>
              <a:gd name="connsiteX63" fmla="*/ 4603028 w 9662615"/>
              <a:gd name="connsiteY63" fmla="*/ 1568821 h 1603753"/>
              <a:gd name="connsiteX64" fmla="*/ 4541612 w 9662615"/>
              <a:gd name="connsiteY64" fmla="*/ 1545262 h 1603753"/>
              <a:gd name="connsiteX65" fmla="*/ 4422155 w 9662615"/>
              <a:gd name="connsiteY65" fmla="*/ 1542059 h 1603753"/>
              <a:gd name="connsiteX66" fmla="*/ 4221826 w 9662615"/>
              <a:gd name="connsiteY66" fmla="*/ 1508923 h 1603753"/>
              <a:gd name="connsiteX67" fmla="*/ 4096601 w 9662615"/>
              <a:gd name="connsiteY67" fmla="*/ 1521563 h 1603753"/>
              <a:gd name="connsiteX68" fmla="*/ 3970635 w 9662615"/>
              <a:gd name="connsiteY68" fmla="*/ 1544815 h 1603753"/>
              <a:gd name="connsiteX69" fmla="*/ 3833906 w 9662615"/>
              <a:gd name="connsiteY69" fmla="*/ 1516637 h 1603753"/>
              <a:gd name="connsiteX70" fmla="*/ 3696258 w 9662615"/>
              <a:gd name="connsiteY70" fmla="*/ 1537563 h 1603753"/>
              <a:gd name="connsiteX71" fmla="*/ 3594070 w 9662615"/>
              <a:gd name="connsiteY71" fmla="*/ 1509422 h 1603753"/>
              <a:gd name="connsiteX72" fmla="*/ 3565233 w 9662615"/>
              <a:gd name="connsiteY72" fmla="*/ 1515122 h 1603753"/>
              <a:gd name="connsiteX73" fmla="*/ 3560267 w 9662615"/>
              <a:gd name="connsiteY73" fmla="*/ 1516288 h 1603753"/>
              <a:gd name="connsiteX74" fmla="*/ 3540258 w 9662615"/>
              <a:gd name="connsiteY74" fmla="*/ 1516976 h 1603753"/>
              <a:gd name="connsiteX75" fmla="*/ 3534780 w 9662615"/>
              <a:gd name="connsiteY75" fmla="*/ 1522141 h 1603753"/>
              <a:gd name="connsiteX76" fmla="*/ 3504783 w 9662615"/>
              <a:gd name="connsiteY76" fmla="*/ 1526739 h 1603753"/>
              <a:gd name="connsiteX77" fmla="*/ 3430805 w 9662615"/>
              <a:gd name="connsiteY77" fmla="*/ 1542521 h 1603753"/>
              <a:gd name="connsiteX78" fmla="*/ 3292707 w 9662615"/>
              <a:gd name="connsiteY78" fmla="*/ 1520490 h 1603753"/>
              <a:gd name="connsiteX79" fmla="*/ 3187872 w 9662615"/>
              <a:gd name="connsiteY79" fmla="*/ 1519991 h 1603753"/>
              <a:gd name="connsiteX80" fmla="*/ 3148026 w 9662615"/>
              <a:gd name="connsiteY80" fmla="*/ 1524777 h 1603753"/>
              <a:gd name="connsiteX81" fmla="*/ 3092394 w 9662615"/>
              <a:gd name="connsiteY81" fmla="*/ 1528115 h 1603753"/>
              <a:gd name="connsiteX82" fmla="*/ 2994200 w 9662615"/>
              <a:gd name="connsiteY82" fmla="*/ 1537857 h 1603753"/>
              <a:gd name="connsiteX83" fmla="*/ 2862301 w 9662615"/>
              <a:gd name="connsiteY83" fmla="*/ 1544250 h 1603753"/>
              <a:gd name="connsiteX84" fmla="*/ 2766335 w 9662615"/>
              <a:gd name="connsiteY84" fmla="*/ 1527662 h 1603753"/>
              <a:gd name="connsiteX85" fmla="*/ 2757836 w 9662615"/>
              <a:gd name="connsiteY85" fmla="*/ 1531371 h 1603753"/>
              <a:gd name="connsiteX86" fmla="*/ 2691555 w 9662615"/>
              <a:gd name="connsiteY86" fmla="*/ 1530283 h 1603753"/>
              <a:gd name="connsiteX87" fmla="*/ 2491676 w 9662615"/>
              <a:gd name="connsiteY87" fmla="*/ 1500859 h 1603753"/>
              <a:gd name="connsiteX88" fmla="*/ 2378036 w 9662615"/>
              <a:gd name="connsiteY88" fmla="*/ 1520645 h 1603753"/>
              <a:gd name="connsiteX89" fmla="*/ 2284269 w 9662615"/>
              <a:gd name="connsiteY89" fmla="*/ 1503068 h 1603753"/>
              <a:gd name="connsiteX90" fmla="*/ 2207104 w 9662615"/>
              <a:gd name="connsiteY90" fmla="*/ 1508888 h 1603753"/>
              <a:gd name="connsiteX91" fmla="*/ 2149226 w 9662615"/>
              <a:gd name="connsiteY91" fmla="*/ 1523409 h 1603753"/>
              <a:gd name="connsiteX92" fmla="*/ 2084783 w 9662615"/>
              <a:gd name="connsiteY92" fmla="*/ 1524245 h 1603753"/>
              <a:gd name="connsiteX93" fmla="*/ 2070075 w 9662615"/>
              <a:gd name="connsiteY93" fmla="*/ 1511285 h 1603753"/>
              <a:gd name="connsiteX94" fmla="*/ 2001057 w 9662615"/>
              <a:gd name="connsiteY94" fmla="*/ 1516449 h 1603753"/>
              <a:gd name="connsiteX95" fmla="*/ 1896330 w 9662615"/>
              <a:gd name="connsiteY95" fmla="*/ 1525725 h 1603753"/>
              <a:gd name="connsiteX96" fmla="*/ 1835994 w 9662615"/>
              <a:gd name="connsiteY96" fmla="*/ 1527678 h 1603753"/>
              <a:gd name="connsiteX97" fmla="*/ 1671119 w 9662615"/>
              <a:gd name="connsiteY97" fmla="*/ 1536701 h 1603753"/>
              <a:gd name="connsiteX98" fmla="*/ 1601337 w 9662615"/>
              <a:gd name="connsiteY98" fmla="*/ 1548552 h 1603753"/>
              <a:gd name="connsiteX99" fmla="*/ 1407755 w 9662615"/>
              <a:gd name="connsiteY99" fmla="*/ 1571444 h 1603753"/>
              <a:gd name="connsiteX100" fmla="*/ 1271994 w 9662615"/>
              <a:gd name="connsiteY100" fmla="*/ 1579471 h 1603753"/>
              <a:gd name="connsiteX101" fmla="*/ 1249226 w 9662615"/>
              <a:gd name="connsiteY101" fmla="*/ 1583140 h 1603753"/>
              <a:gd name="connsiteX102" fmla="*/ 1217719 w 9662615"/>
              <a:gd name="connsiteY102" fmla="*/ 1580863 h 1603753"/>
              <a:gd name="connsiteX103" fmla="*/ 1091432 w 9662615"/>
              <a:gd name="connsiteY103" fmla="*/ 1571003 h 1603753"/>
              <a:gd name="connsiteX104" fmla="*/ 992039 w 9662615"/>
              <a:gd name="connsiteY104" fmla="*/ 1556662 h 1603753"/>
              <a:gd name="connsiteX105" fmla="*/ 868264 w 9662615"/>
              <a:gd name="connsiteY105" fmla="*/ 1566392 h 1603753"/>
              <a:gd name="connsiteX106" fmla="*/ 792765 w 9662615"/>
              <a:gd name="connsiteY106" fmla="*/ 1563102 h 1603753"/>
              <a:gd name="connsiteX107" fmla="*/ 669055 w 9662615"/>
              <a:gd name="connsiteY107" fmla="*/ 1543638 h 1603753"/>
              <a:gd name="connsiteX108" fmla="*/ 506152 w 9662615"/>
              <a:gd name="connsiteY108" fmla="*/ 1549124 h 1603753"/>
              <a:gd name="connsiteX109" fmla="*/ 472797 w 9662615"/>
              <a:gd name="connsiteY109" fmla="*/ 1568904 h 1603753"/>
              <a:gd name="connsiteX110" fmla="*/ 427864 w 9662615"/>
              <a:gd name="connsiteY110" fmla="*/ 1580848 h 1603753"/>
              <a:gd name="connsiteX111" fmla="*/ 408381 w 9662615"/>
              <a:gd name="connsiteY111" fmla="*/ 1552940 h 1603753"/>
              <a:gd name="connsiteX112" fmla="*/ 267163 w 9662615"/>
              <a:gd name="connsiteY112" fmla="*/ 1531913 h 1603753"/>
              <a:gd name="connsiteX113" fmla="*/ 196644 w 9662615"/>
              <a:gd name="connsiteY113" fmla="*/ 1524565 h 1603753"/>
              <a:gd name="connsiteX114" fmla="*/ 86819 w 9662615"/>
              <a:gd name="connsiteY114" fmla="*/ 1519517 h 1603753"/>
              <a:gd name="connsiteX115" fmla="*/ 53369 w 9662615"/>
              <a:gd name="connsiteY115" fmla="*/ 1516853 h 1603753"/>
              <a:gd name="connsiteX116" fmla="*/ 2359 w 9662615"/>
              <a:gd name="connsiteY116" fmla="*/ 1515247 h 1603753"/>
              <a:gd name="connsiteX117" fmla="*/ 0 w 9662615"/>
              <a:gd name="connsiteY117" fmla="*/ 1514932 h 1603753"/>
              <a:gd name="connsiteX118" fmla="*/ 0 w 9662615"/>
              <a:gd name="connsiteY118" fmla="*/ 0 h 1603753"/>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422155 w 9662615"/>
              <a:gd name="connsiteY65" fmla="*/ 1542059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595077 w 9662615"/>
              <a:gd name="connsiteY63" fmla="*/ 1552918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595077 w 9662615"/>
              <a:gd name="connsiteY63" fmla="*/ 1552918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66659 w 9662615"/>
              <a:gd name="connsiteY68" fmla="*/ 1528913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96499"/>
              <a:gd name="connsiteX1" fmla="*/ 9662615 w 9662615"/>
              <a:gd name="connsiteY1" fmla="*/ 0 h 1596499"/>
              <a:gd name="connsiteX2" fmla="*/ 9662615 w 9662615"/>
              <a:gd name="connsiteY2" fmla="*/ 1280346 h 1596499"/>
              <a:gd name="connsiteX3" fmla="*/ 9658420 w 9662615"/>
              <a:gd name="connsiteY3" fmla="*/ 1280106 h 1596499"/>
              <a:gd name="connsiteX4" fmla="*/ 9469546 w 9662615"/>
              <a:gd name="connsiteY4" fmla="*/ 1289837 h 1596499"/>
              <a:gd name="connsiteX5" fmla="*/ 9385895 w 9662615"/>
              <a:gd name="connsiteY5" fmla="*/ 1269203 h 1596499"/>
              <a:gd name="connsiteX6" fmla="*/ 9144767 w 9662615"/>
              <a:gd name="connsiteY6" fmla="*/ 1264120 h 1596499"/>
              <a:gd name="connsiteX7" fmla="*/ 8837252 w 9662615"/>
              <a:gd name="connsiteY7" fmla="*/ 1350515 h 1596499"/>
              <a:gd name="connsiteX8" fmla="*/ 8705466 w 9662615"/>
              <a:gd name="connsiteY8" fmla="*/ 1342419 h 1596499"/>
              <a:gd name="connsiteX9" fmla="*/ 8652221 w 9662615"/>
              <a:gd name="connsiteY9" fmla="*/ 1326906 h 1596499"/>
              <a:gd name="connsiteX10" fmla="*/ 8632312 w 9662615"/>
              <a:gd name="connsiteY10" fmla="*/ 1326025 h 1596499"/>
              <a:gd name="connsiteX11" fmla="*/ 8591582 w 9662615"/>
              <a:gd name="connsiteY11" fmla="*/ 1341666 h 1596499"/>
              <a:gd name="connsiteX12" fmla="*/ 8537336 w 9662615"/>
              <a:gd name="connsiteY12" fmla="*/ 1341684 h 1596499"/>
              <a:gd name="connsiteX13" fmla="*/ 8472508 w 9662615"/>
              <a:gd name="connsiteY13" fmla="*/ 1363109 h 1596499"/>
              <a:gd name="connsiteX14" fmla="*/ 8258477 w 9662615"/>
              <a:gd name="connsiteY14" fmla="*/ 1370666 h 1596499"/>
              <a:gd name="connsiteX15" fmla="*/ 8197961 w 9662615"/>
              <a:gd name="connsiteY15" fmla="*/ 1392804 h 1596499"/>
              <a:gd name="connsiteX16" fmla="*/ 8171196 w 9662615"/>
              <a:gd name="connsiteY16" fmla="*/ 1397216 h 1596499"/>
              <a:gd name="connsiteX17" fmla="*/ 8127667 w 9662615"/>
              <a:gd name="connsiteY17" fmla="*/ 1418254 h 1596499"/>
              <a:gd name="connsiteX18" fmla="*/ 7974579 w 9662615"/>
              <a:gd name="connsiteY18" fmla="*/ 1383439 h 1596499"/>
              <a:gd name="connsiteX19" fmla="*/ 7768351 w 9662615"/>
              <a:gd name="connsiteY19" fmla="*/ 1395051 h 1596499"/>
              <a:gd name="connsiteX20" fmla="*/ 7635985 w 9662615"/>
              <a:gd name="connsiteY20" fmla="*/ 1386363 h 1596499"/>
              <a:gd name="connsiteX21" fmla="*/ 7466069 w 9662615"/>
              <a:gd name="connsiteY21" fmla="*/ 1377654 h 1596499"/>
              <a:gd name="connsiteX22" fmla="*/ 7355642 w 9662615"/>
              <a:gd name="connsiteY22" fmla="*/ 1407761 h 1596499"/>
              <a:gd name="connsiteX23" fmla="*/ 7151610 w 9662615"/>
              <a:gd name="connsiteY23" fmla="*/ 1397856 h 1596499"/>
              <a:gd name="connsiteX24" fmla="*/ 7082147 w 9662615"/>
              <a:gd name="connsiteY24" fmla="*/ 1406113 h 1596499"/>
              <a:gd name="connsiteX25" fmla="*/ 7014958 w 9662615"/>
              <a:gd name="connsiteY25" fmla="*/ 1396883 h 1596499"/>
              <a:gd name="connsiteX26" fmla="*/ 6907567 w 9662615"/>
              <a:gd name="connsiteY26" fmla="*/ 1419149 h 1596499"/>
              <a:gd name="connsiteX27" fmla="*/ 6748428 w 9662615"/>
              <a:gd name="connsiteY27" fmla="*/ 1420308 h 1596499"/>
              <a:gd name="connsiteX28" fmla="*/ 6654257 w 9662615"/>
              <a:gd name="connsiteY28" fmla="*/ 1424143 h 1596499"/>
              <a:gd name="connsiteX29" fmla="*/ 6620123 w 9662615"/>
              <a:gd name="connsiteY29" fmla="*/ 1430535 h 1596499"/>
              <a:gd name="connsiteX30" fmla="*/ 6571355 w 9662615"/>
              <a:gd name="connsiteY30" fmla="*/ 1436144 h 1596499"/>
              <a:gd name="connsiteX31" fmla="*/ 6486557 w 9662615"/>
              <a:gd name="connsiteY31" fmla="*/ 1449861 h 1596499"/>
              <a:gd name="connsiteX32" fmla="*/ 6370419 w 9662615"/>
              <a:gd name="connsiteY32" fmla="*/ 1461649 h 1596499"/>
              <a:gd name="connsiteX33" fmla="*/ 6278839 w 9662615"/>
              <a:gd name="connsiteY33" fmla="*/ 1449160 h 1596499"/>
              <a:gd name="connsiteX34" fmla="*/ 6272455 w 9662615"/>
              <a:gd name="connsiteY34" fmla="*/ 1453191 h 1596499"/>
              <a:gd name="connsiteX35" fmla="*/ 6212659 w 9662615"/>
              <a:gd name="connsiteY35" fmla="*/ 1454850 h 1596499"/>
              <a:gd name="connsiteX36" fmla="*/ 6069317 w 9662615"/>
              <a:gd name="connsiteY36" fmla="*/ 1445838 h 1596499"/>
              <a:gd name="connsiteX37" fmla="*/ 5878477 w 9662615"/>
              <a:gd name="connsiteY37" fmla="*/ 1439180 h 1596499"/>
              <a:gd name="connsiteX38" fmla="*/ 5838387 w 9662615"/>
              <a:gd name="connsiteY38" fmla="*/ 1444679 h 1596499"/>
              <a:gd name="connsiteX39" fmla="*/ 5771136 w 9662615"/>
              <a:gd name="connsiteY39" fmla="*/ 1453639 h 1596499"/>
              <a:gd name="connsiteX40" fmla="*/ 5724081 w 9662615"/>
              <a:gd name="connsiteY40" fmla="*/ 1470431 h 1596499"/>
              <a:gd name="connsiteX41" fmla="*/ 5666577 w 9662615"/>
              <a:gd name="connsiteY41" fmla="*/ 1473921 h 1596499"/>
              <a:gd name="connsiteX42" fmla="*/ 5649068 w 9662615"/>
              <a:gd name="connsiteY42" fmla="*/ 1461676 h 1596499"/>
              <a:gd name="connsiteX43" fmla="*/ 5588902 w 9662615"/>
              <a:gd name="connsiteY43" fmla="*/ 1469647 h 1596499"/>
              <a:gd name="connsiteX44" fmla="*/ 5498090 w 9662615"/>
              <a:gd name="connsiteY44" fmla="*/ 1483173 h 1596499"/>
              <a:gd name="connsiteX45" fmla="*/ 5444641 w 9662615"/>
              <a:gd name="connsiteY45" fmla="*/ 1487602 h 1596499"/>
              <a:gd name="connsiteX46" fmla="*/ 5299812 w 9662615"/>
              <a:gd name="connsiteY46" fmla="*/ 1503362 h 1596499"/>
              <a:gd name="connsiteX47" fmla="*/ 5213947 w 9662615"/>
              <a:gd name="connsiteY47" fmla="*/ 1516637 h 1596499"/>
              <a:gd name="connsiteX48" fmla="*/ 5090342 w 9662615"/>
              <a:gd name="connsiteY48" fmla="*/ 1546680 h 1596499"/>
              <a:gd name="connsiteX49" fmla="*/ 5129812 w 9662615"/>
              <a:gd name="connsiteY49" fmla="*/ 1521277 h 1596499"/>
              <a:gd name="connsiteX50" fmla="*/ 5059484 w 9662615"/>
              <a:gd name="connsiteY50" fmla="*/ 1546802 h 1596499"/>
              <a:gd name="connsiteX51" fmla="*/ 5038524 w 9662615"/>
              <a:gd name="connsiteY51" fmla="*/ 1545675 h 1596499"/>
              <a:gd name="connsiteX52" fmla="*/ 5026564 w 9662615"/>
              <a:gd name="connsiteY52" fmla="*/ 1545376 h 1596499"/>
              <a:gd name="connsiteX53" fmla="*/ 4969433 w 9662615"/>
              <a:gd name="connsiteY53" fmla="*/ 1550865 h 1596499"/>
              <a:gd name="connsiteX54" fmla="*/ 4929254 w 9662615"/>
              <a:gd name="connsiteY54" fmla="*/ 1563452 h 1596499"/>
              <a:gd name="connsiteX55" fmla="*/ 4871726 w 9662615"/>
              <a:gd name="connsiteY55" fmla="*/ 1570584 h 1596499"/>
              <a:gd name="connsiteX56" fmla="*/ 4843267 w 9662615"/>
              <a:gd name="connsiteY56" fmla="*/ 1561459 h 1596499"/>
              <a:gd name="connsiteX57" fmla="*/ 4821058 w 9662615"/>
              <a:gd name="connsiteY57" fmla="*/ 1553078 h 1596499"/>
              <a:gd name="connsiteX58" fmla="*/ 4791466 w 9662615"/>
              <a:gd name="connsiteY58" fmla="*/ 1561324 h 1596499"/>
              <a:gd name="connsiteX59" fmla="*/ 4784247 w 9662615"/>
              <a:gd name="connsiteY59" fmla="*/ 1562342 h 1596499"/>
              <a:gd name="connsiteX60" fmla="*/ 4739309 w 9662615"/>
              <a:gd name="connsiteY60" fmla="*/ 1553948 h 1596499"/>
              <a:gd name="connsiteX61" fmla="*/ 4697562 w 9662615"/>
              <a:gd name="connsiteY61" fmla="*/ 1551206 h 1596499"/>
              <a:gd name="connsiteX62" fmla="*/ 4650737 w 9662615"/>
              <a:gd name="connsiteY62" fmla="*/ 1537381 h 1596499"/>
              <a:gd name="connsiteX63" fmla="*/ 4583150 w 9662615"/>
              <a:gd name="connsiteY63" fmla="*/ 1529064 h 1596499"/>
              <a:gd name="connsiteX64" fmla="*/ 4521734 w 9662615"/>
              <a:gd name="connsiteY64" fmla="*/ 1529359 h 1596499"/>
              <a:gd name="connsiteX65" fmla="*/ 4382398 w 9662615"/>
              <a:gd name="connsiteY65" fmla="*/ 1534108 h 1596499"/>
              <a:gd name="connsiteX66" fmla="*/ 4221826 w 9662615"/>
              <a:gd name="connsiteY66" fmla="*/ 1500972 h 1596499"/>
              <a:gd name="connsiteX67" fmla="*/ 4096601 w 9662615"/>
              <a:gd name="connsiteY67" fmla="*/ 1521563 h 1596499"/>
              <a:gd name="connsiteX68" fmla="*/ 3978586 w 9662615"/>
              <a:gd name="connsiteY68" fmla="*/ 1596499 h 1596499"/>
              <a:gd name="connsiteX69" fmla="*/ 3833906 w 9662615"/>
              <a:gd name="connsiteY69" fmla="*/ 1516637 h 1596499"/>
              <a:gd name="connsiteX70" fmla="*/ 3696258 w 9662615"/>
              <a:gd name="connsiteY70" fmla="*/ 1537563 h 1596499"/>
              <a:gd name="connsiteX71" fmla="*/ 3594070 w 9662615"/>
              <a:gd name="connsiteY71" fmla="*/ 1509422 h 1596499"/>
              <a:gd name="connsiteX72" fmla="*/ 3565233 w 9662615"/>
              <a:gd name="connsiteY72" fmla="*/ 1515122 h 1596499"/>
              <a:gd name="connsiteX73" fmla="*/ 3560267 w 9662615"/>
              <a:gd name="connsiteY73" fmla="*/ 1516288 h 1596499"/>
              <a:gd name="connsiteX74" fmla="*/ 3540258 w 9662615"/>
              <a:gd name="connsiteY74" fmla="*/ 1516976 h 1596499"/>
              <a:gd name="connsiteX75" fmla="*/ 3534780 w 9662615"/>
              <a:gd name="connsiteY75" fmla="*/ 1522141 h 1596499"/>
              <a:gd name="connsiteX76" fmla="*/ 3504783 w 9662615"/>
              <a:gd name="connsiteY76" fmla="*/ 1526739 h 1596499"/>
              <a:gd name="connsiteX77" fmla="*/ 3430805 w 9662615"/>
              <a:gd name="connsiteY77" fmla="*/ 1542521 h 1596499"/>
              <a:gd name="connsiteX78" fmla="*/ 3292707 w 9662615"/>
              <a:gd name="connsiteY78" fmla="*/ 1520490 h 1596499"/>
              <a:gd name="connsiteX79" fmla="*/ 3187872 w 9662615"/>
              <a:gd name="connsiteY79" fmla="*/ 1519991 h 1596499"/>
              <a:gd name="connsiteX80" fmla="*/ 3148026 w 9662615"/>
              <a:gd name="connsiteY80" fmla="*/ 1524777 h 1596499"/>
              <a:gd name="connsiteX81" fmla="*/ 3092394 w 9662615"/>
              <a:gd name="connsiteY81" fmla="*/ 1528115 h 1596499"/>
              <a:gd name="connsiteX82" fmla="*/ 2994200 w 9662615"/>
              <a:gd name="connsiteY82" fmla="*/ 1537857 h 1596499"/>
              <a:gd name="connsiteX83" fmla="*/ 2862301 w 9662615"/>
              <a:gd name="connsiteY83" fmla="*/ 1544250 h 1596499"/>
              <a:gd name="connsiteX84" fmla="*/ 2766335 w 9662615"/>
              <a:gd name="connsiteY84" fmla="*/ 1527662 h 1596499"/>
              <a:gd name="connsiteX85" fmla="*/ 2757836 w 9662615"/>
              <a:gd name="connsiteY85" fmla="*/ 1531371 h 1596499"/>
              <a:gd name="connsiteX86" fmla="*/ 2691555 w 9662615"/>
              <a:gd name="connsiteY86" fmla="*/ 1530283 h 1596499"/>
              <a:gd name="connsiteX87" fmla="*/ 2491676 w 9662615"/>
              <a:gd name="connsiteY87" fmla="*/ 1500859 h 1596499"/>
              <a:gd name="connsiteX88" fmla="*/ 2378036 w 9662615"/>
              <a:gd name="connsiteY88" fmla="*/ 1520645 h 1596499"/>
              <a:gd name="connsiteX89" fmla="*/ 2284269 w 9662615"/>
              <a:gd name="connsiteY89" fmla="*/ 1503068 h 1596499"/>
              <a:gd name="connsiteX90" fmla="*/ 2207104 w 9662615"/>
              <a:gd name="connsiteY90" fmla="*/ 1508888 h 1596499"/>
              <a:gd name="connsiteX91" fmla="*/ 2149226 w 9662615"/>
              <a:gd name="connsiteY91" fmla="*/ 1523409 h 1596499"/>
              <a:gd name="connsiteX92" fmla="*/ 2084783 w 9662615"/>
              <a:gd name="connsiteY92" fmla="*/ 1524245 h 1596499"/>
              <a:gd name="connsiteX93" fmla="*/ 2070075 w 9662615"/>
              <a:gd name="connsiteY93" fmla="*/ 1511285 h 1596499"/>
              <a:gd name="connsiteX94" fmla="*/ 2001057 w 9662615"/>
              <a:gd name="connsiteY94" fmla="*/ 1516449 h 1596499"/>
              <a:gd name="connsiteX95" fmla="*/ 1896330 w 9662615"/>
              <a:gd name="connsiteY95" fmla="*/ 1525725 h 1596499"/>
              <a:gd name="connsiteX96" fmla="*/ 1835994 w 9662615"/>
              <a:gd name="connsiteY96" fmla="*/ 1527678 h 1596499"/>
              <a:gd name="connsiteX97" fmla="*/ 1671119 w 9662615"/>
              <a:gd name="connsiteY97" fmla="*/ 1536701 h 1596499"/>
              <a:gd name="connsiteX98" fmla="*/ 1601337 w 9662615"/>
              <a:gd name="connsiteY98" fmla="*/ 1548552 h 1596499"/>
              <a:gd name="connsiteX99" fmla="*/ 1407755 w 9662615"/>
              <a:gd name="connsiteY99" fmla="*/ 1571444 h 1596499"/>
              <a:gd name="connsiteX100" fmla="*/ 1271994 w 9662615"/>
              <a:gd name="connsiteY100" fmla="*/ 1579471 h 1596499"/>
              <a:gd name="connsiteX101" fmla="*/ 1249226 w 9662615"/>
              <a:gd name="connsiteY101" fmla="*/ 1583140 h 1596499"/>
              <a:gd name="connsiteX102" fmla="*/ 1217719 w 9662615"/>
              <a:gd name="connsiteY102" fmla="*/ 1580863 h 1596499"/>
              <a:gd name="connsiteX103" fmla="*/ 1091432 w 9662615"/>
              <a:gd name="connsiteY103" fmla="*/ 1571003 h 1596499"/>
              <a:gd name="connsiteX104" fmla="*/ 992039 w 9662615"/>
              <a:gd name="connsiteY104" fmla="*/ 1556662 h 1596499"/>
              <a:gd name="connsiteX105" fmla="*/ 868264 w 9662615"/>
              <a:gd name="connsiteY105" fmla="*/ 1566392 h 1596499"/>
              <a:gd name="connsiteX106" fmla="*/ 792765 w 9662615"/>
              <a:gd name="connsiteY106" fmla="*/ 1563102 h 1596499"/>
              <a:gd name="connsiteX107" fmla="*/ 669055 w 9662615"/>
              <a:gd name="connsiteY107" fmla="*/ 1543638 h 1596499"/>
              <a:gd name="connsiteX108" fmla="*/ 506152 w 9662615"/>
              <a:gd name="connsiteY108" fmla="*/ 1549124 h 1596499"/>
              <a:gd name="connsiteX109" fmla="*/ 472797 w 9662615"/>
              <a:gd name="connsiteY109" fmla="*/ 1568904 h 1596499"/>
              <a:gd name="connsiteX110" fmla="*/ 427864 w 9662615"/>
              <a:gd name="connsiteY110" fmla="*/ 1580848 h 1596499"/>
              <a:gd name="connsiteX111" fmla="*/ 408381 w 9662615"/>
              <a:gd name="connsiteY111" fmla="*/ 1552940 h 1596499"/>
              <a:gd name="connsiteX112" fmla="*/ 267163 w 9662615"/>
              <a:gd name="connsiteY112" fmla="*/ 1531913 h 1596499"/>
              <a:gd name="connsiteX113" fmla="*/ 196644 w 9662615"/>
              <a:gd name="connsiteY113" fmla="*/ 1524565 h 1596499"/>
              <a:gd name="connsiteX114" fmla="*/ 86819 w 9662615"/>
              <a:gd name="connsiteY114" fmla="*/ 1519517 h 1596499"/>
              <a:gd name="connsiteX115" fmla="*/ 53369 w 9662615"/>
              <a:gd name="connsiteY115" fmla="*/ 1516853 h 1596499"/>
              <a:gd name="connsiteX116" fmla="*/ 2359 w 9662615"/>
              <a:gd name="connsiteY116" fmla="*/ 1515247 h 1596499"/>
              <a:gd name="connsiteX117" fmla="*/ 0 w 9662615"/>
              <a:gd name="connsiteY117" fmla="*/ 1514932 h 1596499"/>
              <a:gd name="connsiteX118" fmla="*/ 0 w 9662615"/>
              <a:gd name="connsiteY118" fmla="*/ 0 h 1596499"/>
              <a:gd name="connsiteX0" fmla="*/ 0 w 9662615"/>
              <a:gd name="connsiteY0" fmla="*/ 0 h 1600474"/>
              <a:gd name="connsiteX1" fmla="*/ 9662615 w 9662615"/>
              <a:gd name="connsiteY1" fmla="*/ 0 h 1600474"/>
              <a:gd name="connsiteX2" fmla="*/ 9662615 w 9662615"/>
              <a:gd name="connsiteY2" fmla="*/ 1280346 h 1600474"/>
              <a:gd name="connsiteX3" fmla="*/ 9658420 w 9662615"/>
              <a:gd name="connsiteY3" fmla="*/ 1280106 h 1600474"/>
              <a:gd name="connsiteX4" fmla="*/ 9469546 w 9662615"/>
              <a:gd name="connsiteY4" fmla="*/ 1289837 h 1600474"/>
              <a:gd name="connsiteX5" fmla="*/ 9385895 w 9662615"/>
              <a:gd name="connsiteY5" fmla="*/ 1269203 h 1600474"/>
              <a:gd name="connsiteX6" fmla="*/ 9144767 w 9662615"/>
              <a:gd name="connsiteY6" fmla="*/ 1264120 h 1600474"/>
              <a:gd name="connsiteX7" fmla="*/ 8837252 w 9662615"/>
              <a:gd name="connsiteY7" fmla="*/ 1350515 h 1600474"/>
              <a:gd name="connsiteX8" fmla="*/ 8705466 w 9662615"/>
              <a:gd name="connsiteY8" fmla="*/ 1342419 h 1600474"/>
              <a:gd name="connsiteX9" fmla="*/ 8652221 w 9662615"/>
              <a:gd name="connsiteY9" fmla="*/ 1326906 h 1600474"/>
              <a:gd name="connsiteX10" fmla="*/ 8632312 w 9662615"/>
              <a:gd name="connsiteY10" fmla="*/ 1326025 h 1600474"/>
              <a:gd name="connsiteX11" fmla="*/ 8591582 w 9662615"/>
              <a:gd name="connsiteY11" fmla="*/ 1341666 h 1600474"/>
              <a:gd name="connsiteX12" fmla="*/ 8537336 w 9662615"/>
              <a:gd name="connsiteY12" fmla="*/ 1341684 h 1600474"/>
              <a:gd name="connsiteX13" fmla="*/ 8472508 w 9662615"/>
              <a:gd name="connsiteY13" fmla="*/ 1363109 h 1600474"/>
              <a:gd name="connsiteX14" fmla="*/ 8258477 w 9662615"/>
              <a:gd name="connsiteY14" fmla="*/ 1370666 h 1600474"/>
              <a:gd name="connsiteX15" fmla="*/ 8197961 w 9662615"/>
              <a:gd name="connsiteY15" fmla="*/ 1392804 h 1600474"/>
              <a:gd name="connsiteX16" fmla="*/ 8171196 w 9662615"/>
              <a:gd name="connsiteY16" fmla="*/ 1397216 h 1600474"/>
              <a:gd name="connsiteX17" fmla="*/ 8127667 w 9662615"/>
              <a:gd name="connsiteY17" fmla="*/ 1418254 h 1600474"/>
              <a:gd name="connsiteX18" fmla="*/ 7974579 w 9662615"/>
              <a:gd name="connsiteY18" fmla="*/ 1383439 h 1600474"/>
              <a:gd name="connsiteX19" fmla="*/ 7768351 w 9662615"/>
              <a:gd name="connsiteY19" fmla="*/ 1395051 h 1600474"/>
              <a:gd name="connsiteX20" fmla="*/ 7635985 w 9662615"/>
              <a:gd name="connsiteY20" fmla="*/ 1386363 h 1600474"/>
              <a:gd name="connsiteX21" fmla="*/ 7466069 w 9662615"/>
              <a:gd name="connsiteY21" fmla="*/ 1377654 h 1600474"/>
              <a:gd name="connsiteX22" fmla="*/ 7355642 w 9662615"/>
              <a:gd name="connsiteY22" fmla="*/ 1407761 h 1600474"/>
              <a:gd name="connsiteX23" fmla="*/ 7151610 w 9662615"/>
              <a:gd name="connsiteY23" fmla="*/ 1397856 h 1600474"/>
              <a:gd name="connsiteX24" fmla="*/ 7082147 w 9662615"/>
              <a:gd name="connsiteY24" fmla="*/ 1406113 h 1600474"/>
              <a:gd name="connsiteX25" fmla="*/ 7014958 w 9662615"/>
              <a:gd name="connsiteY25" fmla="*/ 1396883 h 1600474"/>
              <a:gd name="connsiteX26" fmla="*/ 6907567 w 9662615"/>
              <a:gd name="connsiteY26" fmla="*/ 1419149 h 1600474"/>
              <a:gd name="connsiteX27" fmla="*/ 6748428 w 9662615"/>
              <a:gd name="connsiteY27" fmla="*/ 1420308 h 1600474"/>
              <a:gd name="connsiteX28" fmla="*/ 6654257 w 9662615"/>
              <a:gd name="connsiteY28" fmla="*/ 1424143 h 1600474"/>
              <a:gd name="connsiteX29" fmla="*/ 6620123 w 9662615"/>
              <a:gd name="connsiteY29" fmla="*/ 1430535 h 1600474"/>
              <a:gd name="connsiteX30" fmla="*/ 6571355 w 9662615"/>
              <a:gd name="connsiteY30" fmla="*/ 1436144 h 1600474"/>
              <a:gd name="connsiteX31" fmla="*/ 6486557 w 9662615"/>
              <a:gd name="connsiteY31" fmla="*/ 1449861 h 1600474"/>
              <a:gd name="connsiteX32" fmla="*/ 6370419 w 9662615"/>
              <a:gd name="connsiteY32" fmla="*/ 1461649 h 1600474"/>
              <a:gd name="connsiteX33" fmla="*/ 6278839 w 9662615"/>
              <a:gd name="connsiteY33" fmla="*/ 1449160 h 1600474"/>
              <a:gd name="connsiteX34" fmla="*/ 6272455 w 9662615"/>
              <a:gd name="connsiteY34" fmla="*/ 1453191 h 1600474"/>
              <a:gd name="connsiteX35" fmla="*/ 6212659 w 9662615"/>
              <a:gd name="connsiteY35" fmla="*/ 1454850 h 1600474"/>
              <a:gd name="connsiteX36" fmla="*/ 6069317 w 9662615"/>
              <a:gd name="connsiteY36" fmla="*/ 1445838 h 1600474"/>
              <a:gd name="connsiteX37" fmla="*/ 5878477 w 9662615"/>
              <a:gd name="connsiteY37" fmla="*/ 1439180 h 1600474"/>
              <a:gd name="connsiteX38" fmla="*/ 5838387 w 9662615"/>
              <a:gd name="connsiteY38" fmla="*/ 1444679 h 1600474"/>
              <a:gd name="connsiteX39" fmla="*/ 5771136 w 9662615"/>
              <a:gd name="connsiteY39" fmla="*/ 1453639 h 1600474"/>
              <a:gd name="connsiteX40" fmla="*/ 5724081 w 9662615"/>
              <a:gd name="connsiteY40" fmla="*/ 1470431 h 1600474"/>
              <a:gd name="connsiteX41" fmla="*/ 5666577 w 9662615"/>
              <a:gd name="connsiteY41" fmla="*/ 1473921 h 1600474"/>
              <a:gd name="connsiteX42" fmla="*/ 5649068 w 9662615"/>
              <a:gd name="connsiteY42" fmla="*/ 1461676 h 1600474"/>
              <a:gd name="connsiteX43" fmla="*/ 5588902 w 9662615"/>
              <a:gd name="connsiteY43" fmla="*/ 1469647 h 1600474"/>
              <a:gd name="connsiteX44" fmla="*/ 5498090 w 9662615"/>
              <a:gd name="connsiteY44" fmla="*/ 1483173 h 1600474"/>
              <a:gd name="connsiteX45" fmla="*/ 5444641 w 9662615"/>
              <a:gd name="connsiteY45" fmla="*/ 1487602 h 1600474"/>
              <a:gd name="connsiteX46" fmla="*/ 5299812 w 9662615"/>
              <a:gd name="connsiteY46" fmla="*/ 1503362 h 1600474"/>
              <a:gd name="connsiteX47" fmla="*/ 5213947 w 9662615"/>
              <a:gd name="connsiteY47" fmla="*/ 1516637 h 1600474"/>
              <a:gd name="connsiteX48" fmla="*/ 5090342 w 9662615"/>
              <a:gd name="connsiteY48" fmla="*/ 1546680 h 1600474"/>
              <a:gd name="connsiteX49" fmla="*/ 5129812 w 9662615"/>
              <a:gd name="connsiteY49" fmla="*/ 1521277 h 1600474"/>
              <a:gd name="connsiteX50" fmla="*/ 5059484 w 9662615"/>
              <a:gd name="connsiteY50" fmla="*/ 1546802 h 1600474"/>
              <a:gd name="connsiteX51" fmla="*/ 5038524 w 9662615"/>
              <a:gd name="connsiteY51" fmla="*/ 1545675 h 1600474"/>
              <a:gd name="connsiteX52" fmla="*/ 5026564 w 9662615"/>
              <a:gd name="connsiteY52" fmla="*/ 1545376 h 1600474"/>
              <a:gd name="connsiteX53" fmla="*/ 4969433 w 9662615"/>
              <a:gd name="connsiteY53" fmla="*/ 1550865 h 1600474"/>
              <a:gd name="connsiteX54" fmla="*/ 4929254 w 9662615"/>
              <a:gd name="connsiteY54" fmla="*/ 1563452 h 1600474"/>
              <a:gd name="connsiteX55" fmla="*/ 4871726 w 9662615"/>
              <a:gd name="connsiteY55" fmla="*/ 1570584 h 1600474"/>
              <a:gd name="connsiteX56" fmla="*/ 4843267 w 9662615"/>
              <a:gd name="connsiteY56" fmla="*/ 1561459 h 1600474"/>
              <a:gd name="connsiteX57" fmla="*/ 4821058 w 9662615"/>
              <a:gd name="connsiteY57" fmla="*/ 1553078 h 1600474"/>
              <a:gd name="connsiteX58" fmla="*/ 4791466 w 9662615"/>
              <a:gd name="connsiteY58" fmla="*/ 1561324 h 1600474"/>
              <a:gd name="connsiteX59" fmla="*/ 4784247 w 9662615"/>
              <a:gd name="connsiteY59" fmla="*/ 1562342 h 1600474"/>
              <a:gd name="connsiteX60" fmla="*/ 4739309 w 9662615"/>
              <a:gd name="connsiteY60" fmla="*/ 1553948 h 1600474"/>
              <a:gd name="connsiteX61" fmla="*/ 4697562 w 9662615"/>
              <a:gd name="connsiteY61" fmla="*/ 1551206 h 1600474"/>
              <a:gd name="connsiteX62" fmla="*/ 4650737 w 9662615"/>
              <a:gd name="connsiteY62" fmla="*/ 1537381 h 1600474"/>
              <a:gd name="connsiteX63" fmla="*/ 4583150 w 9662615"/>
              <a:gd name="connsiteY63" fmla="*/ 1529064 h 1600474"/>
              <a:gd name="connsiteX64" fmla="*/ 4521734 w 9662615"/>
              <a:gd name="connsiteY64" fmla="*/ 1529359 h 1600474"/>
              <a:gd name="connsiteX65" fmla="*/ 4382398 w 9662615"/>
              <a:gd name="connsiteY65" fmla="*/ 1534108 h 1600474"/>
              <a:gd name="connsiteX66" fmla="*/ 4221826 w 9662615"/>
              <a:gd name="connsiteY66" fmla="*/ 1500972 h 1600474"/>
              <a:gd name="connsiteX67" fmla="*/ 4096601 w 9662615"/>
              <a:gd name="connsiteY67" fmla="*/ 1521563 h 1600474"/>
              <a:gd name="connsiteX68" fmla="*/ 4046172 w 9662615"/>
              <a:gd name="connsiteY68" fmla="*/ 1600474 h 1600474"/>
              <a:gd name="connsiteX69" fmla="*/ 3833906 w 9662615"/>
              <a:gd name="connsiteY69" fmla="*/ 1516637 h 1600474"/>
              <a:gd name="connsiteX70" fmla="*/ 3696258 w 9662615"/>
              <a:gd name="connsiteY70" fmla="*/ 1537563 h 1600474"/>
              <a:gd name="connsiteX71" fmla="*/ 3594070 w 9662615"/>
              <a:gd name="connsiteY71" fmla="*/ 1509422 h 1600474"/>
              <a:gd name="connsiteX72" fmla="*/ 3565233 w 9662615"/>
              <a:gd name="connsiteY72" fmla="*/ 1515122 h 1600474"/>
              <a:gd name="connsiteX73" fmla="*/ 3560267 w 9662615"/>
              <a:gd name="connsiteY73" fmla="*/ 1516288 h 1600474"/>
              <a:gd name="connsiteX74" fmla="*/ 3540258 w 9662615"/>
              <a:gd name="connsiteY74" fmla="*/ 1516976 h 1600474"/>
              <a:gd name="connsiteX75" fmla="*/ 3534780 w 9662615"/>
              <a:gd name="connsiteY75" fmla="*/ 1522141 h 1600474"/>
              <a:gd name="connsiteX76" fmla="*/ 3504783 w 9662615"/>
              <a:gd name="connsiteY76" fmla="*/ 1526739 h 1600474"/>
              <a:gd name="connsiteX77" fmla="*/ 3430805 w 9662615"/>
              <a:gd name="connsiteY77" fmla="*/ 1542521 h 1600474"/>
              <a:gd name="connsiteX78" fmla="*/ 3292707 w 9662615"/>
              <a:gd name="connsiteY78" fmla="*/ 1520490 h 1600474"/>
              <a:gd name="connsiteX79" fmla="*/ 3187872 w 9662615"/>
              <a:gd name="connsiteY79" fmla="*/ 1519991 h 1600474"/>
              <a:gd name="connsiteX80" fmla="*/ 3148026 w 9662615"/>
              <a:gd name="connsiteY80" fmla="*/ 1524777 h 1600474"/>
              <a:gd name="connsiteX81" fmla="*/ 3092394 w 9662615"/>
              <a:gd name="connsiteY81" fmla="*/ 1528115 h 1600474"/>
              <a:gd name="connsiteX82" fmla="*/ 2994200 w 9662615"/>
              <a:gd name="connsiteY82" fmla="*/ 1537857 h 1600474"/>
              <a:gd name="connsiteX83" fmla="*/ 2862301 w 9662615"/>
              <a:gd name="connsiteY83" fmla="*/ 1544250 h 1600474"/>
              <a:gd name="connsiteX84" fmla="*/ 2766335 w 9662615"/>
              <a:gd name="connsiteY84" fmla="*/ 1527662 h 1600474"/>
              <a:gd name="connsiteX85" fmla="*/ 2757836 w 9662615"/>
              <a:gd name="connsiteY85" fmla="*/ 1531371 h 1600474"/>
              <a:gd name="connsiteX86" fmla="*/ 2691555 w 9662615"/>
              <a:gd name="connsiteY86" fmla="*/ 1530283 h 1600474"/>
              <a:gd name="connsiteX87" fmla="*/ 2491676 w 9662615"/>
              <a:gd name="connsiteY87" fmla="*/ 1500859 h 1600474"/>
              <a:gd name="connsiteX88" fmla="*/ 2378036 w 9662615"/>
              <a:gd name="connsiteY88" fmla="*/ 1520645 h 1600474"/>
              <a:gd name="connsiteX89" fmla="*/ 2284269 w 9662615"/>
              <a:gd name="connsiteY89" fmla="*/ 1503068 h 1600474"/>
              <a:gd name="connsiteX90" fmla="*/ 2207104 w 9662615"/>
              <a:gd name="connsiteY90" fmla="*/ 1508888 h 1600474"/>
              <a:gd name="connsiteX91" fmla="*/ 2149226 w 9662615"/>
              <a:gd name="connsiteY91" fmla="*/ 1523409 h 1600474"/>
              <a:gd name="connsiteX92" fmla="*/ 2084783 w 9662615"/>
              <a:gd name="connsiteY92" fmla="*/ 1524245 h 1600474"/>
              <a:gd name="connsiteX93" fmla="*/ 2070075 w 9662615"/>
              <a:gd name="connsiteY93" fmla="*/ 1511285 h 1600474"/>
              <a:gd name="connsiteX94" fmla="*/ 2001057 w 9662615"/>
              <a:gd name="connsiteY94" fmla="*/ 1516449 h 1600474"/>
              <a:gd name="connsiteX95" fmla="*/ 1896330 w 9662615"/>
              <a:gd name="connsiteY95" fmla="*/ 1525725 h 1600474"/>
              <a:gd name="connsiteX96" fmla="*/ 1835994 w 9662615"/>
              <a:gd name="connsiteY96" fmla="*/ 1527678 h 1600474"/>
              <a:gd name="connsiteX97" fmla="*/ 1671119 w 9662615"/>
              <a:gd name="connsiteY97" fmla="*/ 1536701 h 1600474"/>
              <a:gd name="connsiteX98" fmla="*/ 1601337 w 9662615"/>
              <a:gd name="connsiteY98" fmla="*/ 1548552 h 1600474"/>
              <a:gd name="connsiteX99" fmla="*/ 1407755 w 9662615"/>
              <a:gd name="connsiteY99" fmla="*/ 1571444 h 1600474"/>
              <a:gd name="connsiteX100" fmla="*/ 1271994 w 9662615"/>
              <a:gd name="connsiteY100" fmla="*/ 1579471 h 1600474"/>
              <a:gd name="connsiteX101" fmla="*/ 1249226 w 9662615"/>
              <a:gd name="connsiteY101" fmla="*/ 1583140 h 1600474"/>
              <a:gd name="connsiteX102" fmla="*/ 1217719 w 9662615"/>
              <a:gd name="connsiteY102" fmla="*/ 1580863 h 1600474"/>
              <a:gd name="connsiteX103" fmla="*/ 1091432 w 9662615"/>
              <a:gd name="connsiteY103" fmla="*/ 1571003 h 1600474"/>
              <a:gd name="connsiteX104" fmla="*/ 992039 w 9662615"/>
              <a:gd name="connsiteY104" fmla="*/ 1556662 h 1600474"/>
              <a:gd name="connsiteX105" fmla="*/ 868264 w 9662615"/>
              <a:gd name="connsiteY105" fmla="*/ 1566392 h 1600474"/>
              <a:gd name="connsiteX106" fmla="*/ 792765 w 9662615"/>
              <a:gd name="connsiteY106" fmla="*/ 1563102 h 1600474"/>
              <a:gd name="connsiteX107" fmla="*/ 669055 w 9662615"/>
              <a:gd name="connsiteY107" fmla="*/ 1543638 h 1600474"/>
              <a:gd name="connsiteX108" fmla="*/ 506152 w 9662615"/>
              <a:gd name="connsiteY108" fmla="*/ 1549124 h 1600474"/>
              <a:gd name="connsiteX109" fmla="*/ 472797 w 9662615"/>
              <a:gd name="connsiteY109" fmla="*/ 1568904 h 1600474"/>
              <a:gd name="connsiteX110" fmla="*/ 427864 w 9662615"/>
              <a:gd name="connsiteY110" fmla="*/ 1580848 h 1600474"/>
              <a:gd name="connsiteX111" fmla="*/ 408381 w 9662615"/>
              <a:gd name="connsiteY111" fmla="*/ 1552940 h 1600474"/>
              <a:gd name="connsiteX112" fmla="*/ 267163 w 9662615"/>
              <a:gd name="connsiteY112" fmla="*/ 1531913 h 1600474"/>
              <a:gd name="connsiteX113" fmla="*/ 196644 w 9662615"/>
              <a:gd name="connsiteY113" fmla="*/ 1524565 h 1600474"/>
              <a:gd name="connsiteX114" fmla="*/ 86819 w 9662615"/>
              <a:gd name="connsiteY114" fmla="*/ 1519517 h 1600474"/>
              <a:gd name="connsiteX115" fmla="*/ 53369 w 9662615"/>
              <a:gd name="connsiteY115" fmla="*/ 1516853 h 1600474"/>
              <a:gd name="connsiteX116" fmla="*/ 2359 w 9662615"/>
              <a:gd name="connsiteY116" fmla="*/ 1515247 h 1600474"/>
              <a:gd name="connsiteX117" fmla="*/ 0 w 9662615"/>
              <a:gd name="connsiteY117" fmla="*/ 1514932 h 1600474"/>
              <a:gd name="connsiteX118" fmla="*/ 0 w 9662615"/>
              <a:gd name="connsiteY118" fmla="*/ 0 h 1600474"/>
              <a:gd name="connsiteX0" fmla="*/ 0 w 9662615"/>
              <a:gd name="connsiteY0" fmla="*/ 0 h 1679987"/>
              <a:gd name="connsiteX1" fmla="*/ 9662615 w 9662615"/>
              <a:gd name="connsiteY1" fmla="*/ 0 h 1679987"/>
              <a:gd name="connsiteX2" fmla="*/ 9662615 w 9662615"/>
              <a:gd name="connsiteY2" fmla="*/ 1280346 h 1679987"/>
              <a:gd name="connsiteX3" fmla="*/ 9658420 w 9662615"/>
              <a:gd name="connsiteY3" fmla="*/ 1280106 h 1679987"/>
              <a:gd name="connsiteX4" fmla="*/ 9469546 w 9662615"/>
              <a:gd name="connsiteY4" fmla="*/ 1289837 h 1679987"/>
              <a:gd name="connsiteX5" fmla="*/ 9385895 w 9662615"/>
              <a:gd name="connsiteY5" fmla="*/ 1269203 h 1679987"/>
              <a:gd name="connsiteX6" fmla="*/ 9144767 w 9662615"/>
              <a:gd name="connsiteY6" fmla="*/ 1264120 h 1679987"/>
              <a:gd name="connsiteX7" fmla="*/ 8837252 w 9662615"/>
              <a:gd name="connsiteY7" fmla="*/ 1350515 h 1679987"/>
              <a:gd name="connsiteX8" fmla="*/ 8705466 w 9662615"/>
              <a:gd name="connsiteY8" fmla="*/ 1342419 h 1679987"/>
              <a:gd name="connsiteX9" fmla="*/ 8652221 w 9662615"/>
              <a:gd name="connsiteY9" fmla="*/ 1326906 h 1679987"/>
              <a:gd name="connsiteX10" fmla="*/ 8632312 w 9662615"/>
              <a:gd name="connsiteY10" fmla="*/ 1326025 h 1679987"/>
              <a:gd name="connsiteX11" fmla="*/ 8591582 w 9662615"/>
              <a:gd name="connsiteY11" fmla="*/ 1341666 h 1679987"/>
              <a:gd name="connsiteX12" fmla="*/ 8537336 w 9662615"/>
              <a:gd name="connsiteY12" fmla="*/ 1341684 h 1679987"/>
              <a:gd name="connsiteX13" fmla="*/ 8472508 w 9662615"/>
              <a:gd name="connsiteY13" fmla="*/ 1363109 h 1679987"/>
              <a:gd name="connsiteX14" fmla="*/ 8258477 w 9662615"/>
              <a:gd name="connsiteY14" fmla="*/ 1370666 h 1679987"/>
              <a:gd name="connsiteX15" fmla="*/ 8197961 w 9662615"/>
              <a:gd name="connsiteY15" fmla="*/ 1392804 h 1679987"/>
              <a:gd name="connsiteX16" fmla="*/ 8171196 w 9662615"/>
              <a:gd name="connsiteY16" fmla="*/ 1397216 h 1679987"/>
              <a:gd name="connsiteX17" fmla="*/ 8127667 w 9662615"/>
              <a:gd name="connsiteY17" fmla="*/ 1418254 h 1679987"/>
              <a:gd name="connsiteX18" fmla="*/ 7974579 w 9662615"/>
              <a:gd name="connsiteY18" fmla="*/ 1383439 h 1679987"/>
              <a:gd name="connsiteX19" fmla="*/ 7768351 w 9662615"/>
              <a:gd name="connsiteY19" fmla="*/ 1395051 h 1679987"/>
              <a:gd name="connsiteX20" fmla="*/ 7635985 w 9662615"/>
              <a:gd name="connsiteY20" fmla="*/ 1386363 h 1679987"/>
              <a:gd name="connsiteX21" fmla="*/ 7466069 w 9662615"/>
              <a:gd name="connsiteY21" fmla="*/ 1377654 h 1679987"/>
              <a:gd name="connsiteX22" fmla="*/ 7355642 w 9662615"/>
              <a:gd name="connsiteY22" fmla="*/ 1407761 h 1679987"/>
              <a:gd name="connsiteX23" fmla="*/ 7151610 w 9662615"/>
              <a:gd name="connsiteY23" fmla="*/ 1397856 h 1679987"/>
              <a:gd name="connsiteX24" fmla="*/ 7082147 w 9662615"/>
              <a:gd name="connsiteY24" fmla="*/ 1406113 h 1679987"/>
              <a:gd name="connsiteX25" fmla="*/ 7014958 w 9662615"/>
              <a:gd name="connsiteY25" fmla="*/ 1396883 h 1679987"/>
              <a:gd name="connsiteX26" fmla="*/ 6907567 w 9662615"/>
              <a:gd name="connsiteY26" fmla="*/ 1419149 h 1679987"/>
              <a:gd name="connsiteX27" fmla="*/ 6748428 w 9662615"/>
              <a:gd name="connsiteY27" fmla="*/ 1420308 h 1679987"/>
              <a:gd name="connsiteX28" fmla="*/ 6654257 w 9662615"/>
              <a:gd name="connsiteY28" fmla="*/ 1424143 h 1679987"/>
              <a:gd name="connsiteX29" fmla="*/ 6620123 w 9662615"/>
              <a:gd name="connsiteY29" fmla="*/ 1430535 h 1679987"/>
              <a:gd name="connsiteX30" fmla="*/ 6571355 w 9662615"/>
              <a:gd name="connsiteY30" fmla="*/ 1436144 h 1679987"/>
              <a:gd name="connsiteX31" fmla="*/ 6486557 w 9662615"/>
              <a:gd name="connsiteY31" fmla="*/ 1449861 h 1679987"/>
              <a:gd name="connsiteX32" fmla="*/ 6370419 w 9662615"/>
              <a:gd name="connsiteY32" fmla="*/ 1461649 h 1679987"/>
              <a:gd name="connsiteX33" fmla="*/ 6278839 w 9662615"/>
              <a:gd name="connsiteY33" fmla="*/ 1449160 h 1679987"/>
              <a:gd name="connsiteX34" fmla="*/ 6272455 w 9662615"/>
              <a:gd name="connsiteY34" fmla="*/ 1453191 h 1679987"/>
              <a:gd name="connsiteX35" fmla="*/ 6212659 w 9662615"/>
              <a:gd name="connsiteY35" fmla="*/ 1454850 h 1679987"/>
              <a:gd name="connsiteX36" fmla="*/ 6069317 w 9662615"/>
              <a:gd name="connsiteY36" fmla="*/ 1445838 h 1679987"/>
              <a:gd name="connsiteX37" fmla="*/ 5878477 w 9662615"/>
              <a:gd name="connsiteY37" fmla="*/ 1439180 h 1679987"/>
              <a:gd name="connsiteX38" fmla="*/ 5838387 w 9662615"/>
              <a:gd name="connsiteY38" fmla="*/ 1444679 h 1679987"/>
              <a:gd name="connsiteX39" fmla="*/ 5771136 w 9662615"/>
              <a:gd name="connsiteY39" fmla="*/ 1453639 h 1679987"/>
              <a:gd name="connsiteX40" fmla="*/ 5724081 w 9662615"/>
              <a:gd name="connsiteY40" fmla="*/ 1470431 h 1679987"/>
              <a:gd name="connsiteX41" fmla="*/ 5666577 w 9662615"/>
              <a:gd name="connsiteY41" fmla="*/ 1473921 h 1679987"/>
              <a:gd name="connsiteX42" fmla="*/ 5649068 w 9662615"/>
              <a:gd name="connsiteY42" fmla="*/ 1461676 h 1679987"/>
              <a:gd name="connsiteX43" fmla="*/ 5588902 w 9662615"/>
              <a:gd name="connsiteY43" fmla="*/ 1469647 h 1679987"/>
              <a:gd name="connsiteX44" fmla="*/ 5498090 w 9662615"/>
              <a:gd name="connsiteY44" fmla="*/ 1483173 h 1679987"/>
              <a:gd name="connsiteX45" fmla="*/ 5444641 w 9662615"/>
              <a:gd name="connsiteY45" fmla="*/ 1487602 h 1679987"/>
              <a:gd name="connsiteX46" fmla="*/ 5299812 w 9662615"/>
              <a:gd name="connsiteY46" fmla="*/ 1503362 h 1679987"/>
              <a:gd name="connsiteX47" fmla="*/ 5213947 w 9662615"/>
              <a:gd name="connsiteY47" fmla="*/ 1516637 h 1679987"/>
              <a:gd name="connsiteX48" fmla="*/ 5090342 w 9662615"/>
              <a:gd name="connsiteY48" fmla="*/ 1546680 h 1679987"/>
              <a:gd name="connsiteX49" fmla="*/ 5129812 w 9662615"/>
              <a:gd name="connsiteY49" fmla="*/ 1521277 h 1679987"/>
              <a:gd name="connsiteX50" fmla="*/ 5059484 w 9662615"/>
              <a:gd name="connsiteY50" fmla="*/ 1546802 h 1679987"/>
              <a:gd name="connsiteX51" fmla="*/ 5038524 w 9662615"/>
              <a:gd name="connsiteY51" fmla="*/ 1545675 h 1679987"/>
              <a:gd name="connsiteX52" fmla="*/ 5026564 w 9662615"/>
              <a:gd name="connsiteY52" fmla="*/ 1545376 h 1679987"/>
              <a:gd name="connsiteX53" fmla="*/ 4969433 w 9662615"/>
              <a:gd name="connsiteY53" fmla="*/ 1550865 h 1679987"/>
              <a:gd name="connsiteX54" fmla="*/ 4929254 w 9662615"/>
              <a:gd name="connsiteY54" fmla="*/ 1563452 h 1679987"/>
              <a:gd name="connsiteX55" fmla="*/ 4871726 w 9662615"/>
              <a:gd name="connsiteY55" fmla="*/ 1570584 h 1679987"/>
              <a:gd name="connsiteX56" fmla="*/ 4843267 w 9662615"/>
              <a:gd name="connsiteY56" fmla="*/ 1561459 h 1679987"/>
              <a:gd name="connsiteX57" fmla="*/ 4821058 w 9662615"/>
              <a:gd name="connsiteY57" fmla="*/ 1553078 h 1679987"/>
              <a:gd name="connsiteX58" fmla="*/ 4791466 w 9662615"/>
              <a:gd name="connsiteY58" fmla="*/ 1561324 h 1679987"/>
              <a:gd name="connsiteX59" fmla="*/ 4784247 w 9662615"/>
              <a:gd name="connsiteY59" fmla="*/ 1562342 h 1679987"/>
              <a:gd name="connsiteX60" fmla="*/ 4739309 w 9662615"/>
              <a:gd name="connsiteY60" fmla="*/ 1553948 h 1679987"/>
              <a:gd name="connsiteX61" fmla="*/ 4697562 w 9662615"/>
              <a:gd name="connsiteY61" fmla="*/ 1551206 h 1679987"/>
              <a:gd name="connsiteX62" fmla="*/ 4650737 w 9662615"/>
              <a:gd name="connsiteY62" fmla="*/ 1537381 h 1679987"/>
              <a:gd name="connsiteX63" fmla="*/ 4583150 w 9662615"/>
              <a:gd name="connsiteY63" fmla="*/ 1529064 h 1679987"/>
              <a:gd name="connsiteX64" fmla="*/ 4521734 w 9662615"/>
              <a:gd name="connsiteY64" fmla="*/ 1529359 h 1679987"/>
              <a:gd name="connsiteX65" fmla="*/ 4382398 w 9662615"/>
              <a:gd name="connsiteY65" fmla="*/ 1534108 h 1679987"/>
              <a:gd name="connsiteX66" fmla="*/ 4221826 w 9662615"/>
              <a:gd name="connsiteY66" fmla="*/ 1500972 h 1679987"/>
              <a:gd name="connsiteX67" fmla="*/ 4096601 w 9662615"/>
              <a:gd name="connsiteY67" fmla="*/ 1521563 h 1679987"/>
              <a:gd name="connsiteX68" fmla="*/ 3879195 w 9662615"/>
              <a:gd name="connsiteY68" fmla="*/ 1679987 h 1679987"/>
              <a:gd name="connsiteX69" fmla="*/ 3833906 w 9662615"/>
              <a:gd name="connsiteY69" fmla="*/ 1516637 h 1679987"/>
              <a:gd name="connsiteX70" fmla="*/ 3696258 w 9662615"/>
              <a:gd name="connsiteY70" fmla="*/ 1537563 h 1679987"/>
              <a:gd name="connsiteX71" fmla="*/ 3594070 w 9662615"/>
              <a:gd name="connsiteY71" fmla="*/ 1509422 h 1679987"/>
              <a:gd name="connsiteX72" fmla="*/ 3565233 w 9662615"/>
              <a:gd name="connsiteY72" fmla="*/ 1515122 h 1679987"/>
              <a:gd name="connsiteX73" fmla="*/ 3560267 w 9662615"/>
              <a:gd name="connsiteY73" fmla="*/ 1516288 h 1679987"/>
              <a:gd name="connsiteX74" fmla="*/ 3540258 w 9662615"/>
              <a:gd name="connsiteY74" fmla="*/ 1516976 h 1679987"/>
              <a:gd name="connsiteX75" fmla="*/ 3534780 w 9662615"/>
              <a:gd name="connsiteY75" fmla="*/ 1522141 h 1679987"/>
              <a:gd name="connsiteX76" fmla="*/ 3504783 w 9662615"/>
              <a:gd name="connsiteY76" fmla="*/ 1526739 h 1679987"/>
              <a:gd name="connsiteX77" fmla="*/ 3430805 w 9662615"/>
              <a:gd name="connsiteY77" fmla="*/ 1542521 h 1679987"/>
              <a:gd name="connsiteX78" fmla="*/ 3292707 w 9662615"/>
              <a:gd name="connsiteY78" fmla="*/ 1520490 h 1679987"/>
              <a:gd name="connsiteX79" fmla="*/ 3187872 w 9662615"/>
              <a:gd name="connsiteY79" fmla="*/ 1519991 h 1679987"/>
              <a:gd name="connsiteX80" fmla="*/ 3148026 w 9662615"/>
              <a:gd name="connsiteY80" fmla="*/ 1524777 h 1679987"/>
              <a:gd name="connsiteX81" fmla="*/ 3092394 w 9662615"/>
              <a:gd name="connsiteY81" fmla="*/ 1528115 h 1679987"/>
              <a:gd name="connsiteX82" fmla="*/ 2994200 w 9662615"/>
              <a:gd name="connsiteY82" fmla="*/ 1537857 h 1679987"/>
              <a:gd name="connsiteX83" fmla="*/ 2862301 w 9662615"/>
              <a:gd name="connsiteY83" fmla="*/ 1544250 h 1679987"/>
              <a:gd name="connsiteX84" fmla="*/ 2766335 w 9662615"/>
              <a:gd name="connsiteY84" fmla="*/ 1527662 h 1679987"/>
              <a:gd name="connsiteX85" fmla="*/ 2757836 w 9662615"/>
              <a:gd name="connsiteY85" fmla="*/ 1531371 h 1679987"/>
              <a:gd name="connsiteX86" fmla="*/ 2691555 w 9662615"/>
              <a:gd name="connsiteY86" fmla="*/ 1530283 h 1679987"/>
              <a:gd name="connsiteX87" fmla="*/ 2491676 w 9662615"/>
              <a:gd name="connsiteY87" fmla="*/ 1500859 h 1679987"/>
              <a:gd name="connsiteX88" fmla="*/ 2378036 w 9662615"/>
              <a:gd name="connsiteY88" fmla="*/ 1520645 h 1679987"/>
              <a:gd name="connsiteX89" fmla="*/ 2284269 w 9662615"/>
              <a:gd name="connsiteY89" fmla="*/ 1503068 h 1679987"/>
              <a:gd name="connsiteX90" fmla="*/ 2207104 w 9662615"/>
              <a:gd name="connsiteY90" fmla="*/ 1508888 h 1679987"/>
              <a:gd name="connsiteX91" fmla="*/ 2149226 w 9662615"/>
              <a:gd name="connsiteY91" fmla="*/ 1523409 h 1679987"/>
              <a:gd name="connsiteX92" fmla="*/ 2084783 w 9662615"/>
              <a:gd name="connsiteY92" fmla="*/ 1524245 h 1679987"/>
              <a:gd name="connsiteX93" fmla="*/ 2070075 w 9662615"/>
              <a:gd name="connsiteY93" fmla="*/ 1511285 h 1679987"/>
              <a:gd name="connsiteX94" fmla="*/ 2001057 w 9662615"/>
              <a:gd name="connsiteY94" fmla="*/ 1516449 h 1679987"/>
              <a:gd name="connsiteX95" fmla="*/ 1896330 w 9662615"/>
              <a:gd name="connsiteY95" fmla="*/ 1525725 h 1679987"/>
              <a:gd name="connsiteX96" fmla="*/ 1835994 w 9662615"/>
              <a:gd name="connsiteY96" fmla="*/ 1527678 h 1679987"/>
              <a:gd name="connsiteX97" fmla="*/ 1671119 w 9662615"/>
              <a:gd name="connsiteY97" fmla="*/ 1536701 h 1679987"/>
              <a:gd name="connsiteX98" fmla="*/ 1601337 w 9662615"/>
              <a:gd name="connsiteY98" fmla="*/ 1548552 h 1679987"/>
              <a:gd name="connsiteX99" fmla="*/ 1407755 w 9662615"/>
              <a:gd name="connsiteY99" fmla="*/ 1571444 h 1679987"/>
              <a:gd name="connsiteX100" fmla="*/ 1271994 w 9662615"/>
              <a:gd name="connsiteY100" fmla="*/ 1579471 h 1679987"/>
              <a:gd name="connsiteX101" fmla="*/ 1249226 w 9662615"/>
              <a:gd name="connsiteY101" fmla="*/ 1583140 h 1679987"/>
              <a:gd name="connsiteX102" fmla="*/ 1217719 w 9662615"/>
              <a:gd name="connsiteY102" fmla="*/ 1580863 h 1679987"/>
              <a:gd name="connsiteX103" fmla="*/ 1091432 w 9662615"/>
              <a:gd name="connsiteY103" fmla="*/ 1571003 h 1679987"/>
              <a:gd name="connsiteX104" fmla="*/ 992039 w 9662615"/>
              <a:gd name="connsiteY104" fmla="*/ 1556662 h 1679987"/>
              <a:gd name="connsiteX105" fmla="*/ 868264 w 9662615"/>
              <a:gd name="connsiteY105" fmla="*/ 1566392 h 1679987"/>
              <a:gd name="connsiteX106" fmla="*/ 792765 w 9662615"/>
              <a:gd name="connsiteY106" fmla="*/ 1563102 h 1679987"/>
              <a:gd name="connsiteX107" fmla="*/ 669055 w 9662615"/>
              <a:gd name="connsiteY107" fmla="*/ 1543638 h 1679987"/>
              <a:gd name="connsiteX108" fmla="*/ 506152 w 9662615"/>
              <a:gd name="connsiteY108" fmla="*/ 1549124 h 1679987"/>
              <a:gd name="connsiteX109" fmla="*/ 472797 w 9662615"/>
              <a:gd name="connsiteY109" fmla="*/ 1568904 h 1679987"/>
              <a:gd name="connsiteX110" fmla="*/ 427864 w 9662615"/>
              <a:gd name="connsiteY110" fmla="*/ 1580848 h 1679987"/>
              <a:gd name="connsiteX111" fmla="*/ 408381 w 9662615"/>
              <a:gd name="connsiteY111" fmla="*/ 1552940 h 1679987"/>
              <a:gd name="connsiteX112" fmla="*/ 267163 w 9662615"/>
              <a:gd name="connsiteY112" fmla="*/ 1531913 h 1679987"/>
              <a:gd name="connsiteX113" fmla="*/ 196644 w 9662615"/>
              <a:gd name="connsiteY113" fmla="*/ 1524565 h 1679987"/>
              <a:gd name="connsiteX114" fmla="*/ 86819 w 9662615"/>
              <a:gd name="connsiteY114" fmla="*/ 1519517 h 1679987"/>
              <a:gd name="connsiteX115" fmla="*/ 53369 w 9662615"/>
              <a:gd name="connsiteY115" fmla="*/ 1516853 h 1679987"/>
              <a:gd name="connsiteX116" fmla="*/ 2359 w 9662615"/>
              <a:gd name="connsiteY116" fmla="*/ 1515247 h 1679987"/>
              <a:gd name="connsiteX117" fmla="*/ 0 w 9662615"/>
              <a:gd name="connsiteY117" fmla="*/ 1514932 h 1679987"/>
              <a:gd name="connsiteX118" fmla="*/ 0 w 9662615"/>
              <a:gd name="connsiteY118" fmla="*/ 0 h 1679987"/>
              <a:gd name="connsiteX0" fmla="*/ 0 w 9662615"/>
              <a:gd name="connsiteY0" fmla="*/ 0 h 1648182"/>
              <a:gd name="connsiteX1" fmla="*/ 9662615 w 9662615"/>
              <a:gd name="connsiteY1" fmla="*/ 0 h 1648182"/>
              <a:gd name="connsiteX2" fmla="*/ 9662615 w 9662615"/>
              <a:gd name="connsiteY2" fmla="*/ 1280346 h 1648182"/>
              <a:gd name="connsiteX3" fmla="*/ 9658420 w 9662615"/>
              <a:gd name="connsiteY3" fmla="*/ 1280106 h 1648182"/>
              <a:gd name="connsiteX4" fmla="*/ 9469546 w 9662615"/>
              <a:gd name="connsiteY4" fmla="*/ 1289837 h 1648182"/>
              <a:gd name="connsiteX5" fmla="*/ 9385895 w 9662615"/>
              <a:gd name="connsiteY5" fmla="*/ 1269203 h 1648182"/>
              <a:gd name="connsiteX6" fmla="*/ 9144767 w 9662615"/>
              <a:gd name="connsiteY6" fmla="*/ 1264120 h 1648182"/>
              <a:gd name="connsiteX7" fmla="*/ 8837252 w 9662615"/>
              <a:gd name="connsiteY7" fmla="*/ 1350515 h 1648182"/>
              <a:gd name="connsiteX8" fmla="*/ 8705466 w 9662615"/>
              <a:gd name="connsiteY8" fmla="*/ 1342419 h 1648182"/>
              <a:gd name="connsiteX9" fmla="*/ 8652221 w 9662615"/>
              <a:gd name="connsiteY9" fmla="*/ 1326906 h 1648182"/>
              <a:gd name="connsiteX10" fmla="*/ 8632312 w 9662615"/>
              <a:gd name="connsiteY10" fmla="*/ 1326025 h 1648182"/>
              <a:gd name="connsiteX11" fmla="*/ 8591582 w 9662615"/>
              <a:gd name="connsiteY11" fmla="*/ 1341666 h 1648182"/>
              <a:gd name="connsiteX12" fmla="*/ 8537336 w 9662615"/>
              <a:gd name="connsiteY12" fmla="*/ 1341684 h 1648182"/>
              <a:gd name="connsiteX13" fmla="*/ 8472508 w 9662615"/>
              <a:gd name="connsiteY13" fmla="*/ 1363109 h 1648182"/>
              <a:gd name="connsiteX14" fmla="*/ 8258477 w 9662615"/>
              <a:gd name="connsiteY14" fmla="*/ 1370666 h 1648182"/>
              <a:gd name="connsiteX15" fmla="*/ 8197961 w 9662615"/>
              <a:gd name="connsiteY15" fmla="*/ 1392804 h 1648182"/>
              <a:gd name="connsiteX16" fmla="*/ 8171196 w 9662615"/>
              <a:gd name="connsiteY16" fmla="*/ 1397216 h 1648182"/>
              <a:gd name="connsiteX17" fmla="*/ 8127667 w 9662615"/>
              <a:gd name="connsiteY17" fmla="*/ 1418254 h 1648182"/>
              <a:gd name="connsiteX18" fmla="*/ 7974579 w 9662615"/>
              <a:gd name="connsiteY18" fmla="*/ 1383439 h 1648182"/>
              <a:gd name="connsiteX19" fmla="*/ 7768351 w 9662615"/>
              <a:gd name="connsiteY19" fmla="*/ 1395051 h 1648182"/>
              <a:gd name="connsiteX20" fmla="*/ 7635985 w 9662615"/>
              <a:gd name="connsiteY20" fmla="*/ 1386363 h 1648182"/>
              <a:gd name="connsiteX21" fmla="*/ 7466069 w 9662615"/>
              <a:gd name="connsiteY21" fmla="*/ 1377654 h 1648182"/>
              <a:gd name="connsiteX22" fmla="*/ 7355642 w 9662615"/>
              <a:gd name="connsiteY22" fmla="*/ 1407761 h 1648182"/>
              <a:gd name="connsiteX23" fmla="*/ 7151610 w 9662615"/>
              <a:gd name="connsiteY23" fmla="*/ 1397856 h 1648182"/>
              <a:gd name="connsiteX24" fmla="*/ 7082147 w 9662615"/>
              <a:gd name="connsiteY24" fmla="*/ 1406113 h 1648182"/>
              <a:gd name="connsiteX25" fmla="*/ 7014958 w 9662615"/>
              <a:gd name="connsiteY25" fmla="*/ 1396883 h 1648182"/>
              <a:gd name="connsiteX26" fmla="*/ 6907567 w 9662615"/>
              <a:gd name="connsiteY26" fmla="*/ 1419149 h 1648182"/>
              <a:gd name="connsiteX27" fmla="*/ 6748428 w 9662615"/>
              <a:gd name="connsiteY27" fmla="*/ 1420308 h 1648182"/>
              <a:gd name="connsiteX28" fmla="*/ 6654257 w 9662615"/>
              <a:gd name="connsiteY28" fmla="*/ 1424143 h 1648182"/>
              <a:gd name="connsiteX29" fmla="*/ 6620123 w 9662615"/>
              <a:gd name="connsiteY29" fmla="*/ 1430535 h 1648182"/>
              <a:gd name="connsiteX30" fmla="*/ 6571355 w 9662615"/>
              <a:gd name="connsiteY30" fmla="*/ 1436144 h 1648182"/>
              <a:gd name="connsiteX31" fmla="*/ 6486557 w 9662615"/>
              <a:gd name="connsiteY31" fmla="*/ 1449861 h 1648182"/>
              <a:gd name="connsiteX32" fmla="*/ 6370419 w 9662615"/>
              <a:gd name="connsiteY32" fmla="*/ 1461649 h 1648182"/>
              <a:gd name="connsiteX33" fmla="*/ 6278839 w 9662615"/>
              <a:gd name="connsiteY33" fmla="*/ 1449160 h 1648182"/>
              <a:gd name="connsiteX34" fmla="*/ 6272455 w 9662615"/>
              <a:gd name="connsiteY34" fmla="*/ 1453191 h 1648182"/>
              <a:gd name="connsiteX35" fmla="*/ 6212659 w 9662615"/>
              <a:gd name="connsiteY35" fmla="*/ 1454850 h 1648182"/>
              <a:gd name="connsiteX36" fmla="*/ 6069317 w 9662615"/>
              <a:gd name="connsiteY36" fmla="*/ 1445838 h 1648182"/>
              <a:gd name="connsiteX37" fmla="*/ 5878477 w 9662615"/>
              <a:gd name="connsiteY37" fmla="*/ 1439180 h 1648182"/>
              <a:gd name="connsiteX38" fmla="*/ 5838387 w 9662615"/>
              <a:gd name="connsiteY38" fmla="*/ 1444679 h 1648182"/>
              <a:gd name="connsiteX39" fmla="*/ 5771136 w 9662615"/>
              <a:gd name="connsiteY39" fmla="*/ 1453639 h 1648182"/>
              <a:gd name="connsiteX40" fmla="*/ 5724081 w 9662615"/>
              <a:gd name="connsiteY40" fmla="*/ 1470431 h 1648182"/>
              <a:gd name="connsiteX41" fmla="*/ 5666577 w 9662615"/>
              <a:gd name="connsiteY41" fmla="*/ 1473921 h 1648182"/>
              <a:gd name="connsiteX42" fmla="*/ 5649068 w 9662615"/>
              <a:gd name="connsiteY42" fmla="*/ 1461676 h 1648182"/>
              <a:gd name="connsiteX43" fmla="*/ 5588902 w 9662615"/>
              <a:gd name="connsiteY43" fmla="*/ 1469647 h 1648182"/>
              <a:gd name="connsiteX44" fmla="*/ 5498090 w 9662615"/>
              <a:gd name="connsiteY44" fmla="*/ 1483173 h 1648182"/>
              <a:gd name="connsiteX45" fmla="*/ 5444641 w 9662615"/>
              <a:gd name="connsiteY45" fmla="*/ 1487602 h 1648182"/>
              <a:gd name="connsiteX46" fmla="*/ 5299812 w 9662615"/>
              <a:gd name="connsiteY46" fmla="*/ 1503362 h 1648182"/>
              <a:gd name="connsiteX47" fmla="*/ 5213947 w 9662615"/>
              <a:gd name="connsiteY47" fmla="*/ 1516637 h 1648182"/>
              <a:gd name="connsiteX48" fmla="*/ 5090342 w 9662615"/>
              <a:gd name="connsiteY48" fmla="*/ 1546680 h 1648182"/>
              <a:gd name="connsiteX49" fmla="*/ 5129812 w 9662615"/>
              <a:gd name="connsiteY49" fmla="*/ 1521277 h 1648182"/>
              <a:gd name="connsiteX50" fmla="*/ 5059484 w 9662615"/>
              <a:gd name="connsiteY50" fmla="*/ 1546802 h 1648182"/>
              <a:gd name="connsiteX51" fmla="*/ 5038524 w 9662615"/>
              <a:gd name="connsiteY51" fmla="*/ 1545675 h 1648182"/>
              <a:gd name="connsiteX52" fmla="*/ 5026564 w 9662615"/>
              <a:gd name="connsiteY52" fmla="*/ 1545376 h 1648182"/>
              <a:gd name="connsiteX53" fmla="*/ 4969433 w 9662615"/>
              <a:gd name="connsiteY53" fmla="*/ 1550865 h 1648182"/>
              <a:gd name="connsiteX54" fmla="*/ 4929254 w 9662615"/>
              <a:gd name="connsiteY54" fmla="*/ 1563452 h 1648182"/>
              <a:gd name="connsiteX55" fmla="*/ 4871726 w 9662615"/>
              <a:gd name="connsiteY55" fmla="*/ 1570584 h 1648182"/>
              <a:gd name="connsiteX56" fmla="*/ 4843267 w 9662615"/>
              <a:gd name="connsiteY56" fmla="*/ 1561459 h 1648182"/>
              <a:gd name="connsiteX57" fmla="*/ 4821058 w 9662615"/>
              <a:gd name="connsiteY57" fmla="*/ 1553078 h 1648182"/>
              <a:gd name="connsiteX58" fmla="*/ 4791466 w 9662615"/>
              <a:gd name="connsiteY58" fmla="*/ 1561324 h 1648182"/>
              <a:gd name="connsiteX59" fmla="*/ 4784247 w 9662615"/>
              <a:gd name="connsiteY59" fmla="*/ 1562342 h 1648182"/>
              <a:gd name="connsiteX60" fmla="*/ 4739309 w 9662615"/>
              <a:gd name="connsiteY60" fmla="*/ 1553948 h 1648182"/>
              <a:gd name="connsiteX61" fmla="*/ 4697562 w 9662615"/>
              <a:gd name="connsiteY61" fmla="*/ 1551206 h 1648182"/>
              <a:gd name="connsiteX62" fmla="*/ 4650737 w 9662615"/>
              <a:gd name="connsiteY62" fmla="*/ 1537381 h 1648182"/>
              <a:gd name="connsiteX63" fmla="*/ 4583150 w 9662615"/>
              <a:gd name="connsiteY63" fmla="*/ 1529064 h 1648182"/>
              <a:gd name="connsiteX64" fmla="*/ 4521734 w 9662615"/>
              <a:gd name="connsiteY64" fmla="*/ 1529359 h 1648182"/>
              <a:gd name="connsiteX65" fmla="*/ 4382398 w 9662615"/>
              <a:gd name="connsiteY65" fmla="*/ 1534108 h 1648182"/>
              <a:gd name="connsiteX66" fmla="*/ 4221826 w 9662615"/>
              <a:gd name="connsiteY66" fmla="*/ 1500972 h 1648182"/>
              <a:gd name="connsiteX67" fmla="*/ 4096601 w 9662615"/>
              <a:gd name="connsiteY67" fmla="*/ 1521563 h 1648182"/>
              <a:gd name="connsiteX68" fmla="*/ 4058099 w 9662615"/>
              <a:gd name="connsiteY68" fmla="*/ 1648182 h 1648182"/>
              <a:gd name="connsiteX69" fmla="*/ 3833906 w 9662615"/>
              <a:gd name="connsiteY69" fmla="*/ 1516637 h 1648182"/>
              <a:gd name="connsiteX70" fmla="*/ 3696258 w 9662615"/>
              <a:gd name="connsiteY70" fmla="*/ 1537563 h 1648182"/>
              <a:gd name="connsiteX71" fmla="*/ 3594070 w 9662615"/>
              <a:gd name="connsiteY71" fmla="*/ 1509422 h 1648182"/>
              <a:gd name="connsiteX72" fmla="*/ 3565233 w 9662615"/>
              <a:gd name="connsiteY72" fmla="*/ 1515122 h 1648182"/>
              <a:gd name="connsiteX73" fmla="*/ 3560267 w 9662615"/>
              <a:gd name="connsiteY73" fmla="*/ 1516288 h 1648182"/>
              <a:gd name="connsiteX74" fmla="*/ 3540258 w 9662615"/>
              <a:gd name="connsiteY74" fmla="*/ 1516976 h 1648182"/>
              <a:gd name="connsiteX75" fmla="*/ 3534780 w 9662615"/>
              <a:gd name="connsiteY75" fmla="*/ 1522141 h 1648182"/>
              <a:gd name="connsiteX76" fmla="*/ 3504783 w 9662615"/>
              <a:gd name="connsiteY76" fmla="*/ 1526739 h 1648182"/>
              <a:gd name="connsiteX77" fmla="*/ 3430805 w 9662615"/>
              <a:gd name="connsiteY77" fmla="*/ 1542521 h 1648182"/>
              <a:gd name="connsiteX78" fmla="*/ 3292707 w 9662615"/>
              <a:gd name="connsiteY78" fmla="*/ 1520490 h 1648182"/>
              <a:gd name="connsiteX79" fmla="*/ 3187872 w 9662615"/>
              <a:gd name="connsiteY79" fmla="*/ 1519991 h 1648182"/>
              <a:gd name="connsiteX80" fmla="*/ 3148026 w 9662615"/>
              <a:gd name="connsiteY80" fmla="*/ 1524777 h 1648182"/>
              <a:gd name="connsiteX81" fmla="*/ 3092394 w 9662615"/>
              <a:gd name="connsiteY81" fmla="*/ 1528115 h 1648182"/>
              <a:gd name="connsiteX82" fmla="*/ 2994200 w 9662615"/>
              <a:gd name="connsiteY82" fmla="*/ 1537857 h 1648182"/>
              <a:gd name="connsiteX83" fmla="*/ 2862301 w 9662615"/>
              <a:gd name="connsiteY83" fmla="*/ 1544250 h 1648182"/>
              <a:gd name="connsiteX84" fmla="*/ 2766335 w 9662615"/>
              <a:gd name="connsiteY84" fmla="*/ 1527662 h 1648182"/>
              <a:gd name="connsiteX85" fmla="*/ 2757836 w 9662615"/>
              <a:gd name="connsiteY85" fmla="*/ 1531371 h 1648182"/>
              <a:gd name="connsiteX86" fmla="*/ 2691555 w 9662615"/>
              <a:gd name="connsiteY86" fmla="*/ 1530283 h 1648182"/>
              <a:gd name="connsiteX87" fmla="*/ 2491676 w 9662615"/>
              <a:gd name="connsiteY87" fmla="*/ 1500859 h 1648182"/>
              <a:gd name="connsiteX88" fmla="*/ 2378036 w 9662615"/>
              <a:gd name="connsiteY88" fmla="*/ 1520645 h 1648182"/>
              <a:gd name="connsiteX89" fmla="*/ 2284269 w 9662615"/>
              <a:gd name="connsiteY89" fmla="*/ 1503068 h 1648182"/>
              <a:gd name="connsiteX90" fmla="*/ 2207104 w 9662615"/>
              <a:gd name="connsiteY90" fmla="*/ 1508888 h 1648182"/>
              <a:gd name="connsiteX91" fmla="*/ 2149226 w 9662615"/>
              <a:gd name="connsiteY91" fmla="*/ 1523409 h 1648182"/>
              <a:gd name="connsiteX92" fmla="*/ 2084783 w 9662615"/>
              <a:gd name="connsiteY92" fmla="*/ 1524245 h 1648182"/>
              <a:gd name="connsiteX93" fmla="*/ 2070075 w 9662615"/>
              <a:gd name="connsiteY93" fmla="*/ 1511285 h 1648182"/>
              <a:gd name="connsiteX94" fmla="*/ 2001057 w 9662615"/>
              <a:gd name="connsiteY94" fmla="*/ 1516449 h 1648182"/>
              <a:gd name="connsiteX95" fmla="*/ 1896330 w 9662615"/>
              <a:gd name="connsiteY95" fmla="*/ 1525725 h 1648182"/>
              <a:gd name="connsiteX96" fmla="*/ 1835994 w 9662615"/>
              <a:gd name="connsiteY96" fmla="*/ 1527678 h 1648182"/>
              <a:gd name="connsiteX97" fmla="*/ 1671119 w 9662615"/>
              <a:gd name="connsiteY97" fmla="*/ 1536701 h 1648182"/>
              <a:gd name="connsiteX98" fmla="*/ 1601337 w 9662615"/>
              <a:gd name="connsiteY98" fmla="*/ 1548552 h 1648182"/>
              <a:gd name="connsiteX99" fmla="*/ 1407755 w 9662615"/>
              <a:gd name="connsiteY99" fmla="*/ 1571444 h 1648182"/>
              <a:gd name="connsiteX100" fmla="*/ 1271994 w 9662615"/>
              <a:gd name="connsiteY100" fmla="*/ 1579471 h 1648182"/>
              <a:gd name="connsiteX101" fmla="*/ 1249226 w 9662615"/>
              <a:gd name="connsiteY101" fmla="*/ 1583140 h 1648182"/>
              <a:gd name="connsiteX102" fmla="*/ 1217719 w 9662615"/>
              <a:gd name="connsiteY102" fmla="*/ 1580863 h 1648182"/>
              <a:gd name="connsiteX103" fmla="*/ 1091432 w 9662615"/>
              <a:gd name="connsiteY103" fmla="*/ 1571003 h 1648182"/>
              <a:gd name="connsiteX104" fmla="*/ 992039 w 9662615"/>
              <a:gd name="connsiteY104" fmla="*/ 1556662 h 1648182"/>
              <a:gd name="connsiteX105" fmla="*/ 868264 w 9662615"/>
              <a:gd name="connsiteY105" fmla="*/ 1566392 h 1648182"/>
              <a:gd name="connsiteX106" fmla="*/ 792765 w 9662615"/>
              <a:gd name="connsiteY106" fmla="*/ 1563102 h 1648182"/>
              <a:gd name="connsiteX107" fmla="*/ 669055 w 9662615"/>
              <a:gd name="connsiteY107" fmla="*/ 1543638 h 1648182"/>
              <a:gd name="connsiteX108" fmla="*/ 506152 w 9662615"/>
              <a:gd name="connsiteY108" fmla="*/ 1549124 h 1648182"/>
              <a:gd name="connsiteX109" fmla="*/ 472797 w 9662615"/>
              <a:gd name="connsiteY109" fmla="*/ 1568904 h 1648182"/>
              <a:gd name="connsiteX110" fmla="*/ 427864 w 9662615"/>
              <a:gd name="connsiteY110" fmla="*/ 1580848 h 1648182"/>
              <a:gd name="connsiteX111" fmla="*/ 408381 w 9662615"/>
              <a:gd name="connsiteY111" fmla="*/ 1552940 h 1648182"/>
              <a:gd name="connsiteX112" fmla="*/ 267163 w 9662615"/>
              <a:gd name="connsiteY112" fmla="*/ 1531913 h 1648182"/>
              <a:gd name="connsiteX113" fmla="*/ 196644 w 9662615"/>
              <a:gd name="connsiteY113" fmla="*/ 1524565 h 1648182"/>
              <a:gd name="connsiteX114" fmla="*/ 86819 w 9662615"/>
              <a:gd name="connsiteY114" fmla="*/ 1519517 h 1648182"/>
              <a:gd name="connsiteX115" fmla="*/ 53369 w 9662615"/>
              <a:gd name="connsiteY115" fmla="*/ 1516853 h 1648182"/>
              <a:gd name="connsiteX116" fmla="*/ 2359 w 9662615"/>
              <a:gd name="connsiteY116" fmla="*/ 1515247 h 1648182"/>
              <a:gd name="connsiteX117" fmla="*/ 0 w 9662615"/>
              <a:gd name="connsiteY117" fmla="*/ 1514932 h 1648182"/>
              <a:gd name="connsiteX118" fmla="*/ 0 w 9662615"/>
              <a:gd name="connsiteY118" fmla="*/ 0 h 1648182"/>
              <a:gd name="connsiteX0" fmla="*/ 0 w 9662615"/>
              <a:gd name="connsiteY0" fmla="*/ 0 h 1648182"/>
              <a:gd name="connsiteX1" fmla="*/ 9662615 w 9662615"/>
              <a:gd name="connsiteY1" fmla="*/ 0 h 1648182"/>
              <a:gd name="connsiteX2" fmla="*/ 9662615 w 9662615"/>
              <a:gd name="connsiteY2" fmla="*/ 1280346 h 1648182"/>
              <a:gd name="connsiteX3" fmla="*/ 9658420 w 9662615"/>
              <a:gd name="connsiteY3" fmla="*/ 1280106 h 1648182"/>
              <a:gd name="connsiteX4" fmla="*/ 9469546 w 9662615"/>
              <a:gd name="connsiteY4" fmla="*/ 1289837 h 1648182"/>
              <a:gd name="connsiteX5" fmla="*/ 9385895 w 9662615"/>
              <a:gd name="connsiteY5" fmla="*/ 1269203 h 1648182"/>
              <a:gd name="connsiteX6" fmla="*/ 9144767 w 9662615"/>
              <a:gd name="connsiteY6" fmla="*/ 1264120 h 1648182"/>
              <a:gd name="connsiteX7" fmla="*/ 8837252 w 9662615"/>
              <a:gd name="connsiteY7" fmla="*/ 1350515 h 1648182"/>
              <a:gd name="connsiteX8" fmla="*/ 8705466 w 9662615"/>
              <a:gd name="connsiteY8" fmla="*/ 1342419 h 1648182"/>
              <a:gd name="connsiteX9" fmla="*/ 8652221 w 9662615"/>
              <a:gd name="connsiteY9" fmla="*/ 1326906 h 1648182"/>
              <a:gd name="connsiteX10" fmla="*/ 8632312 w 9662615"/>
              <a:gd name="connsiteY10" fmla="*/ 1326025 h 1648182"/>
              <a:gd name="connsiteX11" fmla="*/ 8591582 w 9662615"/>
              <a:gd name="connsiteY11" fmla="*/ 1341666 h 1648182"/>
              <a:gd name="connsiteX12" fmla="*/ 8537336 w 9662615"/>
              <a:gd name="connsiteY12" fmla="*/ 1341684 h 1648182"/>
              <a:gd name="connsiteX13" fmla="*/ 8472508 w 9662615"/>
              <a:gd name="connsiteY13" fmla="*/ 1363109 h 1648182"/>
              <a:gd name="connsiteX14" fmla="*/ 8258477 w 9662615"/>
              <a:gd name="connsiteY14" fmla="*/ 1370666 h 1648182"/>
              <a:gd name="connsiteX15" fmla="*/ 8197961 w 9662615"/>
              <a:gd name="connsiteY15" fmla="*/ 1392804 h 1648182"/>
              <a:gd name="connsiteX16" fmla="*/ 8171196 w 9662615"/>
              <a:gd name="connsiteY16" fmla="*/ 1397216 h 1648182"/>
              <a:gd name="connsiteX17" fmla="*/ 8127667 w 9662615"/>
              <a:gd name="connsiteY17" fmla="*/ 1418254 h 1648182"/>
              <a:gd name="connsiteX18" fmla="*/ 7974579 w 9662615"/>
              <a:gd name="connsiteY18" fmla="*/ 1383439 h 1648182"/>
              <a:gd name="connsiteX19" fmla="*/ 7768351 w 9662615"/>
              <a:gd name="connsiteY19" fmla="*/ 1395051 h 1648182"/>
              <a:gd name="connsiteX20" fmla="*/ 7635985 w 9662615"/>
              <a:gd name="connsiteY20" fmla="*/ 1386363 h 1648182"/>
              <a:gd name="connsiteX21" fmla="*/ 7466069 w 9662615"/>
              <a:gd name="connsiteY21" fmla="*/ 1377654 h 1648182"/>
              <a:gd name="connsiteX22" fmla="*/ 7355642 w 9662615"/>
              <a:gd name="connsiteY22" fmla="*/ 1407761 h 1648182"/>
              <a:gd name="connsiteX23" fmla="*/ 7151610 w 9662615"/>
              <a:gd name="connsiteY23" fmla="*/ 1397856 h 1648182"/>
              <a:gd name="connsiteX24" fmla="*/ 7082147 w 9662615"/>
              <a:gd name="connsiteY24" fmla="*/ 1406113 h 1648182"/>
              <a:gd name="connsiteX25" fmla="*/ 7014958 w 9662615"/>
              <a:gd name="connsiteY25" fmla="*/ 1396883 h 1648182"/>
              <a:gd name="connsiteX26" fmla="*/ 6907567 w 9662615"/>
              <a:gd name="connsiteY26" fmla="*/ 1419149 h 1648182"/>
              <a:gd name="connsiteX27" fmla="*/ 6748428 w 9662615"/>
              <a:gd name="connsiteY27" fmla="*/ 1420308 h 1648182"/>
              <a:gd name="connsiteX28" fmla="*/ 6654257 w 9662615"/>
              <a:gd name="connsiteY28" fmla="*/ 1424143 h 1648182"/>
              <a:gd name="connsiteX29" fmla="*/ 6620123 w 9662615"/>
              <a:gd name="connsiteY29" fmla="*/ 1430535 h 1648182"/>
              <a:gd name="connsiteX30" fmla="*/ 6571355 w 9662615"/>
              <a:gd name="connsiteY30" fmla="*/ 1436144 h 1648182"/>
              <a:gd name="connsiteX31" fmla="*/ 6486557 w 9662615"/>
              <a:gd name="connsiteY31" fmla="*/ 1449861 h 1648182"/>
              <a:gd name="connsiteX32" fmla="*/ 6370419 w 9662615"/>
              <a:gd name="connsiteY32" fmla="*/ 1461649 h 1648182"/>
              <a:gd name="connsiteX33" fmla="*/ 6278839 w 9662615"/>
              <a:gd name="connsiteY33" fmla="*/ 1449160 h 1648182"/>
              <a:gd name="connsiteX34" fmla="*/ 6272455 w 9662615"/>
              <a:gd name="connsiteY34" fmla="*/ 1453191 h 1648182"/>
              <a:gd name="connsiteX35" fmla="*/ 6212659 w 9662615"/>
              <a:gd name="connsiteY35" fmla="*/ 1454850 h 1648182"/>
              <a:gd name="connsiteX36" fmla="*/ 6069317 w 9662615"/>
              <a:gd name="connsiteY36" fmla="*/ 1445838 h 1648182"/>
              <a:gd name="connsiteX37" fmla="*/ 5878477 w 9662615"/>
              <a:gd name="connsiteY37" fmla="*/ 1439180 h 1648182"/>
              <a:gd name="connsiteX38" fmla="*/ 5838387 w 9662615"/>
              <a:gd name="connsiteY38" fmla="*/ 1444679 h 1648182"/>
              <a:gd name="connsiteX39" fmla="*/ 5771136 w 9662615"/>
              <a:gd name="connsiteY39" fmla="*/ 1453639 h 1648182"/>
              <a:gd name="connsiteX40" fmla="*/ 5724081 w 9662615"/>
              <a:gd name="connsiteY40" fmla="*/ 1470431 h 1648182"/>
              <a:gd name="connsiteX41" fmla="*/ 5666577 w 9662615"/>
              <a:gd name="connsiteY41" fmla="*/ 1473921 h 1648182"/>
              <a:gd name="connsiteX42" fmla="*/ 5649068 w 9662615"/>
              <a:gd name="connsiteY42" fmla="*/ 1461676 h 1648182"/>
              <a:gd name="connsiteX43" fmla="*/ 5588902 w 9662615"/>
              <a:gd name="connsiteY43" fmla="*/ 1469647 h 1648182"/>
              <a:gd name="connsiteX44" fmla="*/ 5498090 w 9662615"/>
              <a:gd name="connsiteY44" fmla="*/ 1483173 h 1648182"/>
              <a:gd name="connsiteX45" fmla="*/ 5444641 w 9662615"/>
              <a:gd name="connsiteY45" fmla="*/ 1487602 h 1648182"/>
              <a:gd name="connsiteX46" fmla="*/ 5299812 w 9662615"/>
              <a:gd name="connsiteY46" fmla="*/ 1503362 h 1648182"/>
              <a:gd name="connsiteX47" fmla="*/ 5213947 w 9662615"/>
              <a:gd name="connsiteY47" fmla="*/ 1516637 h 1648182"/>
              <a:gd name="connsiteX48" fmla="*/ 5090342 w 9662615"/>
              <a:gd name="connsiteY48" fmla="*/ 1546680 h 1648182"/>
              <a:gd name="connsiteX49" fmla="*/ 5129812 w 9662615"/>
              <a:gd name="connsiteY49" fmla="*/ 1521277 h 1648182"/>
              <a:gd name="connsiteX50" fmla="*/ 5059484 w 9662615"/>
              <a:gd name="connsiteY50" fmla="*/ 1546802 h 1648182"/>
              <a:gd name="connsiteX51" fmla="*/ 5038524 w 9662615"/>
              <a:gd name="connsiteY51" fmla="*/ 1545675 h 1648182"/>
              <a:gd name="connsiteX52" fmla="*/ 5026564 w 9662615"/>
              <a:gd name="connsiteY52" fmla="*/ 1545376 h 1648182"/>
              <a:gd name="connsiteX53" fmla="*/ 4969433 w 9662615"/>
              <a:gd name="connsiteY53" fmla="*/ 1550865 h 1648182"/>
              <a:gd name="connsiteX54" fmla="*/ 4929254 w 9662615"/>
              <a:gd name="connsiteY54" fmla="*/ 1563452 h 1648182"/>
              <a:gd name="connsiteX55" fmla="*/ 4871726 w 9662615"/>
              <a:gd name="connsiteY55" fmla="*/ 1570584 h 1648182"/>
              <a:gd name="connsiteX56" fmla="*/ 4843267 w 9662615"/>
              <a:gd name="connsiteY56" fmla="*/ 1561459 h 1648182"/>
              <a:gd name="connsiteX57" fmla="*/ 4821058 w 9662615"/>
              <a:gd name="connsiteY57" fmla="*/ 1553078 h 1648182"/>
              <a:gd name="connsiteX58" fmla="*/ 4791466 w 9662615"/>
              <a:gd name="connsiteY58" fmla="*/ 1561324 h 1648182"/>
              <a:gd name="connsiteX59" fmla="*/ 4784247 w 9662615"/>
              <a:gd name="connsiteY59" fmla="*/ 1562342 h 1648182"/>
              <a:gd name="connsiteX60" fmla="*/ 4739309 w 9662615"/>
              <a:gd name="connsiteY60" fmla="*/ 1553948 h 1648182"/>
              <a:gd name="connsiteX61" fmla="*/ 4697562 w 9662615"/>
              <a:gd name="connsiteY61" fmla="*/ 1551206 h 1648182"/>
              <a:gd name="connsiteX62" fmla="*/ 4650737 w 9662615"/>
              <a:gd name="connsiteY62" fmla="*/ 1537381 h 1648182"/>
              <a:gd name="connsiteX63" fmla="*/ 4583150 w 9662615"/>
              <a:gd name="connsiteY63" fmla="*/ 1529064 h 1648182"/>
              <a:gd name="connsiteX64" fmla="*/ 4521734 w 9662615"/>
              <a:gd name="connsiteY64" fmla="*/ 1529359 h 1648182"/>
              <a:gd name="connsiteX65" fmla="*/ 4382398 w 9662615"/>
              <a:gd name="connsiteY65" fmla="*/ 1534108 h 1648182"/>
              <a:gd name="connsiteX66" fmla="*/ 4221826 w 9662615"/>
              <a:gd name="connsiteY66" fmla="*/ 1500972 h 1648182"/>
              <a:gd name="connsiteX67" fmla="*/ 4096601 w 9662615"/>
              <a:gd name="connsiteY67" fmla="*/ 1521563 h 1648182"/>
              <a:gd name="connsiteX68" fmla="*/ 4058099 w 9662615"/>
              <a:gd name="connsiteY68" fmla="*/ 1648182 h 1648182"/>
              <a:gd name="connsiteX69" fmla="*/ 3833906 w 9662615"/>
              <a:gd name="connsiteY69" fmla="*/ 1516637 h 1648182"/>
              <a:gd name="connsiteX70" fmla="*/ 3696258 w 9662615"/>
              <a:gd name="connsiteY70" fmla="*/ 1537563 h 1648182"/>
              <a:gd name="connsiteX71" fmla="*/ 3594070 w 9662615"/>
              <a:gd name="connsiteY71" fmla="*/ 1509422 h 1648182"/>
              <a:gd name="connsiteX72" fmla="*/ 3565233 w 9662615"/>
              <a:gd name="connsiteY72" fmla="*/ 1515122 h 1648182"/>
              <a:gd name="connsiteX73" fmla="*/ 3560267 w 9662615"/>
              <a:gd name="connsiteY73" fmla="*/ 1516288 h 1648182"/>
              <a:gd name="connsiteX74" fmla="*/ 3540258 w 9662615"/>
              <a:gd name="connsiteY74" fmla="*/ 1516976 h 1648182"/>
              <a:gd name="connsiteX75" fmla="*/ 3534780 w 9662615"/>
              <a:gd name="connsiteY75" fmla="*/ 1522141 h 1648182"/>
              <a:gd name="connsiteX76" fmla="*/ 3504783 w 9662615"/>
              <a:gd name="connsiteY76" fmla="*/ 1526739 h 1648182"/>
              <a:gd name="connsiteX77" fmla="*/ 3430805 w 9662615"/>
              <a:gd name="connsiteY77" fmla="*/ 1542521 h 1648182"/>
              <a:gd name="connsiteX78" fmla="*/ 3292707 w 9662615"/>
              <a:gd name="connsiteY78" fmla="*/ 1520490 h 1648182"/>
              <a:gd name="connsiteX79" fmla="*/ 3187872 w 9662615"/>
              <a:gd name="connsiteY79" fmla="*/ 1519991 h 1648182"/>
              <a:gd name="connsiteX80" fmla="*/ 3148026 w 9662615"/>
              <a:gd name="connsiteY80" fmla="*/ 1524777 h 1648182"/>
              <a:gd name="connsiteX81" fmla="*/ 3092394 w 9662615"/>
              <a:gd name="connsiteY81" fmla="*/ 1528115 h 1648182"/>
              <a:gd name="connsiteX82" fmla="*/ 2994200 w 9662615"/>
              <a:gd name="connsiteY82" fmla="*/ 1537857 h 1648182"/>
              <a:gd name="connsiteX83" fmla="*/ 2862301 w 9662615"/>
              <a:gd name="connsiteY83" fmla="*/ 1544250 h 1648182"/>
              <a:gd name="connsiteX84" fmla="*/ 2766335 w 9662615"/>
              <a:gd name="connsiteY84" fmla="*/ 1527662 h 1648182"/>
              <a:gd name="connsiteX85" fmla="*/ 2757836 w 9662615"/>
              <a:gd name="connsiteY85" fmla="*/ 1531371 h 1648182"/>
              <a:gd name="connsiteX86" fmla="*/ 2691555 w 9662615"/>
              <a:gd name="connsiteY86" fmla="*/ 1530283 h 1648182"/>
              <a:gd name="connsiteX87" fmla="*/ 2491676 w 9662615"/>
              <a:gd name="connsiteY87" fmla="*/ 1500859 h 1648182"/>
              <a:gd name="connsiteX88" fmla="*/ 2378036 w 9662615"/>
              <a:gd name="connsiteY88" fmla="*/ 1520645 h 1648182"/>
              <a:gd name="connsiteX89" fmla="*/ 2284269 w 9662615"/>
              <a:gd name="connsiteY89" fmla="*/ 1503068 h 1648182"/>
              <a:gd name="connsiteX90" fmla="*/ 2207104 w 9662615"/>
              <a:gd name="connsiteY90" fmla="*/ 1508888 h 1648182"/>
              <a:gd name="connsiteX91" fmla="*/ 2149226 w 9662615"/>
              <a:gd name="connsiteY91" fmla="*/ 1523409 h 1648182"/>
              <a:gd name="connsiteX92" fmla="*/ 2084783 w 9662615"/>
              <a:gd name="connsiteY92" fmla="*/ 1524245 h 1648182"/>
              <a:gd name="connsiteX93" fmla="*/ 2070075 w 9662615"/>
              <a:gd name="connsiteY93" fmla="*/ 1511285 h 1648182"/>
              <a:gd name="connsiteX94" fmla="*/ 2001057 w 9662615"/>
              <a:gd name="connsiteY94" fmla="*/ 1516449 h 1648182"/>
              <a:gd name="connsiteX95" fmla="*/ 1896330 w 9662615"/>
              <a:gd name="connsiteY95" fmla="*/ 1525725 h 1648182"/>
              <a:gd name="connsiteX96" fmla="*/ 1835994 w 9662615"/>
              <a:gd name="connsiteY96" fmla="*/ 1527678 h 1648182"/>
              <a:gd name="connsiteX97" fmla="*/ 1671119 w 9662615"/>
              <a:gd name="connsiteY97" fmla="*/ 1536701 h 1648182"/>
              <a:gd name="connsiteX98" fmla="*/ 1601337 w 9662615"/>
              <a:gd name="connsiteY98" fmla="*/ 1548552 h 1648182"/>
              <a:gd name="connsiteX99" fmla="*/ 1407755 w 9662615"/>
              <a:gd name="connsiteY99" fmla="*/ 1571444 h 1648182"/>
              <a:gd name="connsiteX100" fmla="*/ 1271994 w 9662615"/>
              <a:gd name="connsiteY100" fmla="*/ 1579471 h 1648182"/>
              <a:gd name="connsiteX101" fmla="*/ 1249226 w 9662615"/>
              <a:gd name="connsiteY101" fmla="*/ 1583140 h 1648182"/>
              <a:gd name="connsiteX102" fmla="*/ 1217719 w 9662615"/>
              <a:gd name="connsiteY102" fmla="*/ 1580863 h 1648182"/>
              <a:gd name="connsiteX103" fmla="*/ 1091432 w 9662615"/>
              <a:gd name="connsiteY103" fmla="*/ 1571003 h 1648182"/>
              <a:gd name="connsiteX104" fmla="*/ 992039 w 9662615"/>
              <a:gd name="connsiteY104" fmla="*/ 1556662 h 1648182"/>
              <a:gd name="connsiteX105" fmla="*/ 868264 w 9662615"/>
              <a:gd name="connsiteY105" fmla="*/ 1566392 h 1648182"/>
              <a:gd name="connsiteX106" fmla="*/ 792765 w 9662615"/>
              <a:gd name="connsiteY106" fmla="*/ 1563102 h 1648182"/>
              <a:gd name="connsiteX107" fmla="*/ 669055 w 9662615"/>
              <a:gd name="connsiteY107" fmla="*/ 1543638 h 1648182"/>
              <a:gd name="connsiteX108" fmla="*/ 506152 w 9662615"/>
              <a:gd name="connsiteY108" fmla="*/ 1549124 h 1648182"/>
              <a:gd name="connsiteX109" fmla="*/ 472797 w 9662615"/>
              <a:gd name="connsiteY109" fmla="*/ 1568904 h 1648182"/>
              <a:gd name="connsiteX110" fmla="*/ 427864 w 9662615"/>
              <a:gd name="connsiteY110" fmla="*/ 1580848 h 1648182"/>
              <a:gd name="connsiteX111" fmla="*/ 408381 w 9662615"/>
              <a:gd name="connsiteY111" fmla="*/ 1552940 h 1648182"/>
              <a:gd name="connsiteX112" fmla="*/ 267163 w 9662615"/>
              <a:gd name="connsiteY112" fmla="*/ 1531913 h 1648182"/>
              <a:gd name="connsiteX113" fmla="*/ 196644 w 9662615"/>
              <a:gd name="connsiteY113" fmla="*/ 1524565 h 1648182"/>
              <a:gd name="connsiteX114" fmla="*/ 86819 w 9662615"/>
              <a:gd name="connsiteY114" fmla="*/ 1519517 h 1648182"/>
              <a:gd name="connsiteX115" fmla="*/ 53369 w 9662615"/>
              <a:gd name="connsiteY115" fmla="*/ 1516853 h 1648182"/>
              <a:gd name="connsiteX116" fmla="*/ 2359 w 9662615"/>
              <a:gd name="connsiteY116" fmla="*/ 1515247 h 1648182"/>
              <a:gd name="connsiteX117" fmla="*/ 0 w 9662615"/>
              <a:gd name="connsiteY117" fmla="*/ 1514932 h 1648182"/>
              <a:gd name="connsiteX118" fmla="*/ 0 w 9662615"/>
              <a:gd name="connsiteY118" fmla="*/ 0 h 1648182"/>
              <a:gd name="connsiteX0" fmla="*/ 0 w 9662615"/>
              <a:gd name="connsiteY0" fmla="*/ 0 h 1723719"/>
              <a:gd name="connsiteX1" fmla="*/ 9662615 w 9662615"/>
              <a:gd name="connsiteY1" fmla="*/ 0 h 1723719"/>
              <a:gd name="connsiteX2" fmla="*/ 9662615 w 9662615"/>
              <a:gd name="connsiteY2" fmla="*/ 1280346 h 1723719"/>
              <a:gd name="connsiteX3" fmla="*/ 9658420 w 9662615"/>
              <a:gd name="connsiteY3" fmla="*/ 1280106 h 1723719"/>
              <a:gd name="connsiteX4" fmla="*/ 9469546 w 9662615"/>
              <a:gd name="connsiteY4" fmla="*/ 1289837 h 1723719"/>
              <a:gd name="connsiteX5" fmla="*/ 9385895 w 9662615"/>
              <a:gd name="connsiteY5" fmla="*/ 1269203 h 1723719"/>
              <a:gd name="connsiteX6" fmla="*/ 9144767 w 9662615"/>
              <a:gd name="connsiteY6" fmla="*/ 1264120 h 1723719"/>
              <a:gd name="connsiteX7" fmla="*/ 8837252 w 9662615"/>
              <a:gd name="connsiteY7" fmla="*/ 1350515 h 1723719"/>
              <a:gd name="connsiteX8" fmla="*/ 8705466 w 9662615"/>
              <a:gd name="connsiteY8" fmla="*/ 1342419 h 1723719"/>
              <a:gd name="connsiteX9" fmla="*/ 8652221 w 9662615"/>
              <a:gd name="connsiteY9" fmla="*/ 1326906 h 1723719"/>
              <a:gd name="connsiteX10" fmla="*/ 8632312 w 9662615"/>
              <a:gd name="connsiteY10" fmla="*/ 1326025 h 1723719"/>
              <a:gd name="connsiteX11" fmla="*/ 8591582 w 9662615"/>
              <a:gd name="connsiteY11" fmla="*/ 1341666 h 1723719"/>
              <a:gd name="connsiteX12" fmla="*/ 8537336 w 9662615"/>
              <a:gd name="connsiteY12" fmla="*/ 1341684 h 1723719"/>
              <a:gd name="connsiteX13" fmla="*/ 8472508 w 9662615"/>
              <a:gd name="connsiteY13" fmla="*/ 1363109 h 1723719"/>
              <a:gd name="connsiteX14" fmla="*/ 8258477 w 9662615"/>
              <a:gd name="connsiteY14" fmla="*/ 1370666 h 1723719"/>
              <a:gd name="connsiteX15" fmla="*/ 8197961 w 9662615"/>
              <a:gd name="connsiteY15" fmla="*/ 1392804 h 1723719"/>
              <a:gd name="connsiteX16" fmla="*/ 8171196 w 9662615"/>
              <a:gd name="connsiteY16" fmla="*/ 1397216 h 1723719"/>
              <a:gd name="connsiteX17" fmla="*/ 8127667 w 9662615"/>
              <a:gd name="connsiteY17" fmla="*/ 1418254 h 1723719"/>
              <a:gd name="connsiteX18" fmla="*/ 7974579 w 9662615"/>
              <a:gd name="connsiteY18" fmla="*/ 1383439 h 1723719"/>
              <a:gd name="connsiteX19" fmla="*/ 7768351 w 9662615"/>
              <a:gd name="connsiteY19" fmla="*/ 1395051 h 1723719"/>
              <a:gd name="connsiteX20" fmla="*/ 7635985 w 9662615"/>
              <a:gd name="connsiteY20" fmla="*/ 1386363 h 1723719"/>
              <a:gd name="connsiteX21" fmla="*/ 7466069 w 9662615"/>
              <a:gd name="connsiteY21" fmla="*/ 1377654 h 1723719"/>
              <a:gd name="connsiteX22" fmla="*/ 7355642 w 9662615"/>
              <a:gd name="connsiteY22" fmla="*/ 1407761 h 1723719"/>
              <a:gd name="connsiteX23" fmla="*/ 7151610 w 9662615"/>
              <a:gd name="connsiteY23" fmla="*/ 1397856 h 1723719"/>
              <a:gd name="connsiteX24" fmla="*/ 7082147 w 9662615"/>
              <a:gd name="connsiteY24" fmla="*/ 1406113 h 1723719"/>
              <a:gd name="connsiteX25" fmla="*/ 7014958 w 9662615"/>
              <a:gd name="connsiteY25" fmla="*/ 1396883 h 1723719"/>
              <a:gd name="connsiteX26" fmla="*/ 6907567 w 9662615"/>
              <a:gd name="connsiteY26" fmla="*/ 1419149 h 1723719"/>
              <a:gd name="connsiteX27" fmla="*/ 6748428 w 9662615"/>
              <a:gd name="connsiteY27" fmla="*/ 1420308 h 1723719"/>
              <a:gd name="connsiteX28" fmla="*/ 6654257 w 9662615"/>
              <a:gd name="connsiteY28" fmla="*/ 1424143 h 1723719"/>
              <a:gd name="connsiteX29" fmla="*/ 6620123 w 9662615"/>
              <a:gd name="connsiteY29" fmla="*/ 1430535 h 1723719"/>
              <a:gd name="connsiteX30" fmla="*/ 6571355 w 9662615"/>
              <a:gd name="connsiteY30" fmla="*/ 1436144 h 1723719"/>
              <a:gd name="connsiteX31" fmla="*/ 6486557 w 9662615"/>
              <a:gd name="connsiteY31" fmla="*/ 1449861 h 1723719"/>
              <a:gd name="connsiteX32" fmla="*/ 6370419 w 9662615"/>
              <a:gd name="connsiteY32" fmla="*/ 1461649 h 1723719"/>
              <a:gd name="connsiteX33" fmla="*/ 6278839 w 9662615"/>
              <a:gd name="connsiteY33" fmla="*/ 1449160 h 1723719"/>
              <a:gd name="connsiteX34" fmla="*/ 6272455 w 9662615"/>
              <a:gd name="connsiteY34" fmla="*/ 1453191 h 1723719"/>
              <a:gd name="connsiteX35" fmla="*/ 6212659 w 9662615"/>
              <a:gd name="connsiteY35" fmla="*/ 1454850 h 1723719"/>
              <a:gd name="connsiteX36" fmla="*/ 6069317 w 9662615"/>
              <a:gd name="connsiteY36" fmla="*/ 1445838 h 1723719"/>
              <a:gd name="connsiteX37" fmla="*/ 5878477 w 9662615"/>
              <a:gd name="connsiteY37" fmla="*/ 1439180 h 1723719"/>
              <a:gd name="connsiteX38" fmla="*/ 5838387 w 9662615"/>
              <a:gd name="connsiteY38" fmla="*/ 1444679 h 1723719"/>
              <a:gd name="connsiteX39" fmla="*/ 5771136 w 9662615"/>
              <a:gd name="connsiteY39" fmla="*/ 1453639 h 1723719"/>
              <a:gd name="connsiteX40" fmla="*/ 5724081 w 9662615"/>
              <a:gd name="connsiteY40" fmla="*/ 1470431 h 1723719"/>
              <a:gd name="connsiteX41" fmla="*/ 5666577 w 9662615"/>
              <a:gd name="connsiteY41" fmla="*/ 1473921 h 1723719"/>
              <a:gd name="connsiteX42" fmla="*/ 5649068 w 9662615"/>
              <a:gd name="connsiteY42" fmla="*/ 1461676 h 1723719"/>
              <a:gd name="connsiteX43" fmla="*/ 5588902 w 9662615"/>
              <a:gd name="connsiteY43" fmla="*/ 1469647 h 1723719"/>
              <a:gd name="connsiteX44" fmla="*/ 5498090 w 9662615"/>
              <a:gd name="connsiteY44" fmla="*/ 1483173 h 1723719"/>
              <a:gd name="connsiteX45" fmla="*/ 5444641 w 9662615"/>
              <a:gd name="connsiteY45" fmla="*/ 1487602 h 1723719"/>
              <a:gd name="connsiteX46" fmla="*/ 5299812 w 9662615"/>
              <a:gd name="connsiteY46" fmla="*/ 1503362 h 1723719"/>
              <a:gd name="connsiteX47" fmla="*/ 5213947 w 9662615"/>
              <a:gd name="connsiteY47" fmla="*/ 1516637 h 1723719"/>
              <a:gd name="connsiteX48" fmla="*/ 5090342 w 9662615"/>
              <a:gd name="connsiteY48" fmla="*/ 1546680 h 1723719"/>
              <a:gd name="connsiteX49" fmla="*/ 5129812 w 9662615"/>
              <a:gd name="connsiteY49" fmla="*/ 1521277 h 1723719"/>
              <a:gd name="connsiteX50" fmla="*/ 5059484 w 9662615"/>
              <a:gd name="connsiteY50" fmla="*/ 1546802 h 1723719"/>
              <a:gd name="connsiteX51" fmla="*/ 5038524 w 9662615"/>
              <a:gd name="connsiteY51" fmla="*/ 1545675 h 1723719"/>
              <a:gd name="connsiteX52" fmla="*/ 5026564 w 9662615"/>
              <a:gd name="connsiteY52" fmla="*/ 1545376 h 1723719"/>
              <a:gd name="connsiteX53" fmla="*/ 4969433 w 9662615"/>
              <a:gd name="connsiteY53" fmla="*/ 1550865 h 1723719"/>
              <a:gd name="connsiteX54" fmla="*/ 4929254 w 9662615"/>
              <a:gd name="connsiteY54" fmla="*/ 1563452 h 1723719"/>
              <a:gd name="connsiteX55" fmla="*/ 4871726 w 9662615"/>
              <a:gd name="connsiteY55" fmla="*/ 1570584 h 1723719"/>
              <a:gd name="connsiteX56" fmla="*/ 4843267 w 9662615"/>
              <a:gd name="connsiteY56" fmla="*/ 1561459 h 1723719"/>
              <a:gd name="connsiteX57" fmla="*/ 4821058 w 9662615"/>
              <a:gd name="connsiteY57" fmla="*/ 1553078 h 1723719"/>
              <a:gd name="connsiteX58" fmla="*/ 4791466 w 9662615"/>
              <a:gd name="connsiteY58" fmla="*/ 1561324 h 1723719"/>
              <a:gd name="connsiteX59" fmla="*/ 4784247 w 9662615"/>
              <a:gd name="connsiteY59" fmla="*/ 1562342 h 1723719"/>
              <a:gd name="connsiteX60" fmla="*/ 4739309 w 9662615"/>
              <a:gd name="connsiteY60" fmla="*/ 1553948 h 1723719"/>
              <a:gd name="connsiteX61" fmla="*/ 4697562 w 9662615"/>
              <a:gd name="connsiteY61" fmla="*/ 1551206 h 1723719"/>
              <a:gd name="connsiteX62" fmla="*/ 4650737 w 9662615"/>
              <a:gd name="connsiteY62" fmla="*/ 1537381 h 1723719"/>
              <a:gd name="connsiteX63" fmla="*/ 4583150 w 9662615"/>
              <a:gd name="connsiteY63" fmla="*/ 1529064 h 1723719"/>
              <a:gd name="connsiteX64" fmla="*/ 4521734 w 9662615"/>
              <a:gd name="connsiteY64" fmla="*/ 1529359 h 1723719"/>
              <a:gd name="connsiteX65" fmla="*/ 4382398 w 9662615"/>
              <a:gd name="connsiteY65" fmla="*/ 1534108 h 1723719"/>
              <a:gd name="connsiteX66" fmla="*/ 4221826 w 9662615"/>
              <a:gd name="connsiteY66" fmla="*/ 1500972 h 1723719"/>
              <a:gd name="connsiteX67" fmla="*/ 4096601 w 9662615"/>
              <a:gd name="connsiteY67" fmla="*/ 1521563 h 1723719"/>
              <a:gd name="connsiteX68" fmla="*/ 3970635 w 9662615"/>
              <a:gd name="connsiteY68" fmla="*/ 1723719 h 1723719"/>
              <a:gd name="connsiteX69" fmla="*/ 3833906 w 9662615"/>
              <a:gd name="connsiteY69" fmla="*/ 1516637 h 1723719"/>
              <a:gd name="connsiteX70" fmla="*/ 3696258 w 9662615"/>
              <a:gd name="connsiteY70" fmla="*/ 1537563 h 1723719"/>
              <a:gd name="connsiteX71" fmla="*/ 3594070 w 9662615"/>
              <a:gd name="connsiteY71" fmla="*/ 1509422 h 1723719"/>
              <a:gd name="connsiteX72" fmla="*/ 3565233 w 9662615"/>
              <a:gd name="connsiteY72" fmla="*/ 1515122 h 1723719"/>
              <a:gd name="connsiteX73" fmla="*/ 3560267 w 9662615"/>
              <a:gd name="connsiteY73" fmla="*/ 1516288 h 1723719"/>
              <a:gd name="connsiteX74" fmla="*/ 3540258 w 9662615"/>
              <a:gd name="connsiteY74" fmla="*/ 1516976 h 1723719"/>
              <a:gd name="connsiteX75" fmla="*/ 3534780 w 9662615"/>
              <a:gd name="connsiteY75" fmla="*/ 1522141 h 1723719"/>
              <a:gd name="connsiteX76" fmla="*/ 3504783 w 9662615"/>
              <a:gd name="connsiteY76" fmla="*/ 1526739 h 1723719"/>
              <a:gd name="connsiteX77" fmla="*/ 3430805 w 9662615"/>
              <a:gd name="connsiteY77" fmla="*/ 1542521 h 1723719"/>
              <a:gd name="connsiteX78" fmla="*/ 3292707 w 9662615"/>
              <a:gd name="connsiteY78" fmla="*/ 1520490 h 1723719"/>
              <a:gd name="connsiteX79" fmla="*/ 3187872 w 9662615"/>
              <a:gd name="connsiteY79" fmla="*/ 1519991 h 1723719"/>
              <a:gd name="connsiteX80" fmla="*/ 3148026 w 9662615"/>
              <a:gd name="connsiteY80" fmla="*/ 1524777 h 1723719"/>
              <a:gd name="connsiteX81" fmla="*/ 3092394 w 9662615"/>
              <a:gd name="connsiteY81" fmla="*/ 1528115 h 1723719"/>
              <a:gd name="connsiteX82" fmla="*/ 2994200 w 9662615"/>
              <a:gd name="connsiteY82" fmla="*/ 1537857 h 1723719"/>
              <a:gd name="connsiteX83" fmla="*/ 2862301 w 9662615"/>
              <a:gd name="connsiteY83" fmla="*/ 1544250 h 1723719"/>
              <a:gd name="connsiteX84" fmla="*/ 2766335 w 9662615"/>
              <a:gd name="connsiteY84" fmla="*/ 1527662 h 1723719"/>
              <a:gd name="connsiteX85" fmla="*/ 2757836 w 9662615"/>
              <a:gd name="connsiteY85" fmla="*/ 1531371 h 1723719"/>
              <a:gd name="connsiteX86" fmla="*/ 2691555 w 9662615"/>
              <a:gd name="connsiteY86" fmla="*/ 1530283 h 1723719"/>
              <a:gd name="connsiteX87" fmla="*/ 2491676 w 9662615"/>
              <a:gd name="connsiteY87" fmla="*/ 1500859 h 1723719"/>
              <a:gd name="connsiteX88" fmla="*/ 2378036 w 9662615"/>
              <a:gd name="connsiteY88" fmla="*/ 1520645 h 1723719"/>
              <a:gd name="connsiteX89" fmla="*/ 2284269 w 9662615"/>
              <a:gd name="connsiteY89" fmla="*/ 1503068 h 1723719"/>
              <a:gd name="connsiteX90" fmla="*/ 2207104 w 9662615"/>
              <a:gd name="connsiteY90" fmla="*/ 1508888 h 1723719"/>
              <a:gd name="connsiteX91" fmla="*/ 2149226 w 9662615"/>
              <a:gd name="connsiteY91" fmla="*/ 1523409 h 1723719"/>
              <a:gd name="connsiteX92" fmla="*/ 2084783 w 9662615"/>
              <a:gd name="connsiteY92" fmla="*/ 1524245 h 1723719"/>
              <a:gd name="connsiteX93" fmla="*/ 2070075 w 9662615"/>
              <a:gd name="connsiteY93" fmla="*/ 1511285 h 1723719"/>
              <a:gd name="connsiteX94" fmla="*/ 2001057 w 9662615"/>
              <a:gd name="connsiteY94" fmla="*/ 1516449 h 1723719"/>
              <a:gd name="connsiteX95" fmla="*/ 1896330 w 9662615"/>
              <a:gd name="connsiteY95" fmla="*/ 1525725 h 1723719"/>
              <a:gd name="connsiteX96" fmla="*/ 1835994 w 9662615"/>
              <a:gd name="connsiteY96" fmla="*/ 1527678 h 1723719"/>
              <a:gd name="connsiteX97" fmla="*/ 1671119 w 9662615"/>
              <a:gd name="connsiteY97" fmla="*/ 1536701 h 1723719"/>
              <a:gd name="connsiteX98" fmla="*/ 1601337 w 9662615"/>
              <a:gd name="connsiteY98" fmla="*/ 1548552 h 1723719"/>
              <a:gd name="connsiteX99" fmla="*/ 1407755 w 9662615"/>
              <a:gd name="connsiteY99" fmla="*/ 1571444 h 1723719"/>
              <a:gd name="connsiteX100" fmla="*/ 1271994 w 9662615"/>
              <a:gd name="connsiteY100" fmla="*/ 1579471 h 1723719"/>
              <a:gd name="connsiteX101" fmla="*/ 1249226 w 9662615"/>
              <a:gd name="connsiteY101" fmla="*/ 1583140 h 1723719"/>
              <a:gd name="connsiteX102" fmla="*/ 1217719 w 9662615"/>
              <a:gd name="connsiteY102" fmla="*/ 1580863 h 1723719"/>
              <a:gd name="connsiteX103" fmla="*/ 1091432 w 9662615"/>
              <a:gd name="connsiteY103" fmla="*/ 1571003 h 1723719"/>
              <a:gd name="connsiteX104" fmla="*/ 992039 w 9662615"/>
              <a:gd name="connsiteY104" fmla="*/ 1556662 h 1723719"/>
              <a:gd name="connsiteX105" fmla="*/ 868264 w 9662615"/>
              <a:gd name="connsiteY105" fmla="*/ 1566392 h 1723719"/>
              <a:gd name="connsiteX106" fmla="*/ 792765 w 9662615"/>
              <a:gd name="connsiteY106" fmla="*/ 1563102 h 1723719"/>
              <a:gd name="connsiteX107" fmla="*/ 669055 w 9662615"/>
              <a:gd name="connsiteY107" fmla="*/ 1543638 h 1723719"/>
              <a:gd name="connsiteX108" fmla="*/ 506152 w 9662615"/>
              <a:gd name="connsiteY108" fmla="*/ 1549124 h 1723719"/>
              <a:gd name="connsiteX109" fmla="*/ 472797 w 9662615"/>
              <a:gd name="connsiteY109" fmla="*/ 1568904 h 1723719"/>
              <a:gd name="connsiteX110" fmla="*/ 427864 w 9662615"/>
              <a:gd name="connsiteY110" fmla="*/ 1580848 h 1723719"/>
              <a:gd name="connsiteX111" fmla="*/ 408381 w 9662615"/>
              <a:gd name="connsiteY111" fmla="*/ 1552940 h 1723719"/>
              <a:gd name="connsiteX112" fmla="*/ 267163 w 9662615"/>
              <a:gd name="connsiteY112" fmla="*/ 1531913 h 1723719"/>
              <a:gd name="connsiteX113" fmla="*/ 196644 w 9662615"/>
              <a:gd name="connsiteY113" fmla="*/ 1524565 h 1723719"/>
              <a:gd name="connsiteX114" fmla="*/ 86819 w 9662615"/>
              <a:gd name="connsiteY114" fmla="*/ 1519517 h 1723719"/>
              <a:gd name="connsiteX115" fmla="*/ 53369 w 9662615"/>
              <a:gd name="connsiteY115" fmla="*/ 1516853 h 1723719"/>
              <a:gd name="connsiteX116" fmla="*/ 2359 w 9662615"/>
              <a:gd name="connsiteY116" fmla="*/ 1515247 h 1723719"/>
              <a:gd name="connsiteX117" fmla="*/ 0 w 9662615"/>
              <a:gd name="connsiteY117" fmla="*/ 1514932 h 1723719"/>
              <a:gd name="connsiteX118" fmla="*/ 0 w 9662615"/>
              <a:gd name="connsiteY118" fmla="*/ 0 h 1723719"/>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37764 w 9662615"/>
              <a:gd name="connsiteY49" fmla="*/ 1481521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177807 w 9662615"/>
              <a:gd name="connsiteY48" fmla="*/ 1526802 h 1583140"/>
              <a:gd name="connsiteX49" fmla="*/ 5137764 w 9662615"/>
              <a:gd name="connsiteY49" fmla="*/ 1481521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18664 w 9662615"/>
              <a:gd name="connsiteY3" fmla="*/ 1331789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06152 w 9662615"/>
              <a:gd name="connsiteY107" fmla="*/ 1549124 h 1583140"/>
              <a:gd name="connsiteX108" fmla="*/ 472797 w 9662615"/>
              <a:gd name="connsiteY108" fmla="*/ 1568904 h 1583140"/>
              <a:gd name="connsiteX109" fmla="*/ 427864 w 9662615"/>
              <a:gd name="connsiteY109" fmla="*/ 1580848 h 1583140"/>
              <a:gd name="connsiteX110" fmla="*/ 408381 w 9662615"/>
              <a:gd name="connsiteY110" fmla="*/ 1552940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06152 w 9662615"/>
              <a:gd name="connsiteY107" fmla="*/ 1549124 h 1583140"/>
              <a:gd name="connsiteX108" fmla="*/ 472797 w 9662615"/>
              <a:gd name="connsiteY108" fmla="*/ 1568904 h 1583140"/>
              <a:gd name="connsiteX109" fmla="*/ 427864 w 9662615"/>
              <a:gd name="connsiteY109" fmla="*/ 1580848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06152 w 9662615"/>
              <a:gd name="connsiteY107" fmla="*/ 1549124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41933 w 9662615"/>
              <a:gd name="connsiteY107" fmla="*/ 1561051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53153 w 9662615"/>
              <a:gd name="connsiteY106" fmla="*/ 1563516 h 1583140"/>
              <a:gd name="connsiteX107" fmla="*/ 541933 w 9662615"/>
              <a:gd name="connsiteY107" fmla="*/ 1561051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40355 w 9662615"/>
              <a:gd name="connsiteY103" fmla="*/ 1560638 h 1583140"/>
              <a:gd name="connsiteX104" fmla="*/ 868264 w 9662615"/>
              <a:gd name="connsiteY104" fmla="*/ 1566392 h 1583140"/>
              <a:gd name="connsiteX105" fmla="*/ 792765 w 9662615"/>
              <a:gd name="connsiteY105" fmla="*/ 1563102 h 1583140"/>
              <a:gd name="connsiteX106" fmla="*/ 653153 w 9662615"/>
              <a:gd name="connsiteY106" fmla="*/ 1563516 h 1583140"/>
              <a:gd name="connsiteX107" fmla="*/ 541933 w 9662615"/>
              <a:gd name="connsiteY107" fmla="*/ 1561051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92811"/>
              <a:gd name="connsiteX1" fmla="*/ 9662615 w 9662615"/>
              <a:gd name="connsiteY1" fmla="*/ 0 h 1592811"/>
              <a:gd name="connsiteX2" fmla="*/ 9662615 w 9662615"/>
              <a:gd name="connsiteY2" fmla="*/ 1280346 h 1592811"/>
              <a:gd name="connsiteX3" fmla="*/ 9551077 w 9662615"/>
              <a:gd name="connsiteY3" fmla="*/ 1292033 h 1592811"/>
              <a:gd name="connsiteX4" fmla="*/ 9469546 w 9662615"/>
              <a:gd name="connsiteY4" fmla="*/ 1289837 h 1592811"/>
              <a:gd name="connsiteX5" fmla="*/ 9326260 w 9662615"/>
              <a:gd name="connsiteY5" fmla="*/ 1277155 h 1592811"/>
              <a:gd name="connsiteX6" fmla="*/ 9144767 w 9662615"/>
              <a:gd name="connsiteY6" fmla="*/ 1264120 h 1592811"/>
              <a:gd name="connsiteX7" fmla="*/ 8976400 w 9662615"/>
              <a:gd name="connsiteY7" fmla="*/ 1326661 h 1592811"/>
              <a:gd name="connsiteX8" fmla="*/ 8828711 w 9662615"/>
              <a:gd name="connsiteY8" fmla="*/ 1346394 h 1592811"/>
              <a:gd name="connsiteX9" fmla="*/ 8695953 w 9662615"/>
              <a:gd name="connsiteY9" fmla="*/ 1346784 h 1592811"/>
              <a:gd name="connsiteX10" fmla="*/ 8652191 w 9662615"/>
              <a:gd name="connsiteY10" fmla="*/ 1345903 h 1592811"/>
              <a:gd name="connsiteX11" fmla="*/ 8591582 w 9662615"/>
              <a:gd name="connsiteY11" fmla="*/ 1341666 h 1592811"/>
              <a:gd name="connsiteX12" fmla="*/ 8537336 w 9662615"/>
              <a:gd name="connsiteY12" fmla="*/ 1341684 h 1592811"/>
              <a:gd name="connsiteX13" fmla="*/ 8416849 w 9662615"/>
              <a:gd name="connsiteY13" fmla="*/ 1367085 h 1592811"/>
              <a:gd name="connsiteX14" fmla="*/ 8278355 w 9662615"/>
              <a:gd name="connsiteY14" fmla="*/ 1386569 h 1592811"/>
              <a:gd name="connsiteX15" fmla="*/ 8197961 w 9662615"/>
              <a:gd name="connsiteY15" fmla="*/ 1392804 h 1592811"/>
              <a:gd name="connsiteX16" fmla="*/ 8171196 w 9662615"/>
              <a:gd name="connsiteY16" fmla="*/ 1397216 h 1592811"/>
              <a:gd name="connsiteX17" fmla="*/ 8087910 w 9662615"/>
              <a:gd name="connsiteY17" fmla="*/ 1386449 h 1592811"/>
              <a:gd name="connsiteX18" fmla="*/ 7974579 w 9662615"/>
              <a:gd name="connsiteY18" fmla="*/ 1383439 h 1592811"/>
              <a:gd name="connsiteX19" fmla="*/ 7768351 w 9662615"/>
              <a:gd name="connsiteY19" fmla="*/ 1395051 h 1592811"/>
              <a:gd name="connsiteX20" fmla="*/ 7635985 w 9662615"/>
              <a:gd name="connsiteY20" fmla="*/ 1386363 h 1592811"/>
              <a:gd name="connsiteX21" fmla="*/ 7466069 w 9662615"/>
              <a:gd name="connsiteY21" fmla="*/ 1377654 h 1592811"/>
              <a:gd name="connsiteX22" fmla="*/ 7355642 w 9662615"/>
              <a:gd name="connsiteY22" fmla="*/ 1407761 h 1592811"/>
              <a:gd name="connsiteX23" fmla="*/ 7215220 w 9662615"/>
              <a:gd name="connsiteY23" fmla="*/ 1397856 h 1592811"/>
              <a:gd name="connsiteX24" fmla="*/ 7082147 w 9662615"/>
              <a:gd name="connsiteY24" fmla="*/ 1406113 h 1592811"/>
              <a:gd name="connsiteX25" fmla="*/ 6987129 w 9662615"/>
              <a:gd name="connsiteY25" fmla="*/ 1404834 h 1592811"/>
              <a:gd name="connsiteX26" fmla="*/ 6907567 w 9662615"/>
              <a:gd name="connsiteY26" fmla="*/ 1419149 h 1592811"/>
              <a:gd name="connsiteX27" fmla="*/ 6748428 w 9662615"/>
              <a:gd name="connsiteY27" fmla="*/ 1420308 h 1592811"/>
              <a:gd name="connsiteX28" fmla="*/ 6654257 w 9662615"/>
              <a:gd name="connsiteY28" fmla="*/ 1424143 h 1592811"/>
              <a:gd name="connsiteX29" fmla="*/ 6620123 w 9662615"/>
              <a:gd name="connsiteY29" fmla="*/ 1430535 h 1592811"/>
              <a:gd name="connsiteX30" fmla="*/ 6571355 w 9662615"/>
              <a:gd name="connsiteY30" fmla="*/ 1436144 h 1592811"/>
              <a:gd name="connsiteX31" fmla="*/ 6486557 w 9662615"/>
              <a:gd name="connsiteY31" fmla="*/ 1449861 h 1592811"/>
              <a:gd name="connsiteX32" fmla="*/ 6370419 w 9662615"/>
              <a:gd name="connsiteY32" fmla="*/ 1461649 h 1592811"/>
              <a:gd name="connsiteX33" fmla="*/ 6278839 w 9662615"/>
              <a:gd name="connsiteY33" fmla="*/ 1449160 h 1592811"/>
              <a:gd name="connsiteX34" fmla="*/ 6272455 w 9662615"/>
              <a:gd name="connsiteY34" fmla="*/ 1453191 h 1592811"/>
              <a:gd name="connsiteX35" fmla="*/ 6212659 w 9662615"/>
              <a:gd name="connsiteY35" fmla="*/ 1454850 h 1592811"/>
              <a:gd name="connsiteX36" fmla="*/ 6069317 w 9662615"/>
              <a:gd name="connsiteY36" fmla="*/ 1445838 h 1592811"/>
              <a:gd name="connsiteX37" fmla="*/ 5878477 w 9662615"/>
              <a:gd name="connsiteY37" fmla="*/ 1439180 h 1592811"/>
              <a:gd name="connsiteX38" fmla="*/ 5838387 w 9662615"/>
              <a:gd name="connsiteY38" fmla="*/ 1444679 h 1592811"/>
              <a:gd name="connsiteX39" fmla="*/ 5771136 w 9662615"/>
              <a:gd name="connsiteY39" fmla="*/ 1453639 h 1592811"/>
              <a:gd name="connsiteX40" fmla="*/ 5724081 w 9662615"/>
              <a:gd name="connsiteY40" fmla="*/ 1470431 h 1592811"/>
              <a:gd name="connsiteX41" fmla="*/ 5666577 w 9662615"/>
              <a:gd name="connsiteY41" fmla="*/ 1473921 h 1592811"/>
              <a:gd name="connsiteX42" fmla="*/ 5649068 w 9662615"/>
              <a:gd name="connsiteY42" fmla="*/ 1461676 h 1592811"/>
              <a:gd name="connsiteX43" fmla="*/ 5588902 w 9662615"/>
              <a:gd name="connsiteY43" fmla="*/ 1469647 h 1592811"/>
              <a:gd name="connsiteX44" fmla="*/ 5498090 w 9662615"/>
              <a:gd name="connsiteY44" fmla="*/ 1483173 h 1592811"/>
              <a:gd name="connsiteX45" fmla="*/ 5444641 w 9662615"/>
              <a:gd name="connsiteY45" fmla="*/ 1487602 h 1592811"/>
              <a:gd name="connsiteX46" fmla="*/ 5299812 w 9662615"/>
              <a:gd name="connsiteY46" fmla="*/ 1503362 h 1592811"/>
              <a:gd name="connsiteX47" fmla="*/ 5245752 w 9662615"/>
              <a:gd name="connsiteY47" fmla="*/ 1520612 h 1592811"/>
              <a:gd name="connsiteX48" fmla="*/ 5177807 w 9662615"/>
              <a:gd name="connsiteY48" fmla="*/ 1526802 h 1592811"/>
              <a:gd name="connsiteX49" fmla="*/ 5113910 w 9662615"/>
              <a:gd name="connsiteY49" fmla="*/ 1533205 h 1592811"/>
              <a:gd name="connsiteX50" fmla="*/ 5059484 w 9662615"/>
              <a:gd name="connsiteY50" fmla="*/ 1546802 h 1592811"/>
              <a:gd name="connsiteX51" fmla="*/ 5038524 w 9662615"/>
              <a:gd name="connsiteY51" fmla="*/ 1545675 h 1592811"/>
              <a:gd name="connsiteX52" fmla="*/ 5026564 w 9662615"/>
              <a:gd name="connsiteY52" fmla="*/ 1545376 h 1592811"/>
              <a:gd name="connsiteX53" fmla="*/ 4969433 w 9662615"/>
              <a:gd name="connsiteY53" fmla="*/ 1550865 h 1592811"/>
              <a:gd name="connsiteX54" fmla="*/ 4871726 w 9662615"/>
              <a:gd name="connsiteY54" fmla="*/ 1570584 h 1592811"/>
              <a:gd name="connsiteX55" fmla="*/ 4843267 w 9662615"/>
              <a:gd name="connsiteY55" fmla="*/ 1561459 h 1592811"/>
              <a:gd name="connsiteX56" fmla="*/ 4821058 w 9662615"/>
              <a:gd name="connsiteY56" fmla="*/ 1553078 h 1592811"/>
              <a:gd name="connsiteX57" fmla="*/ 4791466 w 9662615"/>
              <a:gd name="connsiteY57" fmla="*/ 1561324 h 1592811"/>
              <a:gd name="connsiteX58" fmla="*/ 4784247 w 9662615"/>
              <a:gd name="connsiteY58" fmla="*/ 1562342 h 1592811"/>
              <a:gd name="connsiteX59" fmla="*/ 4739309 w 9662615"/>
              <a:gd name="connsiteY59" fmla="*/ 1553948 h 1592811"/>
              <a:gd name="connsiteX60" fmla="*/ 4697562 w 9662615"/>
              <a:gd name="connsiteY60" fmla="*/ 1551206 h 1592811"/>
              <a:gd name="connsiteX61" fmla="*/ 4650737 w 9662615"/>
              <a:gd name="connsiteY61" fmla="*/ 1537381 h 1592811"/>
              <a:gd name="connsiteX62" fmla="*/ 4583150 w 9662615"/>
              <a:gd name="connsiteY62" fmla="*/ 1529064 h 1592811"/>
              <a:gd name="connsiteX63" fmla="*/ 4521734 w 9662615"/>
              <a:gd name="connsiteY63" fmla="*/ 1529359 h 1592811"/>
              <a:gd name="connsiteX64" fmla="*/ 4382398 w 9662615"/>
              <a:gd name="connsiteY64" fmla="*/ 1534108 h 1592811"/>
              <a:gd name="connsiteX65" fmla="*/ 4221826 w 9662615"/>
              <a:gd name="connsiteY65" fmla="*/ 1500972 h 1592811"/>
              <a:gd name="connsiteX66" fmla="*/ 4096601 w 9662615"/>
              <a:gd name="connsiteY66" fmla="*/ 1521563 h 1592811"/>
              <a:gd name="connsiteX67" fmla="*/ 4002441 w 9662615"/>
              <a:gd name="connsiteY67" fmla="*/ 1528912 h 1592811"/>
              <a:gd name="connsiteX68" fmla="*/ 3833906 w 9662615"/>
              <a:gd name="connsiteY68" fmla="*/ 1516637 h 1592811"/>
              <a:gd name="connsiteX69" fmla="*/ 3763845 w 9662615"/>
              <a:gd name="connsiteY69" fmla="*/ 1501782 h 1592811"/>
              <a:gd name="connsiteX70" fmla="*/ 3641778 w 9662615"/>
              <a:gd name="connsiteY70" fmla="*/ 1505446 h 1592811"/>
              <a:gd name="connsiteX71" fmla="*/ 3565233 w 9662615"/>
              <a:gd name="connsiteY71" fmla="*/ 1515122 h 1592811"/>
              <a:gd name="connsiteX72" fmla="*/ 3560267 w 9662615"/>
              <a:gd name="connsiteY72" fmla="*/ 1516288 h 1592811"/>
              <a:gd name="connsiteX73" fmla="*/ 3540258 w 9662615"/>
              <a:gd name="connsiteY73" fmla="*/ 1516976 h 1592811"/>
              <a:gd name="connsiteX74" fmla="*/ 3534780 w 9662615"/>
              <a:gd name="connsiteY74" fmla="*/ 1522141 h 1592811"/>
              <a:gd name="connsiteX75" fmla="*/ 3504783 w 9662615"/>
              <a:gd name="connsiteY75" fmla="*/ 1526739 h 1592811"/>
              <a:gd name="connsiteX76" fmla="*/ 3430805 w 9662615"/>
              <a:gd name="connsiteY76" fmla="*/ 1542521 h 1592811"/>
              <a:gd name="connsiteX77" fmla="*/ 3292707 w 9662615"/>
              <a:gd name="connsiteY77" fmla="*/ 1520490 h 1592811"/>
              <a:gd name="connsiteX78" fmla="*/ 3187872 w 9662615"/>
              <a:gd name="connsiteY78" fmla="*/ 1519991 h 1592811"/>
              <a:gd name="connsiteX79" fmla="*/ 3148026 w 9662615"/>
              <a:gd name="connsiteY79" fmla="*/ 1524777 h 1592811"/>
              <a:gd name="connsiteX80" fmla="*/ 3092394 w 9662615"/>
              <a:gd name="connsiteY80" fmla="*/ 1528115 h 1592811"/>
              <a:gd name="connsiteX81" fmla="*/ 2994200 w 9662615"/>
              <a:gd name="connsiteY81" fmla="*/ 1537857 h 1592811"/>
              <a:gd name="connsiteX82" fmla="*/ 2862301 w 9662615"/>
              <a:gd name="connsiteY82" fmla="*/ 1544250 h 1592811"/>
              <a:gd name="connsiteX83" fmla="*/ 2766335 w 9662615"/>
              <a:gd name="connsiteY83" fmla="*/ 1527662 h 1592811"/>
              <a:gd name="connsiteX84" fmla="*/ 2757836 w 9662615"/>
              <a:gd name="connsiteY84" fmla="*/ 1531371 h 1592811"/>
              <a:gd name="connsiteX85" fmla="*/ 2691555 w 9662615"/>
              <a:gd name="connsiteY85" fmla="*/ 1530283 h 1592811"/>
              <a:gd name="connsiteX86" fmla="*/ 2491676 w 9662615"/>
              <a:gd name="connsiteY86" fmla="*/ 1500859 h 1592811"/>
              <a:gd name="connsiteX87" fmla="*/ 2378036 w 9662615"/>
              <a:gd name="connsiteY87" fmla="*/ 1520645 h 1592811"/>
              <a:gd name="connsiteX88" fmla="*/ 2284269 w 9662615"/>
              <a:gd name="connsiteY88" fmla="*/ 1503068 h 1592811"/>
              <a:gd name="connsiteX89" fmla="*/ 2207104 w 9662615"/>
              <a:gd name="connsiteY89" fmla="*/ 1508888 h 1592811"/>
              <a:gd name="connsiteX90" fmla="*/ 2149226 w 9662615"/>
              <a:gd name="connsiteY90" fmla="*/ 1523409 h 1592811"/>
              <a:gd name="connsiteX91" fmla="*/ 2084783 w 9662615"/>
              <a:gd name="connsiteY91" fmla="*/ 1524245 h 1592811"/>
              <a:gd name="connsiteX92" fmla="*/ 2070075 w 9662615"/>
              <a:gd name="connsiteY92" fmla="*/ 1511285 h 1592811"/>
              <a:gd name="connsiteX93" fmla="*/ 2001057 w 9662615"/>
              <a:gd name="connsiteY93" fmla="*/ 1516449 h 1592811"/>
              <a:gd name="connsiteX94" fmla="*/ 1896330 w 9662615"/>
              <a:gd name="connsiteY94" fmla="*/ 1525725 h 1592811"/>
              <a:gd name="connsiteX95" fmla="*/ 1835994 w 9662615"/>
              <a:gd name="connsiteY95" fmla="*/ 1527678 h 1592811"/>
              <a:gd name="connsiteX96" fmla="*/ 1671119 w 9662615"/>
              <a:gd name="connsiteY96" fmla="*/ 1536701 h 1592811"/>
              <a:gd name="connsiteX97" fmla="*/ 1601337 w 9662615"/>
              <a:gd name="connsiteY97" fmla="*/ 1548552 h 1592811"/>
              <a:gd name="connsiteX98" fmla="*/ 1407755 w 9662615"/>
              <a:gd name="connsiteY98" fmla="*/ 1571444 h 1592811"/>
              <a:gd name="connsiteX99" fmla="*/ 1271994 w 9662615"/>
              <a:gd name="connsiteY99" fmla="*/ 1579471 h 1592811"/>
              <a:gd name="connsiteX100" fmla="*/ 1249226 w 9662615"/>
              <a:gd name="connsiteY100" fmla="*/ 1583140 h 1592811"/>
              <a:gd name="connsiteX101" fmla="*/ 1181938 w 9662615"/>
              <a:gd name="connsiteY101" fmla="*/ 1592789 h 1592811"/>
              <a:gd name="connsiteX102" fmla="*/ 1091432 w 9662615"/>
              <a:gd name="connsiteY102" fmla="*/ 1571003 h 1592811"/>
              <a:gd name="connsiteX103" fmla="*/ 940355 w 9662615"/>
              <a:gd name="connsiteY103" fmla="*/ 1560638 h 1592811"/>
              <a:gd name="connsiteX104" fmla="*/ 868264 w 9662615"/>
              <a:gd name="connsiteY104" fmla="*/ 1566392 h 1592811"/>
              <a:gd name="connsiteX105" fmla="*/ 792765 w 9662615"/>
              <a:gd name="connsiteY105" fmla="*/ 1563102 h 1592811"/>
              <a:gd name="connsiteX106" fmla="*/ 653153 w 9662615"/>
              <a:gd name="connsiteY106" fmla="*/ 1563516 h 1592811"/>
              <a:gd name="connsiteX107" fmla="*/ 541933 w 9662615"/>
              <a:gd name="connsiteY107" fmla="*/ 1561051 h 1592811"/>
              <a:gd name="connsiteX108" fmla="*/ 472797 w 9662615"/>
              <a:gd name="connsiteY108" fmla="*/ 1568904 h 1592811"/>
              <a:gd name="connsiteX109" fmla="*/ 396059 w 9662615"/>
              <a:gd name="connsiteY109" fmla="*/ 1560970 h 1592811"/>
              <a:gd name="connsiteX110" fmla="*/ 336819 w 9662615"/>
              <a:gd name="connsiteY110" fmla="*/ 1560892 h 1592811"/>
              <a:gd name="connsiteX111" fmla="*/ 267163 w 9662615"/>
              <a:gd name="connsiteY111" fmla="*/ 1531913 h 1592811"/>
              <a:gd name="connsiteX112" fmla="*/ 196644 w 9662615"/>
              <a:gd name="connsiteY112" fmla="*/ 1524565 h 1592811"/>
              <a:gd name="connsiteX113" fmla="*/ 86819 w 9662615"/>
              <a:gd name="connsiteY113" fmla="*/ 1519517 h 1592811"/>
              <a:gd name="connsiteX114" fmla="*/ 53369 w 9662615"/>
              <a:gd name="connsiteY114" fmla="*/ 1516853 h 1592811"/>
              <a:gd name="connsiteX115" fmla="*/ 2359 w 9662615"/>
              <a:gd name="connsiteY115" fmla="*/ 1515247 h 1592811"/>
              <a:gd name="connsiteX116" fmla="*/ 0 w 9662615"/>
              <a:gd name="connsiteY116" fmla="*/ 1514932 h 1592811"/>
              <a:gd name="connsiteX117" fmla="*/ 0 w 9662615"/>
              <a:gd name="connsiteY117" fmla="*/ 0 h 1592811"/>
              <a:gd name="connsiteX0" fmla="*/ 0 w 9662615"/>
              <a:gd name="connsiteY0" fmla="*/ 0 h 1592811"/>
              <a:gd name="connsiteX1" fmla="*/ 9662615 w 9662615"/>
              <a:gd name="connsiteY1" fmla="*/ 0 h 1592811"/>
              <a:gd name="connsiteX2" fmla="*/ 9662615 w 9662615"/>
              <a:gd name="connsiteY2" fmla="*/ 1280346 h 1592811"/>
              <a:gd name="connsiteX3" fmla="*/ 9551077 w 9662615"/>
              <a:gd name="connsiteY3" fmla="*/ 1292033 h 1592811"/>
              <a:gd name="connsiteX4" fmla="*/ 9469546 w 9662615"/>
              <a:gd name="connsiteY4" fmla="*/ 1289837 h 1592811"/>
              <a:gd name="connsiteX5" fmla="*/ 9326260 w 9662615"/>
              <a:gd name="connsiteY5" fmla="*/ 1277155 h 1592811"/>
              <a:gd name="connsiteX6" fmla="*/ 9144767 w 9662615"/>
              <a:gd name="connsiteY6" fmla="*/ 1264120 h 1592811"/>
              <a:gd name="connsiteX7" fmla="*/ 8976400 w 9662615"/>
              <a:gd name="connsiteY7" fmla="*/ 1326661 h 1592811"/>
              <a:gd name="connsiteX8" fmla="*/ 8828711 w 9662615"/>
              <a:gd name="connsiteY8" fmla="*/ 1346394 h 1592811"/>
              <a:gd name="connsiteX9" fmla="*/ 8695953 w 9662615"/>
              <a:gd name="connsiteY9" fmla="*/ 1346784 h 1592811"/>
              <a:gd name="connsiteX10" fmla="*/ 8652191 w 9662615"/>
              <a:gd name="connsiteY10" fmla="*/ 1345903 h 1592811"/>
              <a:gd name="connsiteX11" fmla="*/ 8591582 w 9662615"/>
              <a:gd name="connsiteY11" fmla="*/ 1341666 h 1592811"/>
              <a:gd name="connsiteX12" fmla="*/ 8537336 w 9662615"/>
              <a:gd name="connsiteY12" fmla="*/ 1341684 h 1592811"/>
              <a:gd name="connsiteX13" fmla="*/ 8416849 w 9662615"/>
              <a:gd name="connsiteY13" fmla="*/ 1367085 h 1592811"/>
              <a:gd name="connsiteX14" fmla="*/ 8278355 w 9662615"/>
              <a:gd name="connsiteY14" fmla="*/ 1386569 h 1592811"/>
              <a:gd name="connsiteX15" fmla="*/ 8197961 w 9662615"/>
              <a:gd name="connsiteY15" fmla="*/ 1392804 h 1592811"/>
              <a:gd name="connsiteX16" fmla="*/ 8171196 w 9662615"/>
              <a:gd name="connsiteY16" fmla="*/ 1397216 h 1592811"/>
              <a:gd name="connsiteX17" fmla="*/ 8087910 w 9662615"/>
              <a:gd name="connsiteY17" fmla="*/ 1386449 h 1592811"/>
              <a:gd name="connsiteX18" fmla="*/ 7974579 w 9662615"/>
              <a:gd name="connsiteY18" fmla="*/ 1383439 h 1592811"/>
              <a:gd name="connsiteX19" fmla="*/ 7768351 w 9662615"/>
              <a:gd name="connsiteY19" fmla="*/ 1395051 h 1592811"/>
              <a:gd name="connsiteX20" fmla="*/ 7635985 w 9662615"/>
              <a:gd name="connsiteY20" fmla="*/ 1386363 h 1592811"/>
              <a:gd name="connsiteX21" fmla="*/ 7466069 w 9662615"/>
              <a:gd name="connsiteY21" fmla="*/ 1377654 h 1592811"/>
              <a:gd name="connsiteX22" fmla="*/ 7355642 w 9662615"/>
              <a:gd name="connsiteY22" fmla="*/ 1407761 h 1592811"/>
              <a:gd name="connsiteX23" fmla="*/ 7215220 w 9662615"/>
              <a:gd name="connsiteY23" fmla="*/ 1397856 h 1592811"/>
              <a:gd name="connsiteX24" fmla="*/ 7082147 w 9662615"/>
              <a:gd name="connsiteY24" fmla="*/ 1406113 h 1592811"/>
              <a:gd name="connsiteX25" fmla="*/ 6987129 w 9662615"/>
              <a:gd name="connsiteY25" fmla="*/ 1404834 h 1592811"/>
              <a:gd name="connsiteX26" fmla="*/ 6907567 w 9662615"/>
              <a:gd name="connsiteY26" fmla="*/ 1419149 h 1592811"/>
              <a:gd name="connsiteX27" fmla="*/ 6748428 w 9662615"/>
              <a:gd name="connsiteY27" fmla="*/ 1420308 h 1592811"/>
              <a:gd name="connsiteX28" fmla="*/ 6654257 w 9662615"/>
              <a:gd name="connsiteY28" fmla="*/ 1424143 h 1592811"/>
              <a:gd name="connsiteX29" fmla="*/ 6620123 w 9662615"/>
              <a:gd name="connsiteY29" fmla="*/ 1430535 h 1592811"/>
              <a:gd name="connsiteX30" fmla="*/ 6571355 w 9662615"/>
              <a:gd name="connsiteY30" fmla="*/ 1436144 h 1592811"/>
              <a:gd name="connsiteX31" fmla="*/ 6486557 w 9662615"/>
              <a:gd name="connsiteY31" fmla="*/ 1449861 h 1592811"/>
              <a:gd name="connsiteX32" fmla="*/ 6370419 w 9662615"/>
              <a:gd name="connsiteY32" fmla="*/ 1461649 h 1592811"/>
              <a:gd name="connsiteX33" fmla="*/ 6278839 w 9662615"/>
              <a:gd name="connsiteY33" fmla="*/ 1449160 h 1592811"/>
              <a:gd name="connsiteX34" fmla="*/ 6272455 w 9662615"/>
              <a:gd name="connsiteY34" fmla="*/ 1453191 h 1592811"/>
              <a:gd name="connsiteX35" fmla="*/ 6212659 w 9662615"/>
              <a:gd name="connsiteY35" fmla="*/ 1454850 h 1592811"/>
              <a:gd name="connsiteX36" fmla="*/ 6069317 w 9662615"/>
              <a:gd name="connsiteY36" fmla="*/ 1445838 h 1592811"/>
              <a:gd name="connsiteX37" fmla="*/ 5878477 w 9662615"/>
              <a:gd name="connsiteY37" fmla="*/ 1439180 h 1592811"/>
              <a:gd name="connsiteX38" fmla="*/ 5838387 w 9662615"/>
              <a:gd name="connsiteY38" fmla="*/ 1444679 h 1592811"/>
              <a:gd name="connsiteX39" fmla="*/ 5771136 w 9662615"/>
              <a:gd name="connsiteY39" fmla="*/ 1453639 h 1592811"/>
              <a:gd name="connsiteX40" fmla="*/ 5724081 w 9662615"/>
              <a:gd name="connsiteY40" fmla="*/ 1470431 h 1592811"/>
              <a:gd name="connsiteX41" fmla="*/ 5666577 w 9662615"/>
              <a:gd name="connsiteY41" fmla="*/ 1473921 h 1592811"/>
              <a:gd name="connsiteX42" fmla="*/ 5649068 w 9662615"/>
              <a:gd name="connsiteY42" fmla="*/ 1461676 h 1592811"/>
              <a:gd name="connsiteX43" fmla="*/ 5588902 w 9662615"/>
              <a:gd name="connsiteY43" fmla="*/ 1469647 h 1592811"/>
              <a:gd name="connsiteX44" fmla="*/ 5498090 w 9662615"/>
              <a:gd name="connsiteY44" fmla="*/ 1483173 h 1592811"/>
              <a:gd name="connsiteX45" fmla="*/ 5444641 w 9662615"/>
              <a:gd name="connsiteY45" fmla="*/ 1487602 h 1592811"/>
              <a:gd name="connsiteX46" fmla="*/ 5299812 w 9662615"/>
              <a:gd name="connsiteY46" fmla="*/ 1503362 h 1592811"/>
              <a:gd name="connsiteX47" fmla="*/ 5245752 w 9662615"/>
              <a:gd name="connsiteY47" fmla="*/ 1520612 h 1592811"/>
              <a:gd name="connsiteX48" fmla="*/ 5177807 w 9662615"/>
              <a:gd name="connsiteY48" fmla="*/ 1526802 h 1592811"/>
              <a:gd name="connsiteX49" fmla="*/ 5113910 w 9662615"/>
              <a:gd name="connsiteY49" fmla="*/ 1533205 h 1592811"/>
              <a:gd name="connsiteX50" fmla="*/ 5059484 w 9662615"/>
              <a:gd name="connsiteY50" fmla="*/ 1546802 h 1592811"/>
              <a:gd name="connsiteX51" fmla="*/ 5038524 w 9662615"/>
              <a:gd name="connsiteY51" fmla="*/ 1545675 h 1592811"/>
              <a:gd name="connsiteX52" fmla="*/ 5026564 w 9662615"/>
              <a:gd name="connsiteY52" fmla="*/ 1545376 h 1592811"/>
              <a:gd name="connsiteX53" fmla="*/ 4969433 w 9662615"/>
              <a:gd name="connsiteY53" fmla="*/ 1550865 h 1592811"/>
              <a:gd name="connsiteX54" fmla="*/ 4871726 w 9662615"/>
              <a:gd name="connsiteY54" fmla="*/ 1570584 h 1592811"/>
              <a:gd name="connsiteX55" fmla="*/ 4843267 w 9662615"/>
              <a:gd name="connsiteY55" fmla="*/ 1561459 h 1592811"/>
              <a:gd name="connsiteX56" fmla="*/ 4821058 w 9662615"/>
              <a:gd name="connsiteY56" fmla="*/ 1553078 h 1592811"/>
              <a:gd name="connsiteX57" fmla="*/ 4791466 w 9662615"/>
              <a:gd name="connsiteY57" fmla="*/ 1561324 h 1592811"/>
              <a:gd name="connsiteX58" fmla="*/ 4784247 w 9662615"/>
              <a:gd name="connsiteY58" fmla="*/ 1562342 h 1592811"/>
              <a:gd name="connsiteX59" fmla="*/ 4739309 w 9662615"/>
              <a:gd name="connsiteY59" fmla="*/ 1553948 h 1592811"/>
              <a:gd name="connsiteX60" fmla="*/ 4697562 w 9662615"/>
              <a:gd name="connsiteY60" fmla="*/ 1551206 h 1592811"/>
              <a:gd name="connsiteX61" fmla="*/ 4650737 w 9662615"/>
              <a:gd name="connsiteY61" fmla="*/ 1537381 h 1592811"/>
              <a:gd name="connsiteX62" fmla="*/ 4583150 w 9662615"/>
              <a:gd name="connsiteY62" fmla="*/ 1529064 h 1592811"/>
              <a:gd name="connsiteX63" fmla="*/ 4521734 w 9662615"/>
              <a:gd name="connsiteY63" fmla="*/ 1529359 h 1592811"/>
              <a:gd name="connsiteX64" fmla="*/ 4382398 w 9662615"/>
              <a:gd name="connsiteY64" fmla="*/ 1534108 h 1592811"/>
              <a:gd name="connsiteX65" fmla="*/ 4221826 w 9662615"/>
              <a:gd name="connsiteY65" fmla="*/ 1500972 h 1592811"/>
              <a:gd name="connsiteX66" fmla="*/ 4096601 w 9662615"/>
              <a:gd name="connsiteY66" fmla="*/ 1521563 h 1592811"/>
              <a:gd name="connsiteX67" fmla="*/ 4002441 w 9662615"/>
              <a:gd name="connsiteY67" fmla="*/ 1528912 h 1592811"/>
              <a:gd name="connsiteX68" fmla="*/ 3833906 w 9662615"/>
              <a:gd name="connsiteY68" fmla="*/ 1516637 h 1592811"/>
              <a:gd name="connsiteX69" fmla="*/ 3763845 w 9662615"/>
              <a:gd name="connsiteY69" fmla="*/ 1501782 h 1592811"/>
              <a:gd name="connsiteX70" fmla="*/ 3641778 w 9662615"/>
              <a:gd name="connsiteY70" fmla="*/ 1505446 h 1592811"/>
              <a:gd name="connsiteX71" fmla="*/ 3565233 w 9662615"/>
              <a:gd name="connsiteY71" fmla="*/ 1515122 h 1592811"/>
              <a:gd name="connsiteX72" fmla="*/ 3560267 w 9662615"/>
              <a:gd name="connsiteY72" fmla="*/ 1516288 h 1592811"/>
              <a:gd name="connsiteX73" fmla="*/ 3540258 w 9662615"/>
              <a:gd name="connsiteY73" fmla="*/ 1516976 h 1592811"/>
              <a:gd name="connsiteX74" fmla="*/ 3534780 w 9662615"/>
              <a:gd name="connsiteY74" fmla="*/ 1522141 h 1592811"/>
              <a:gd name="connsiteX75" fmla="*/ 3504783 w 9662615"/>
              <a:gd name="connsiteY75" fmla="*/ 1526739 h 1592811"/>
              <a:gd name="connsiteX76" fmla="*/ 3430805 w 9662615"/>
              <a:gd name="connsiteY76" fmla="*/ 1542521 h 1592811"/>
              <a:gd name="connsiteX77" fmla="*/ 3292707 w 9662615"/>
              <a:gd name="connsiteY77" fmla="*/ 1520490 h 1592811"/>
              <a:gd name="connsiteX78" fmla="*/ 3187872 w 9662615"/>
              <a:gd name="connsiteY78" fmla="*/ 1519991 h 1592811"/>
              <a:gd name="connsiteX79" fmla="*/ 3148026 w 9662615"/>
              <a:gd name="connsiteY79" fmla="*/ 1524777 h 1592811"/>
              <a:gd name="connsiteX80" fmla="*/ 3092394 w 9662615"/>
              <a:gd name="connsiteY80" fmla="*/ 1528115 h 1592811"/>
              <a:gd name="connsiteX81" fmla="*/ 2994200 w 9662615"/>
              <a:gd name="connsiteY81" fmla="*/ 1537857 h 1592811"/>
              <a:gd name="connsiteX82" fmla="*/ 2862301 w 9662615"/>
              <a:gd name="connsiteY82" fmla="*/ 1544250 h 1592811"/>
              <a:gd name="connsiteX83" fmla="*/ 2766335 w 9662615"/>
              <a:gd name="connsiteY83" fmla="*/ 1527662 h 1592811"/>
              <a:gd name="connsiteX84" fmla="*/ 2757836 w 9662615"/>
              <a:gd name="connsiteY84" fmla="*/ 1531371 h 1592811"/>
              <a:gd name="connsiteX85" fmla="*/ 2691555 w 9662615"/>
              <a:gd name="connsiteY85" fmla="*/ 1530283 h 1592811"/>
              <a:gd name="connsiteX86" fmla="*/ 2491676 w 9662615"/>
              <a:gd name="connsiteY86" fmla="*/ 1500859 h 1592811"/>
              <a:gd name="connsiteX87" fmla="*/ 2378036 w 9662615"/>
              <a:gd name="connsiteY87" fmla="*/ 1520645 h 1592811"/>
              <a:gd name="connsiteX88" fmla="*/ 2284269 w 9662615"/>
              <a:gd name="connsiteY88" fmla="*/ 1503068 h 1592811"/>
              <a:gd name="connsiteX89" fmla="*/ 2207104 w 9662615"/>
              <a:gd name="connsiteY89" fmla="*/ 1508888 h 1592811"/>
              <a:gd name="connsiteX90" fmla="*/ 2149226 w 9662615"/>
              <a:gd name="connsiteY90" fmla="*/ 1523409 h 1592811"/>
              <a:gd name="connsiteX91" fmla="*/ 2084783 w 9662615"/>
              <a:gd name="connsiteY91" fmla="*/ 1524245 h 1592811"/>
              <a:gd name="connsiteX92" fmla="*/ 2070075 w 9662615"/>
              <a:gd name="connsiteY92" fmla="*/ 1511285 h 1592811"/>
              <a:gd name="connsiteX93" fmla="*/ 2001057 w 9662615"/>
              <a:gd name="connsiteY93" fmla="*/ 1516449 h 1592811"/>
              <a:gd name="connsiteX94" fmla="*/ 1896330 w 9662615"/>
              <a:gd name="connsiteY94" fmla="*/ 1525725 h 1592811"/>
              <a:gd name="connsiteX95" fmla="*/ 1835994 w 9662615"/>
              <a:gd name="connsiteY95" fmla="*/ 1527678 h 1592811"/>
              <a:gd name="connsiteX96" fmla="*/ 1671119 w 9662615"/>
              <a:gd name="connsiteY96" fmla="*/ 1536701 h 1592811"/>
              <a:gd name="connsiteX97" fmla="*/ 1601337 w 9662615"/>
              <a:gd name="connsiteY97" fmla="*/ 1548552 h 1592811"/>
              <a:gd name="connsiteX98" fmla="*/ 1407755 w 9662615"/>
              <a:gd name="connsiteY98" fmla="*/ 1571444 h 1592811"/>
              <a:gd name="connsiteX99" fmla="*/ 1291872 w 9662615"/>
              <a:gd name="connsiteY99" fmla="*/ 1579471 h 1592811"/>
              <a:gd name="connsiteX100" fmla="*/ 1249226 w 9662615"/>
              <a:gd name="connsiteY100" fmla="*/ 1583140 h 1592811"/>
              <a:gd name="connsiteX101" fmla="*/ 1181938 w 9662615"/>
              <a:gd name="connsiteY101" fmla="*/ 1592789 h 1592811"/>
              <a:gd name="connsiteX102" fmla="*/ 1091432 w 9662615"/>
              <a:gd name="connsiteY102" fmla="*/ 1571003 h 1592811"/>
              <a:gd name="connsiteX103" fmla="*/ 940355 w 9662615"/>
              <a:gd name="connsiteY103" fmla="*/ 1560638 h 1592811"/>
              <a:gd name="connsiteX104" fmla="*/ 868264 w 9662615"/>
              <a:gd name="connsiteY104" fmla="*/ 1566392 h 1592811"/>
              <a:gd name="connsiteX105" fmla="*/ 792765 w 9662615"/>
              <a:gd name="connsiteY105" fmla="*/ 1563102 h 1592811"/>
              <a:gd name="connsiteX106" fmla="*/ 653153 w 9662615"/>
              <a:gd name="connsiteY106" fmla="*/ 1563516 h 1592811"/>
              <a:gd name="connsiteX107" fmla="*/ 541933 w 9662615"/>
              <a:gd name="connsiteY107" fmla="*/ 1561051 h 1592811"/>
              <a:gd name="connsiteX108" fmla="*/ 472797 w 9662615"/>
              <a:gd name="connsiteY108" fmla="*/ 1568904 h 1592811"/>
              <a:gd name="connsiteX109" fmla="*/ 396059 w 9662615"/>
              <a:gd name="connsiteY109" fmla="*/ 1560970 h 1592811"/>
              <a:gd name="connsiteX110" fmla="*/ 336819 w 9662615"/>
              <a:gd name="connsiteY110" fmla="*/ 1560892 h 1592811"/>
              <a:gd name="connsiteX111" fmla="*/ 267163 w 9662615"/>
              <a:gd name="connsiteY111" fmla="*/ 1531913 h 1592811"/>
              <a:gd name="connsiteX112" fmla="*/ 196644 w 9662615"/>
              <a:gd name="connsiteY112" fmla="*/ 1524565 h 1592811"/>
              <a:gd name="connsiteX113" fmla="*/ 86819 w 9662615"/>
              <a:gd name="connsiteY113" fmla="*/ 1519517 h 1592811"/>
              <a:gd name="connsiteX114" fmla="*/ 53369 w 9662615"/>
              <a:gd name="connsiteY114" fmla="*/ 1516853 h 1592811"/>
              <a:gd name="connsiteX115" fmla="*/ 2359 w 9662615"/>
              <a:gd name="connsiteY115" fmla="*/ 1515247 h 1592811"/>
              <a:gd name="connsiteX116" fmla="*/ 0 w 9662615"/>
              <a:gd name="connsiteY116" fmla="*/ 1514932 h 1592811"/>
              <a:gd name="connsiteX117" fmla="*/ 0 w 9662615"/>
              <a:gd name="connsiteY117" fmla="*/ 0 h 1592811"/>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34780 w 9662615"/>
              <a:gd name="connsiteY74" fmla="*/ 1522141 h 1603018"/>
              <a:gd name="connsiteX75" fmla="*/ 3504783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601337 w 9662615"/>
              <a:gd name="connsiteY97" fmla="*/ 1548552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34780 w 9662615"/>
              <a:gd name="connsiteY74" fmla="*/ 1522141 h 1603018"/>
              <a:gd name="connsiteX75" fmla="*/ 3504783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34780 w 9662615"/>
              <a:gd name="connsiteY74" fmla="*/ 1522141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612941 w 9662615"/>
              <a:gd name="connsiteY71" fmla="*/ 1411755 h 1603018"/>
              <a:gd name="connsiteX72" fmla="*/ 3560267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612941 w 9662615"/>
              <a:gd name="connsiteY71" fmla="*/ 141175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12941 w 9662615"/>
              <a:gd name="connsiteY71" fmla="*/ 141175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11261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112613 w 9662615"/>
              <a:gd name="connsiteY91" fmla="*/ 1524245 h 1603018"/>
              <a:gd name="connsiteX92" fmla="*/ 2046221 w 9662615"/>
              <a:gd name="connsiteY92" fmla="*/ 1523212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112613 w 9662615"/>
              <a:gd name="connsiteY91" fmla="*/ 1524245 h 1603018"/>
              <a:gd name="connsiteX92" fmla="*/ 2046221 w 9662615"/>
              <a:gd name="connsiteY92" fmla="*/ 1523212 h 1603018"/>
              <a:gd name="connsiteX93" fmla="*/ 2001057 w 9662615"/>
              <a:gd name="connsiteY93" fmla="*/ 1516449 h 1603018"/>
              <a:gd name="connsiteX94" fmla="*/ 1920184 w 9662615"/>
              <a:gd name="connsiteY94" fmla="*/ 1533676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9662615" h="1603018">
                <a:moveTo>
                  <a:pt x="0" y="0"/>
                </a:moveTo>
                <a:lnTo>
                  <a:pt x="9662615" y="0"/>
                </a:lnTo>
                <a:lnTo>
                  <a:pt x="9662615" y="1280346"/>
                </a:lnTo>
                <a:lnTo>
                  <a:pt x="9551077" y="1292033"/>
                </a:lnTo>
                <a:cubicBezTo>
                  <a:pt x="9489925" y="1291588"/>
                  <a:pt x="9543615" y="1296257"/>
                  <a:pt x="9469546" y="1289837"/>
                </a:cubicBezTo>
                <a:cubicBezTo>
                  <a:pt x="9413040" y="1331485"/>
                  <a:pt x="9340031" y="1268376"/>
                  <a:pt x="9326260" y="1277155"/>
                </a:cubicBezTo>
                <a:cubicBezTo>
                  <a:pt x="9234251" y="1284900"/>
                  <a:pt x="9225377" y="1258935"/>
                  <a:pt x="9144767" y="1264120"/>
                </a:cubicBezTo>
                <a:cubicBezTo>
                  <a:pt x="9159115" y="1310075"/>
                  <a:pt x="9066692" y="1304806"/>
                  <a:pt x="8976400" y="1326661"/>
                </a:cubicBezTo>
                <a:cubicBezTo>
                  <a:pt x="8931920" y="1325947"/>
                  <a:pt x="8871807" y="1351060"/>
                  <a:pt x="8828711" y="1346394"/>
                </a:cubicBezTo>
                <a:cubicBezTo>
                  <a:pt x="8809650" y="1326213"/>
                  <a:pt x="8718313" y="1358527"/>
                  <a:pt x="8695953" y="1346784"/>
                </a:cubicBezTo>
                <a:cubicBezTo>
                  <a:pt x="8694290" y="1355317"/>
                  <a:pt x="8661526" y="1349865"/>
                  <a:pt x="8652191" y="1345903"/>
                </a:cubicBezTo>
                <a:cubicBezTo>
                  <a:pt x="8641363" y="1349626"/>
                  <a:pt x="8603292" y="1341304"/>
                  <a:pt x="8591582" y="1341666"/>
                </a:cubicBezTo>
                <a:cubicBezTo>
                  <a:pt x="8568421" y="1323004"/>
                  <a:pt x="8565847" y="1352287"/>
                  <a:pt x="8537336" y="1341684"/>
                </a:cubicBezTo>
                <a:cubicBezTo>
                  <a:pt x="8524809" y="1348019"/>
                  <a:pt x="8445703" y="1377667"/>
                  <a:pt x="8416849" y="1367085"/>
                </a:cubicBezTo>
                <a:cubicBezTo>
                  <a:pt x="8350736" y="1379599"/>
                  <a:pt x="8346589" y="1391624"/>
                  <a:pt x="8278355" y="1386569"/>
                </a:cubicBezTo>
                <a:cubicBezTo>
                  <a:pt x="8268756" y="1398649"/>
                  <a:pt x="8183331" y="1371185"/>
                  <a:pt x="8197961" y="1392804"/>
                </a:cubicBezTo>
                <a:cubicBezTo>
                  <a:pt x="8175189" y="1391748"/>
                  <a:pt x="8158503" y="1383145"/>
                  <a:pt x="8171196" y="1397216"/>
                </a:cubicBezTo>
                <a:cubicBezTo>
                  <a:pt x="8141821" y="1397466"/>
                  <a:pt x="8125626" y="1386947"/>
                  <a:pt x="8087910" y="1386449"/>
                </a:cubicBezTo>
                <a:cubicBezTo>
                  <a:pt x="8029319" y="1362701"/>
                  <a:pt x="8020916" y="1407035"/>
                  <a:pt x="7974579" y="1383439"/>
                </a:cubicBezTo>
                <a:cubicBezTo>
                  <a:pt x="7912074" y="1402493"/>
                  <a:pt x="7841761" y="1389550"/>
                  <a:pt x="7768351" y="1395051"/>
                </a:cubicBezTo>
                <a:cubicBezTo>
                  <a:pt x="7741665" y="1390266"/>
                  <a:pt x="7663663" y="1410813"/>
                  <a:pt x="7635985" y="1386363"/>
                </a:cubicBezTo>
                <a:cubicBezTo>
                  <a:pt x="7646173" y="1415707"/>
                  <a:pt x="7542198" y="1378410"/>
                  <a:pt x="7466069" y="1377654"/>
                </a:cubicBezTo>
                <a:cubicBezTo>
                  <a:pt x="7427626" y="1403818"/>
                  <a:pt x="7337822" y="1398948"/>
                  <a:pt x="7355642" y="1407761"/>
                </a:cubicBezTo>
                <a:cubicBezTo>
                  <a:pt x="7270634" y="1390553"/>
                  <a:pt x="7306340" y="1403822"/>
                  <a:pt x="7215220" y="1397856"/>
                </a:cubicBezTo>
                <a:cubicBezTo>
                  <a:pt x="7175381" y="1421457"/>
                  <a:pt x="7122339" y="1428094"/>
                  <a:pt x="7082147" y="1406113"/>
                </a:cubicBezTo>
                <a:cubicBezTo>
                  <a:pt x="7040624" y="1425217"/>
                  <a:pt x="7029993" y="1391726"/>
                  <a:pt x="6987129" y="1404834"/>
                </a:cubicBezTo>
                <a:cubicBezTo>
                  <a:pt x="6953477" y="1411964"/>
                  <a:pt x="6957479" y="1421694"/>
                  <a:pt x="6907567" y="1419149"/>
                </a:cubicBezTo>
                <a:cubicBezTo>
                  <a:pt x="6863513" y="1408514"/>
                  <a:pt x="6803088" y="1434619"/>
                  <a:pt x="6748428" y="1420308"/>
                </a:cubicBezTo>
                <a:cubicBezTo>
                  <a:pt x="6728317" y="1416860"/>
                  <a:pt x="6666046" y="1417296"/>
                  <a:pt x="6654257" y="1424143"/>
                </a:cubicBezTo>
                <a:cubicBezTo>
                  <a:pt x="6641271" y="1425628"/>
                  <a:pt x="6626125" y="1423202"/>
                  <a:pt x="6620123" y="1430535"/>
                </a:cubicBezTo>
                <a:cubicBezTo>
                  <a:pt x="6610208" y="1439359"/>
                  <a:pt x="6564906" y="1425734"/>
                  <a:pt x="6571355" y="1436144"/>
                </a:cubicBezTo>
                <a:cubicBezTo>
                  <a:pt x="6539188" y="1426808"/>
                  <a:pt x="6513602" y="1445293"/>
                  <a:pt x="6486557" y="1449861"/>
                </a:cubicBezTo>
                <a:cubicBezTo>
                  <a:pt x="6461221" y="1440598"/>
                  <a:pt x="6429457" y="1459319"/>
                  <a:pt x="6370419" y="1461649"/>
                </a:cubicBezTo>
                <a:cubicBezTo>
                  <a:pt x="6342558" y="1450937"/>
                  <a:pt x="6330664" y="1463365"/>
                  <a:pt x="6278839" y="1449160"/>
                </a:cubicBezTo>
                <a:cubicBezTo>
                  <a:pt x="6277206" y="1450621"/>
                  <a:pt x="6275057" y="1451978"/>
                  <a:pt x="6272455" y="1453191"/>
                </a:cubicBezTo>
                <a:cubicBezTo>
                  <a:pt x="6257338" y="1460236"/>
                  <a:pt x="6230567" y="1460979"/>
                  <a:pt x="6212659" y="1454850"/>
                </a:cubicBezTo>
                <a:cubicBezTo>
                  <a:pt x="6130994" y="1436046"/>
                  <a:pt x="6135790" y="1448771"/>
                  <a:pt x="6069317" y="1445838"/>
                </a:cubicBezTo>
                <a:cubicBezTo>
                  <a:pt x="5994738" y="1444791"/>
                  <a:pt x="5975991" y="1456673"/>
                  <a:pt x="5878477" y="1439180"/>
                </a:cubicBezTo>
                <a:cubicBezTo>
                  <a:pt x="5870803" y="1447519"/>
                  <a:pt x="5859206" y="1448153"/>
                  <a:pt x="5838387" y="1444679"/>
                </a:cubicBezTo>
                <a:cubicBezTo>
                  <a:pt x="5802317" y="1444778"/>
                  <a:pt x="5810848" y="1465165"/>
                  <a:pt x="5771136" y="1453639"/>
                </a:cubicBezTo>
                <a:cubicBezTo>
                  <a:pt x="5780732" y="1464484"/>
                  <a:pt x="5704275" y="1459369"/>
                  <a:pt x="5724081" y="1470431"/>
                </a:cubicBezTo>
                <a:cubicBezTo>
                  <a:pt x="5703536" y="1480946"/>
                  <a:pt x="5687323" y="1464719"/>
                  <a:pt x="5666577" y="1473921"/>
                </a:cubicBezTo>
                <a:cubicBezTo>
                  <a:pt x="5640974" y="1476520"/>
                  <a:pt x="5678275" y="1461854"/>
                  <a:pt x="5649068" y="1461676"/>
                </a:cubicBezTo>
                <a:cubicBezTo>
                  <a:pt x="5614218" y="1463443"/>
                  <a:pt x="5608578" y="1443299"/>
                  <a:pt x="5588902" y="1469647"/>
                </a:cubicBezTo>
                <a:cubicBezTo>
                  <a:pt x="5550386" y="1464321"/>
                  <a:pt x="5546573" y="1476049"/>
                  <a:pt x="5498090" y="1483173"/>
                </a:cubicBezTo>
                <a:cubicBezTo>
                  <a:pt x="5475226" y="1477314"/>
                  <a:pt x="5459293" y="1480930"/>
                  <a:pt x="5444641" y="1487602"/>
                </a:cubicBezTo>
                <a:cubicBezTo>
                  <a:pt x="5395328" y="1487320"/>
                  <a:pt x="5353572" y="1498007"/>
                  <a:pt x="5299812" y="1503362"/>
                </a:cubicBezTo>
                <a:cubicBezTo>
                  <a:pt x="5238326" y="1497756"/>
                  <a:pt x="5303225" y="1514963"/>
                  <a:pt x="5245752" y="1520612"/>
                </a:cubicBezTo>
                <a:cubicBezTo>
                  <a:pt x="5190753" y="1507732"/>
                  <a:pt x="5205712" y="1518627"/>
                  <a:pt x="5177807" y="1526802"/>
                </a:cubicBezTo>
                <a:lnTo>
                  <a:pt x="5113910" y="1533205"/>
                </a:lnTo>
                <a:lnTo>
                  <a:pt x="5059484" y="1546802"/>
                </a:lnTo>
                <a:lnTo>
                  <a:pt x="5038524" y="1545675"/>
                </a:lnTo>
                <a:lnTo>
                  <a:pt x="5026564" y="1545376"/>
                </a:lnTo>
                <a:cubicBezTo>
                  <a:pt x="5006873" y="1544046"/>
                  <a:pt x="4987701" y="1552900"/>
                  <a:pt x="4969433" y="1550865"/>
                </a:cubicBezTo>
                <a:cubicBezTo>
                  <a:pt x="4943627" y="1555066"/>
                  <a:pt x="4892754" y="1568818"/>
                  <a:pt x="4871726" y="1570584"/>
                </a:cubicBezTo>
                <a:cubicBezTo>
                  <a:pt x="4863638" y="1570310"/>
                  <a:pt x="4846771" y="1559566"/>
                  <a:pt x="4843267" y="1561459"/>
                </a:cubicBezTo>
                <a:lnTo>
                  <a:pt x="4821058" y="1553078"/>
                </a:lnTo>
                <a:lnTo>
                  <a:pt x="4791466" y="1561324"/>
                </a:lnTo>
                <a:lnTo>
                  <a:pt x="4784247" y="1562342"/>
                </a:lnTo>
                <a:cubicBezTo>
                  <a:pt x="4770593" y="1574121"/>
                  <a:pt x="4776816" y="1558072"/>
                  <a:pt x="4739309" y="1553948"/>
                </a:cubicBezTo>
                <a:cubicBezTo>
                  <a:pt x="4684311" y="1578213"/>
                  <a:pt x="4712803" y="1566697"/>
                  <a:pt x="4697562" y="1551206"/>
                </a:cubicBezTo>
                <a:lnTo>
                  <a:pt x="4650737" y="1537381"/>
                </a:lnTo>
                <a:cubicBezTo>
                  <a:pt x="4628208" y="1530633"/>
                  <a:pt x="4609654" y="1567617"/>
                  <a:pt x="4583150" y="1529064"/>
                </a:cubicBezTo>
                <a:cubicBezTo>
                  <a:pt x="4575879" y="1527088"/>
                  <a:pt x="4527005" y="1532552"/>
                  <a:pt x="4521734" y="1529359"/>
                </a:cubicBezTo>
                <a:cubicBezTo>
                  <a:pt x="4457980" y="1517590"/>
                  <a:pt x="4465052" y="1532003"/>
                  <a:pt x="4382398" y="1534108"/>
                </a:cubicBezTo>
                <a:cubicBezTo>
                  <a:pt x="4347480" y="1506889"/>
                  <a:pt x="4310783" y="1494709"/>
                  <a:pt x="4221826" y="1500972"/>
                </a:cubicBezTo>
                <a:cubicBezTo>
                  <a:pt x="4174471" y="1526598"/>
                  <a:pt x="4136675" y="1542031"/>
                  <a:pt x="4096601" y="1521563"/>
                </a:cubicBezTo>
                <a:cubicBezTo>
                  <a:pt x="4015086" y="1550501"/>
                  <a:pt x="3986123" y="1519347"/>
                  <a:pt x="4002441" y="1528912"/>
                </a:cubicBezTo>
                <a:cubicBezTo>
                  <a:pt x="3967120" y="1539744"/>
                  <a:pt x="3931774" y="1526729"/>
                  <a:pt x="3833906" y="1516637"/>
                </a:cubicBezTo>
                <a:cubicBezTo>
                  <a:pt x="3781438" y="1538249"/>
                  <a:pt x="3822855" y="1526006"/>
                  <a:pt x="3763845" y="1501782"/>
                </a:cubicBezTo>
                <a:cubicBezTo>
                  <a:pt x="3734533" y="1525292"/>
                  <a:pt x="3677359" y="1524487"/>
                  <a:pt x="3673583" y="1501471"/>
                </a:cubicBezTo>
                <a:cubicBezTo>
                  <a:pt x="3663687" y="1502855"/>
                  <a:pt x="3650245" y="1528777"/>
                  <a:pt x="3640771" y="1531025"/>
                </a:cubicBezTo>
                <a:lnTo>
                  <a:pt x="3576170" y="1516288"/>
                </a:lnTo>
                <a:lnTo>
                  <a:pt x="3540258" y="1516976"/>
                </a:lnTo>
                <a:lnTo>
                  <a:pt x="3522853" y="1538044"/>
                </a:lnTo>
                <a:lnTo>
                  <a:pt x="3480929" y="1526739"/>
                </a:lnTo>
                <a:cubicBezTo>
                  <a:pt x="3469671" y="1527693"/>
                  <a:pt x="3444273" y="1543724"/>
                  <a:pt x="3430805" y="1542521"/>
                </a:cubicBezTo>
                <a:cubicBezTo>
                  <a:pt x="3386352" y="1529947"/>
                  <a:pt x="3347457" y="1537200"/>
                  <a:pt x="3292707" y="1520490"/>
                </a:cubicBezTo>
                <a:cubicBezTo>
                  <a:pt x="3271897" y="1516147"/>
                  <a:pt x="3203347" y="1513732"/>
                  <a:pt x="3187872" y="1519991"/>
                </a:cubicBezTo>
                <a:cubicBezTo>
                  <a:pt x="3173062" y="1520872"/>
                  <a:pt x="3157325" y="1517771"/>
                  <a:pt x="3148026" y="1524777"/>
                </a:cubicBezTo>
                <a:cubicBezTo>
                  <a:pt x="3133878" y="1533085"/>
                  <a:pt x="3089156" y="1517485"/>
                  <a:pt x="3092394" y="1528115"/>
                </a:cubicBezTo>
                <a:cubicBezTo>
                  <a:pt x="3060512" y="1517374"/>
                  <a:pt x="3025593" y="1534558"/>
                  <a:pt x="2994200" y="1537857"/>
                </a:cubicBezTo>
                <a:cubicBezTo>
                  <a:pt x="2969798" y="1527501"/>
                  <a:pt x="2927999" y="1544636"/>
                  <a:pt x="2862301" y="1544250"/>
                </a:cubicBezTo>
                <a:cubicBezTo>
                  <a:pt x="2835658" y="1532340"/>
                  <a:pt x="2818008" y="1544135"/>
                  <a:pt x="2766335" y="1527662"/>
                </a:cubicBezTo>
                <a:cubicBezTo>
                  <a:pt x="2764004" y="1529036"/>
                  <a:pt x="2761142" y="1530285"/>
                  <a:pt x="2757836" y="1531371"/>
                </a:cubicBezTo>
                <a:cubicBezTo>
                  <a:pt x="2738633" y="1537675"/>
                  <a:pt x="2708957" y="1537188"/>
                  <a:pt x="2691555" y="1530283"/>
                </a:cubicBezTo>
                <a:cubicBezTo>
                  <a:pt x="2608810" y="1507878"/>
                  <a:pt x="2611304" y="1510787"/>
                  <a:pt x="2539383" y="1504835"/>
                </a:cubicBezTo>
                <a:cubicBezTo>
                  <a:pt x="2457862" y="1500384"/>
                  <a:pt x="2478670" y="1542474"/>
                  <a:pt x="2378036" y="1520645"/>
                </a:cubicBezTo>
                <a:cubicBezTo>
                  <a:pt x="2366529" y="1528574"/>
                  <a:pt x="2341629" y="1515421"/>
                  <a:pt x="2320049" y="1511019"/>
                </a:cubicBezTo>
                <a:cubicBezTo>
                  <a:pt x="2280399" y="1509467"/>
                  <a:pt x="2278267" y="1522148"/>
                  <a:pt x="2238909" y="1508888"/>
                </a:cubicBezTo>
                <a:cubicBezTo>
                  <a:pt x="2245444" y="1520095"/>
                  <a:pt x="2163364" y="1519472"/>
                  <a:pt x="2181031" y="1531361"/>
                </a:cubicBezTo>
                <a:cubicBezTo>
                  <a:pt x="2154585" y="1540861"/>
                  <a:pt x="2138796" y="1516056"/>
                  <a:pt x="2112613" y="1524245"/>
                </a:cubicBezTo>
                <a:cubicBezTo>
                  <a:pt x="2083537" y="1525655"/>
                  <a:pt x="2078233" y="1524725"/>
                  <a:pt x="2046221" y="1523212"/>
                </a:cubicBezTo>
                <a:cubicBezTo>
                  <a:pt x="2007296" y="1523373"/>
                  <a:pt x="2032394" y="1491187"/>
                  <a:pt x="2001057" y="1516449"/>
                </a:cubicBezTo>
                <a:cubicBezTo>
                  <a:pt x="1960724" y="1509398"/>
                  <a:pt x="1976058" y="1528820"/>
                  <a:pt x="1920184" y="1533676"/>
                </a:cubicBezTo>
                <a:cubicBezTo>
                  <a:pt x="1897238" y="1526813"/>
                  <a:pt x="1877505" y="1527174"/>
                  <a:pt x="1835994" y="1527678"/>
                </a:cubicBezTo>
                <a:cubicBezTo>
                  <a:pt x="1794483" y="1528182"/>
                  <a:pt x="1726077" y="1533693"/>
                  <a:pt x="1671119" y="1536701"/>
                </a:cubicBezTo>
                <a:cubicBezTo>
                  <a:pt x="1605663" y="1528324"/>
                  <a:pt x="1630763" y="1553523"/>
                  <a:pt x="1565556" y="1556503"/>
                </a:cubicBezTo>
                <a:cubicBezTo>
                  <a:pt x="1501959" y="1539013"/>
                  <a:pt x="1462468" y="1572800"/>
                  <a:pt x="1407755" y="1571444"/>
                </a:cubicBezTo>
                <a:cubicBezTo>
                  <a:pt x="1319286" y="1555448"/>
                  <a:pt x="1429251" y="1585263"/>
                  <a:pt x="1291872" y="1579471"/>
                </a:cubicBezTo>
                <a:cubicBezTo>
                  <a:pt x="1284192" y="1576816"/>
                  <a:pt x="1243590" y="1599390"/>
                  <a:pt x="1245251" y="1603018"/>
                </a:cubicBezTo>
                <a:cubicBezTo>
                  <a:pt x="1236562" y="1601891"/>
                  <a:pt x="1184091" y="1586977"/>
                  <a:pt x="1181938" y="1592789"/>
                </a:cubicBezTo>
                <a:cubicBezTo>
                  <a:pt x="1138153" y="1593474"/>
                  <a:pt x="1130439" y="1578153"/>
                  <a:pt x="1091432" y="1571003"/>
                </a:cubicBezTo>
                <a:cubicBezTo>
                  <a:pt x="1007000" y="1580980"/>
                  <a:pt x="1001377" y="1557850"/>
                  <a:pt x="940355" y="1560638"/>
                </a:cubicBezTo>
                <a:cubicBezTo>
                  <a:pt x="891367" y="1572083"/>
                  <a:pt x="924846" y="1558773"/>
                  <a:pt x="868264" y="1566392"/>
                </a:cubicBezTo>
                <a:cubicBezTo>
                  <a:pt x="848640" y="1547574"/>
                  <a:pt x="814997" y="1568391"/>
                  <a:pt x="792765" y="1563102"/>
                </a:cubicBezTo>
                <a:cubicBezTo>
                  <a:pt x="758082" y="1585102"/>
                  <a:pt x="689950" y="1563038"/>
                  <a:pt x="653153" y="1563516"/>
                </a:cubicBezTo>
                <a:cubicBezTo>
                  <a:pt x="591300" y="1567692"/>
                  <a:pt x="576686" y="1582565"/>
                  <a:pt x="541933" y="1561051"/>
                </a:cubicBezTo>
                <a:cubicBezTo>
                  <a:pt x="537775" y="1570056"/>
                  <a:pt x="508236" y="1570304"/>
                  <a:pt x="472797" y="1568904"/>
                </a:cubicBezTo>
                <a:cubicBezTo>
                  <a:pt x="458898" y="1573560"/>
                  <a:pt x="425270" y="1567476"/>
                  <a:pt x="396059" y="1560970"/>
                </a:cubicBezTo>
                <a:cubicBezTo>
                  <a:pt x="431016" y="1548467"/>
                  <a:pt x="332180" y="1575204"/>
                  <a:pt x="336819" y="1560892"/>
                </a:cubicBezTo>
                <a:cubicBezTo>
                  <a:pt x="292157" y="1552383"/>
                  <a:pt x="263346" y="1557575"/>
                  <a:pt x="267163" y="1531913"/>
                </a:cubicBezTo>
                <a:cubicBezTo>
                  <a:pt x="253228" y="1516946"/>
                  <a:pt x="198100" y="1540864"/>
                  <a:pt x="196644" y="1524565"/>
                </a:cubicBezTo>
                <a:cubicBezTo>
                  <a:pt x="172602" y="1535342"/>
                  <a:pt x="127394" y="1518578"/>
                  <a:pt x="86819" y="1519517"/>
                </a:cubicBezTo>
                <a:cubicBezTo>
                  <a:pt x="78537" y="1512257"/>
                  <a:pt x="69224" y="1512723"/>
                  <a:pt x="53369" y="1516853"/>
                </a:cubicBezTo>
                <a:cubicBezTo>
                  <a:pt x="37131" y="1517503"/>
                  <a:pt x="19976" y="1516838"/>
                  <a:pt x="2359" y="1515247"/>
                </a:cubicBezTo>
                <a:lnTo>
                  <a:pt x="0" y="1514932"/>
                </a:lnTo>
                <a:lnTo>
                  <a:pt x="0" y="0"/>
                </a:lnTo>
                <a:close/>
              </a:path>
            </a:pathLst>
          </a:custGeom>
          <a:solidFill>
            <a:schemeClr val="bg1">
              <a:alpha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Verdana"/>
              <a:ea typeface="+mn-ea"/>
              <a:cs typeface="+mn-cs"/>
            </a:endParaRPr>
          </a:p>
        </p:txBody>
      </p:sp>
      <p:sp>
        <p:nvSpPr>
          <p:cNvPr id="2" name="Title 1">
            <a:extLst>
              <a:ext uri="{FF2B5EF4-FFF2-40B4-BE49-F238E27FC236}">
                <a16:creationId xmlns:a16="http://schemas.microsoft.com/office/drawing/2014/main" id="{4C944653-CC91-4260-E9D4-29FD362C78DC}"/>
              </a:ext>
            </a:extLst>
          </p:cNvPr>
          <p:cNvSpPr>
            <a:spLocks noGrp="1"/>
          </p:cNvSpPr>
          <p:nvPr>
            <p:ph type="title"/>
          </p:nvPr>
        </p:nvSpPr>
        <p:spPr>
          <a:xfrm>
            <a:off x="1629751" y="1118473"/>
            <a:ext cx="8924392" cy="1037867"/>
          </a:xfrm>
        </p:spPr>
        <p:txBody>
          <a:bodyPr>
            <a:normAutofit/>
          </a:bodyPr>
          <a:lstStyle/>
          <a:p>
            <a:pPr algn="ctr"/>
            <a:r>
              <a:rPr lang="lv-LV" dirty="0"/>
              <a:t>Piemērs (turpinājums)</a:t>
            </a:r>
          </a:p>
        </p:txBody>
      </p:sp>
      <p:sp>
        <p:nvSpPr>
          <p:cNvPr id="19" name="Rectangle 6">
            <a:extLst>
              <a:ext uri="{FF2B5EF4-FFF2-40B4-BE49-F238E27FC236}">
                <a16:creationId xmlns:a16="http://schemas.microsoft.com/office/drawing/2014/main" id="{B24A3A03-2C4E-45B5-B388-FAD638CDF0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6548" y="662268"/>
            <a:ext cx="1707751"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6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Verdana"/>
              <a:ea typeface="+mn-ea"/>
              <a:cs typeface="+mn-cs"/>
            </a:endParaRPr>
          </a:p>
        </p:txBody>
      </p:sp>
      <p:sp>
        <p:nvSpPr>
          <p:cNvPr id="3" name="Content Placeholder 2">
            <a:extLst>
              <a:ext uri="{FF2B5EF4-FFF2-40B4-BE49-F238E27FC236}">
                <a16:creationId xmlns:a16="http://schemas.microsoft.com/office/drawing/2014/main" id="{05D5494E-3C31-34D0-D69E-8EB423E22E82}"/>
              </a:ext>
            </a:extLst>
          </p:cNvPr>
          <p:cNvSpPr>
            <a:spLocks noGrp="1"/>
          </p:cNvSpPr>
          <p:nvPr>
            <p:ph idx="1"/>
          </p:nvPr>
        </p:nvSpPr>
        <p:spPr>
          <a:xfrm>
            <a:off x="1264693" y="2643172"/>
            <a:ext cx="9662615" cy="4098204"/>
          </a:xfrm>
        </p:spPr>
        <p:txBody>
          <a:bodyPr>
            <a:normAutofit/>
          </a:bodyPr>
          <a:lstStyle/>
          <a:p>
            <a:r>
              <a:rPr lang="lv-LV" b="0" i="0" dirty="0">
                <a:effectLst/>
                <a:latin typeface="+mn-lt"/>
              </a:rPr>
              <a:t>Uzņēmums</a:t>
            </a:r>
            <a:r>
              <a:rPr lang="lv-LV" dirty="0">
                <a:latin typeface="+mn-lt"/>
              </a:rPr>
              <a:t> </a:t>
            </a:r>
            <a:r>
              <a:rPr lang="lv-LV" b="1" dirty="0">
                <a:latin typeface="+mn-lt"/>
              </a:rPr>
              <a:t>sniedz </a:t>
            </a:r>
            <a:r>
              <a:rPr lang="lv-LV" dirty="0">
                <a:latin typeface="+mn-lt"/>
              </a:rPr>
              <a:t>viesu īstermiņa izmitināšanas pakalpojumu par 50 eiro </a:t>
            </a:r>
          </a:p>
          <a:p>
            <a:pPr marL="342900" indent="-342900">
              <a:buFont typeface="Arial" panose="020B0604020202020204" pitchFamily="34" charset="0"/>
              <a:buChar char="•"/>
            </a:pPr>
            <a:r>
              <a:rPr lang="lv-LV" dirty="0">
                <a:latin typeface="+mn-lt"/>
              </a:rPr>
              <a:t>viesu izmitināšana par 50 eiro, nepiemērojot PVN</a:t>
            </a:r>
            <a:endParaRPr lang="lv-LV" b="0" i="0" dirty="0">
              <a:effectLst/>
              <a:latin typeface="+mn-lt"/>
            </a:endParaRPr>
          </a:p>
        </p:txBody>
      </p:sp>
    </p:spTree>
    <p:extLst>
      <p:ext uri="{BB962C8B-B14F-4D97-AF65-F5344CB8AC3E}">
        <p14:creationId xmlns:p14="http://schemas.microsoft.com/office/powerpoint/2010/main" val="25749990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D5AA84D1-664F-26D0-7BE2-CB0DAC16C256}"/>
              </a:ext>
            </a:extLst>
          </p:cNvPr>
          <p:cNvCxnSpPr>
            <a:cxnSpLocks/>
          </p:cNvCxnSpPr>
          <p:nvPr/>
        </p:nvCxnSpPr>
        <p:spPr>
          <a:xfrm>
            <a:off x="4771701" y="1688894"/>
            <a:ext cx="0" cy="3815255"/>
          </a:xfrm>
          <a:prstGeom prst="line">
            <a:avLst/>
          </a:prstGeom>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FD522813-6F22-775E-0C89-4EEC3B81F277}"/>
              </a:ext>
            </a:extLst>
          </p:cNvPr>
          <p:cNvSpPr/>
          <p:nvPr/>
        </p:nvSpPr>
        <p:spPr>
          <a:xfrm>
            <a:off x="588584" y="409903"/>
            <a:ext cx="2848303" cy="40990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dirty="0"/>
              <a:t>līdz 30.06.2025</a:t>
            </a:r>
          </a:p>
        </p:txBody>
      </p:sp>
      <p:sp>
        <p:nvSpPr>
          <p:cNvPr id="5" name="Rectangle 4">
            <a:extLst>
              <a:ext uri="{FF2B5EF4-FFF2-40B4-BE49-F238E27FC236}">
                <a16:creationId xmlns:a16="http://schemas.microsoft.com/office/drawing/2014/main" id="{220FAAF2-785D-F1A0-4C53-2080AD441BC3}"/>
              </a:ext>
            </a:extLst>
          </p:cNvPr>
          <p:cNvSpPr/>
          <p:nvPr/>
        </p:nvSpPr>
        <p:spPr>
          <a:xfrm>
            <a:off x="6069728" y="409903"/>
            <a:ext cx="2848303" cy="40990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dirty="0"/>
              <a:t>no 01.07.2025</a:t>
            </a:r>
          </a:p>
        </p:txBody>
      </p:sp>
      <p:sp>
        <p:nvSpPr>
          <p:cNvPr id="6" name="TextBox 5">
            <a:extLst>
              <a:ext uri="{FF2B5EF4-FFF2-40B4-BE49-F238E27FC236}">
                <a16:creationId xmlns:a16="http://schemas.microsoft.com/office/drawing/2014/main" id="{36196424-618A-46D2-0317-DDAB02D5AAD8}"/>
              </a:ext>
            </a:extLst>
          </p:cNvPr>
          <p:cNvSpPr txBox="1"/>
          <p:nvPr/>
        </p:nvSpPr>
        <p:spPr>
          <a:xfrm>
            <a:off x="536036" y="1030685"/>
            <a:ext cx="9238588" cy="646331"/>
          </a:xfrm>
          <a:prstGeom prst="rect">
            <a:avLst/>
          </a:prstGeom>
          <a:noFill/>
        </p:spPr>
        <p:txBody>
          <a:bodyPr wrap="square" rtlCol="0">
            <a:spAutoFit/>
          </a:bodyPr>
          <a:lstStyle/>
          <a:p>
            <a:r>
              <a:rPr lang="lv-LV" dirty="0"/>
              <a:t>Piemēram, viesu izmitināšanas pakalpojums Latvijā, izmantojot ārvalsts platformu</a:t>
            </a:r>
          </a:p>
        </p:txBody>
      </p:sp>
      <p:sp>
        <p:nvSpPr>
          <p:cNvPr id="8" name="TextBox 7">
            <a:extLst>
              <a:ext uri="{FF2B5EF4-FFF2-40B4-BE49-F238E27FC236}">
                <a16:creationId xmlns:a16="http://schemas.microsoft.com/office/drawing/2014/main" id="{6FABD715-3938-81D2-52A5-234E18CB249E}"/>
              </a:ext>
            </a:extLst>
          </p:cNvPr>
          <p:cNvSpPr txBox="1"/>
          <p:nvPr/>
        </p:nvSpPr>
        <p:spPr>
          <a:xfrm>
            <a:off x="273273" y="1874112"/>
            <a:ext cx="3993929" cy="3970318"/>
          </a:xfrm>
          <a:prstGeom prst="rect">
            <a:avLst/>
          </a:prstGeom>
          <a:noFill/>
        </p:spPr>
        <p:txBody>
          <a:bodyPr wrap="square" rtlCol="0">
            <a:spAutoFit/>
          </a:bodyPr>
          <a:lstStyle/>
          <a:p>
            <a:pPr marL="285750" indent="-285750">
              <a:buFont typeface="Arial" panose="020B0604020202020204" pitchFamily="34" charset="0"/>
              <a:buChar char="•"/>
            </a:pPr>
            <a:r>
              <a:rPr lang="lv-LV" dirty="0"/>
              <a:t>Platformas izmantošanas pakalpojums 10 eiro</a:t>
            </a:r>
            <a:endParaRPr lang="lv-LV" b="1" dirty="0"/>
          </a:p>
          <a:p>
            <a:r>
              <a:rPr lang="lv-LV" dirty="0"/>
              <a:t>	</a:t>
            </a:r>
          </a:p>
          <a:p>
            <a:r>
              <a:rPr lang="lv-LV" dirty="0"/>
              <a:t>	PVN 2,10 eiro</a:t>
            </a:r>
          </a:p>
          <a:p>
            <a:r>
              <a:rPr lang="lv-LV" dirty="0"/>
              <a:t>	priekšnodoklis 2,10 eiro</a:t>
            </a:r>
          </a:p>
          <a:p>
            <a:endParaRPr lang="lv-LV" dirty="0"/>
          </a:p>
          <a:p>
            <a:pPr marL="285750" indent="-285750">
              <a:buFont typeface="Arial" panose="020B0604020202020204" pitchFamily="34" charset="0"/>
              <a:buChar char="•"/>
            </a:pPr>
            <a:r>
              <a:rPr lang="lv-LV" dirty="0"/>
              <a:t>Viesu izmitināšanas pakalpojumus par kopsummu 50 eiro (44,64 + 5,36)</a:t>
            </a:r>
          </a:p>
          <a:p>
            <a:r>
              <a:rPr lang="lv-LV" dirty="0"/>
              <a:t>	PVN 5,36 eiro</a:t>
            </a:r>
          </a:p>
          <a:p>
            <a:endParaRPr lang="lv-LV" dirty="0"/>
          </a:p>
          <a:p>
            <a:pPr marL="285750" indent="-285750">
              <a:buFont typeface="Arial" panose="020B0604020202020204" pitchFamily="34" charset="0"/>
              <a:buChar char="•"/>
            </a:pPr>
            <a:r>
              <a:rPr lang="lv-LV" dirty="0"/>
              <a:t>Tiesības uz priekšnodokli par nepieciešamajiem izdevumiem</a:t>
            </a:r>
          </a:p>
        </p:txBody>
      </p:sp>
      <p:sp>
        <p:nvSpPr>
          <p:cNvPr id="2" name="Rectangle 1">
            <a:extLst>
              <a:ext uri="{FF2B5EF4-FFF2-40B4-BE49-F238E27FC236}">
                <a16:creationId xmlns:a16="http://schemas.microsoft.com/office/drawing/2014/main" id="{81AB8C4A-E634-42A6-3283-4BCD03987F6D}"/>
              </a:ext>
            </a:extLst>
          </p:cNvPr>
          <p:cNvSpPr/>
          <p:nvPr/>
        </p:nvSpPr>
        <p:spPr>
          <a:xfrm>
            <a:off x="157659" y="5827315"/>
            <a:ext cx="4466896" cy="83201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1600" dirty="0">
                <a:solidFill>
                  <a:srgbClr val="C00000"/>
                </a:solidFill>
              </a:rPr>
              <a:t>PVN maksājums 2,10-2,10+5,36  = 5,36</a:t>
            </a:r>
          </a:p>
          <a:p>
            <a:pPr algn="ctr"/>
            <a:r>
              <a:rPr lang="lv-LV" sz="1600" dirty="0">
                <a:solidFill>
                  <a:srgbClr val="C00000"/>
                </a:solidFill>
              </a:rPr>
              <a:t>Papildu priekšnodoklis</a:t>
            </a:r>
          </a:p>
        </p:txBody>
      </p:sp>
      <p:sp>
        <p:nvSpPr>
          <p:cNvPr id="7" name="TextBox 6">
            <a:extLst>
              <a:ext uri="{FF2B5EF4-FFF2-40B4-BE49-F238E27FC236}">
                <a16:creationId xmlns:a16="http://schemas.microsoft.com/office/drawing/2014/main" id="{5984450F-F391-F4C2-BEB5-5C6499180292}"/>
              </a:ext>
            </a:extLst>
          </p:cNvPr>
          <p:cNvSpPr txBox="1"/>
          <p:nvPr/>
        </p:nvSpPr>
        <p:spPr>
          <a:xfrm>
            <a:off x="5397066" y="1874112"/>
            <a:ext cx="3993929" cy="2585323"/>
          </a:xfrm>
          <a:prstGeom prst="rect">
            <a:avLst/>
          </a:prstGeom>
          <a:noFill/>
        </p:spPr>
        <p:txBody>
          <a:bodyPr wrap="square" rtlCol="0">
            <a:spAutoFit/>
          </a:bodyPr>
          <a:lstStyle/>
          <a:p>
            <a:pPr marL="285750" indent="-285750">
              <a:buFont typeface="Arial" panose="020B0604020202020204" pitchFamily="34" charset="0"/>
              <a:buChar char="•"/>
            </a:pPr>
            <a:r>
              <a:rPr lang="lv-LV" dirty="0"/>
              <a:t>Platformas izmantošanas pakalpojums 10 eiro</a:t>
            </a:r>
            <a:endParaRPr lang="lv-LV" b="1" dirty="0"/>
          </a:p>
          <a:p>
            <a:r>
              <a:rPr lang="lv-LV" dirty="0"/>
              <a:t>	</a:t>
            </a:r>
          </a:p>
          <a:p>
            <a:r>
              <a:rPr lang="lv-LV" dirty="0"/>
              <a:t>	PVN 2,10 eiro</a:t>
            </a:r>
          </a:p>
          <a:p>
            <a:endParaRPr lang="lv-LV" dirty="0"/>
          </a:p>
          <a:p>
            <a:pPr marL="285750" indent="-285750">
              <a:buFont typeface="Arial" panose="020B0604020202020204" pitchFamily="34" charset="0"/>
              <a:buChar char="•"/>
            </a:pPr>
            <a:r>
              <a:rPr lang="lv-LV" dirty="0"/>
              <a:t>Viesu izmitināšanas pakalpojumus par kopsummu 50 eiro (bez PVN)</a:t>
            </a:r>
          </a:p>
          <a:p>
            <a:endParaRPr lang="lv-LV" dirty="0"/>
          </a:p>
        </p:txBody>
      </p:sp>
      <p:sp>
        <p:nvSpPr>
          <p:cNvPr id="10" name="Rectangle 9">
            <a:extLst>
              <a:ext uri="{FF2B5EF4-FFF2-40B4-BE49-F238E27FC236}">
                <a16:creationId xmlns:a16="http://schemas.microsoft.com/office/drawing/2014/main" id="{401E6546-9956-A052-E94D-F2FCAEB01FE2}"/>
              </a:ext>
            </a:extLst>
          </p:cNvPr>
          <p:cNvSpPr/>
          <p:nvPr/>
        </p:nvSpPr>
        <p:spPr>
          <a:xfrm>
            <a:off x="5397066" y="5891055"/>
            <a:ext cx="4466896" cy="83201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1600" dirty="0">
                <a:solidFill>
                  <a:srgbClr val="C00000"/>
                </a:solidFill>
              </a:rPr>
              <a:t>PVN maksājums 2,10  = 2,10</a:t>
            </a:r>
          </a:p>
          <a:p>
            <a:pPr algn="ctr"/>
            <a:r>
              <a:rPr lang="lv-LV" sz="1600" strike="sngStrike" dirty="0">
                <a:solidFill>
                  <a:srgbClr val="C00000"/>
                </a:solidFill>
              </a:rPr>
              <a:t>Papildu priekšnodoklis</a:t>
            </a:r>
          </a:p>
          <a:p>
            <a:pPr algn="ctr"/>
            <a:endParaRPr lang="lv-LV" sz="1600" dirty="0">
              <a:solidFill>
                <a:srgbClr val="C00000"/>
              </a:solidFill>
            </a:endParaRPr>
          </a:p>
        </p:txBody>
      </p:sp>
    </p:spTree>
    <p:extLst>
      <p:ext uri="{BB962C8B-B14F-4D97-AF65-F5344CB8AC3E}">
        <p14:creationId xmlns:p14="http://schemas.microsoft.com/office/powerpoint/2010/main" val="22149396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13960F-EFBA-427D-B6AB-1D637A1CB52F}"/>
              </a:ext>
            </a:extLst>
          </p:cNvPr>
          <p:cNvSpPr>
            <a:spLocks noGrp="1"/>
          </p:cNvSpPr>
          <p:nvPr>
            <p:ph type="title"/>
          </p:nvPr>
        </p:nvSpPr>
        <p:spPr>
          <a:xfrm>
            <a:off x="881743" y="680398"/>
            <a:ext cx="9753600" cy="1281537"/>
          </a:xfrm>
        </p:spPr>
        <p:txBody>
          <a:bodyPr>
            <a:normAutofit fontScale="90000"/>
          </a:bodyPr>
          <a:lstStyle/>
          <a:p>
            <a:pPr algn="ctr"/>
            <a:br>
              <a:rPr lang="lv-LV" sz="1800" dirty="0">
                <a:effectLst/>
                <a:latin typeface="Verdana" panose="020B0604030504040204" pitchFamily="34" charset="0"/>
                <a:ea typeface="Calibri" panose="020F0502020204030204" pitchFamily="34" charset="0"/>
                <a:cs typeface="Times New Roman" panose="02020603050405020304" pitchFamily="18" charset="0"/>
              </a:rPr>
            </a:br>
            <a:br>
              <a:rPr lang="lv-LV" sz="1800" dirty="0">
                <a:effectLst/>
                <a:latin typeface="Verdana" panose="020B0604030504040204" pitchFamily="34" charset="0"/>
                <a:ea typeface="Calibri" panose="020F0502020204030204" pitchFamily="34" charset="0"/>
                <a:cs typeface="Times New Roman" panose="02020603050405020304" pitchFamily="18" charset="0"/>
              </a:rPr>
            </a:br>
            <a:r>
              <a:rPr lang="lv-LV" sz="3100" dirty="0">
                <a:effectLst/>
                <a:latin typeface="+mn-lt"/>
                <a:ea typeface="Calibri" panose="020F0502020204030204" pitchFamily="34" charset="0"/>
                <a:cs typeface="Times New Roman" panose="02020603050405020304" pitchFamily="18" charset="0"/>
              </a:rPr>
              <a:t>Tiesības un pienākumi</a:t>
            </a:r>
            <a:br>
              <a:rPr lang="lv-LV" sz="1800" dirty="0">
                <a:effectLst/>
                <a:latin typeface="Verdana" panose="020B0604030504040204" pitchFamily="34" charset="0"/>
                <a:ea typeface="Calibri" panose="020F0502020204030204" pitchFamily="34" charset="0"/>
                <a:cs typeface="Times New Roman" panose="02020603050405020304" pitchFamily="18" charset="0"/>
              </a:rPr>
            </a:br>
            <a:endParaRPr lang="lv-LV" dirty="0">
              <a:latin typeface="+mn-lt"/>
            </a:endParaRPr>
          </a:p>
        </p:txBody>
      </p:sp>
      <p:sp>
        <p:nvSpPr>
          <p:cNvPr id="7" name="Content Placeholder 2">
            <a:extLst>
              <a:ext uri="{FF2B5EF4-FFF2-40B4-BE49-F238E27FC236}">
                <a16:creationId xmlns:a16="http://schemas.microsoft.com/office/drawing/2014/main" id="{0F41C81B-4613-46B1-ACE0-FAC5C1B78FAF}"/>
              </a:ext>
            </a:extLst>
          </p:cNvPr>
          <p:cNvSpPr>
            <a:spLocks noGrp="1"/>
          </p:cNvSpPr>
          <p:nvPr>
            <p:ph idx="1"/>
          </p:nvPr>
        </p:nvSpPr>
        <p:spPr>
          <a:xfrm>
            <a:off x="925286" y="1287300"/>
            <a:ext cx="9666514" cy="4984663"/>
          </a:xfrm>
        </p:spPr>
        <p:txBody>
          <a:bodyPr>
            <a:noAutofit/>
          </a:bodyPr>
          <a:lstStyle/>
          <a:p>
            <a:pPr marL="342900" indent="-342900">
              <a:buFont typeface="Wingdings" panose="05000000000000000000" pitchFamily="2" charset="2"/>
              <a:buChar char="Ø"/>
            </a:pPr>
            <a:endParaRPr lang="lv-LV" sz="1800" dirty="0">
              <a:effectLst/>
              <a:latin typeface="Verdana" panose="020B0604030504040204" pitchFamily="34" charset="0"/>
              <a:ea typeface="Calibri" panose="020F0502020204030204" pitchFamily="34" charset="0"/>
              <a:cs typeface="Times New Roman" panose="02020603050405020304" pitchFamily="18" charset="0"/>
            </a:endParaRPr>
          </a:p>
          <a:p>
            <a:r>
              <a:rPr lang="lv-LV" sz="1800" b="1" dirty="0">
                <a:ea typeface="Calibri" panose="020F0502020204030204" pitchFamily="34" charset="0"/>
                <a:cs typeface="Times New Roman" panose="02020603050405020304" pitchFamily="18" charset="0"/>
              </a:rPr>
              <a:t>    </a:t>
            </a:r>
          </a:p>
          <a:p>
            <a:r>
              <a:rPr lang="lv-LV" sz="1800" b="1" dirty="0">
                <a:ea typeface="Calibri" panose="020F0502020204030204" pitchFamily="34" charset="0"/>
                <a:cs typeface="Times New Roman" panose="02020603050405020304" pitchFamily="18" charset="0"/>
              </a:rPr>
              <a:t> </a:t>
            </a:r>
          </a:p>
        </p:txBody>
      </p:sp>
      <p:sp>
        <p:nvSpPr>
          <p:cNvPr id="2" name="TextBox 1">
            <a:extLst>
              <a:ext uri="{FF2B5EF4-FFF2-40B4-BE49-F238E27FC236}">
                <a16:creationId xmlns:a16="http://schemas.microsoft.com/office/drawing/2014/main" id="{459B50FA-B777-5CA0-61B5-8DE8A79B3C80}"/>
              </a:ext>
            </a:extLst>
          </p:cNvPr>
          <p:cNvSpPr txBox="1"/>
          <p:nvPr/>
        </p:nvSpPr>
        <p:spPr>
          <a:xfrm>
            <a:off x="9077739" y="6087297"/>
            <a:ext cx="2846037" cy="369332"/>
          </a:xfrm>
          <a:prstGeom prst="rect">
            <a:avLst/>
          </a:prstGeom>
          <a:noFill/>
        </p:spPr>
        <p:txBody>
          <a:bodyPr wrap="square">
            <a:spAutoFit/>
          </a:bodyPr>
          <a:lstStyle/>
          <a:p>
            <a:r>
              <a:rPr lang="ru-RU" dirty="0">
                <a:solidFill>
                  <a:srgbClr val="3F91D5"/>
                </a:solidFill>
                <a:cs typeface="Arial" panose="020B0604020202020204" pitchFamily="34" charset="0"/>
              </a:rPr>
              <a:t> </a:t>
            </a:r>
            <a:endParaRPr lang="lv-LV" dirty="0">
              <a:solidFill>
                <a:srgbClr val="3F91D5"/>
              </a:solidFill>
              <a:cs typeface="Arial" panose="020B0604020202020204" pitchFamily="34" charset="0"/>
            </a:endParaRPr>
          </a:p>
        </p:txBody>
      </p:sp>
      <p:sp>
        <p:nvSpPr>
          <p:cNvPr id="3" name="TextBox 2">
            <a:extLst>
              <a:ext uri="{FF2B5EF4-FFF2-40B4-BE49-F238E27FC236}">
                <a16:creationId xmlns:a16="http://schemas.microsoft.com/office/drawing/2014/main" id="{98CE6D4C-66FA-4B05-9216-3BD176782CAD}"/>
              </a:ext>
            </a:extLst>
          </p:cNvPr>
          <p:cNvSpPr txBox="1"/>
          <p:nvPr/>
        </p:nvSpPr>
        <p:spPr>
          <a:xfrm>
            <a:off x="7240044" y="6271963"/>
            <a:ext cx="4874265" cy="646331"/>
          </a:xfrm>
          <a:prstGeom prst="rect">
            <a:avLst/>
          </a:prstGeom>
          <a:noFill/>
        </p:spPr>
        <p:txBody>
          <a:bodyPr wrap="square">
            <a:spAutoFit/>
          </a:bodyPr>
          <a:lstStyle/>
          <a:p>
            <a:r>
              <a:rPr lang="lv-LV" sz="1800" dirty="0">
                <a:solidFill>
                  <a:srgbClr val="3F91D5"/>
                </a:solidFill>
                <a:effectLst/>
                <a:latin typeface="Verdana" panose="020B0604030504040204" pitchFamily="34" charset="0"/>
                <a:ea typeface="Calibri" panose="020F0502020204030204" pitchFamily="34" charset="0"/>
                <a:cs typeface="Times New Roman" panose="02020603050405020304" pitchFamily="18" charset="0"/>
              </a:rPr>
              <a:t>139.</a:t>
            </a:r>
            <a:r>
              <a:rPr lang="lv-LV" sz="1800" baseline="30000" dirty="0">
                <a:solidFill>
                  <a:srgbClr val="3F91D5"/>
                </a:solidFill>
                <a:effectLst/>
                <a:latin typeface="Verdana" panose="020B0604030504040204" pitchFamily="34" charset="0"/>
                <a:ea typeface="Calibri" panose="020F0502020204030204" pitchFamily="34" charset="0"/>
                <a:cs typeface="Times New Roman" panose="02020603050405020304" pitchFamily="18" charset="0"/>
              </a:rPr>
              <a:t>2</a:t>
            </a:r>
            <a:r>
              <a:rPr lang="lv-LV" sz="1800" dirty="0">
                <a:solidFill>
                  <a:srgbClr val="3F91D5"/>
                </a:solidFill>
                <a:effectLst/>
                <a:latin typeface="Verdana" panose="020B0604030504040204" pitchFamily="34" charset="0"/>
                <a:ea typeface="Calibri" panose="020F0502020204030204" pitchFamily="34" charset="0"/>
                <a:cs typeface="Times New Roman" panose="02020603050405020304" pitchFamily="18" charset="0"/>
              </a:rPr>
              <a:t> panta septītā </a:t>
            </a:r>
            <a:r>
              <a:rPr lang="lv-LV" dirty="0">
                <a:solidFill>
                  <a:srgbClr val="3F91D5"/>
                </a:solidFill>
                <a:latin typeface="Verdana" panose="020B0604030504040204" pitchFamily="34" charset="0"/>
                <a:ea typeface="Calibri" panose="020F0502020204030204" pitchFamily="34" charset="0"/>
                <a:cs typeface="Times New Roman" panose="02020603050405020304" pitchFamily="18" charset="0"/>
              </a:rPr>
              <a:t>un astotā </a:t>
            </a:r>
            <a:r>
              <a:rPr lang="lv-LV" sz="1800" dirty="0">
                <a:solidFill>
                  <a:srgbClr val="3F91D5"/>
                </a:solidFill>
                <a:effectLst/>
                <a:latin typeface="Verdana" panose="020B0604030504040204" pitchFamily="34" charset="0"/>
                <a:ea typeface="Calibri" panose="020F0502020204030204" pitchFamily="34" charset="0"/>
                <a:cs typeface="Times New Roman" panose="02020603050405020304" pitchFamily="18" charset="0"/>
              </a:rPr>
              <a:t>daļa</a:t>
            </a:r>
            <a:endParaRPr lang="lv-LV" dirty="0">
              <a:solidFill>
                <a:srgbClr val="3F91D5"/>
              </a:solidFill>
              <a:cs typeface="Arial" panose="020B0604020202020204" pitchFamily="34" charset="0"/>
            </a:endParaRPr>
          </a:p>
          <a:p>
            <a:r>
              <a:rPr lang="ru-RU" dirty="0">
                <a:solidFill>
                  <a:srgbClr val="3F91D5"/>
                </a:solidFill>
                <a:cs typeface="Arial" panose="020B0604020202020204" pitchFamily="34" charset="0"/>
              </a:rPr>
              <a:t> </a:t>
            </a:r>
            <a:endParaRPr lang="lv-LV" dirty="0">
              <a:solidFill>
                <a:srgbClr val="3F91D5"/>
              </a:solidFill>
              <a:cs typeface="Arial" panose="020B0604020202020204" pitchFamily="34" charset="0"/>
            </a:endParaRPr>
          </a:p>
        </p:txBody>
      </p:sp>
      <p:sp>
        <p:nvSpPr>
          <p:cNvPr id="8" name="TextBox 7">
            <a:extLst>
              <a:ext uri="{FF2B5EF4-FFF2-40B4-BE49-F238E27FC236}">
                <a16:creationId xmlns:a16="http://schemas.microsoft.com/office/drawing/2014/main" id="{48E5A7DD-886F-AD4F-4C58-44478F38EE12}"/>
              </a:ext>
            </a:extLst>
          </p:cNvPr>
          <p:cNvSpPr txBox="1"/>
          <p:nvPr/>
        </p:nvSpPr>
        <p:spPr>
          <a:xfrm>
            <a:off x="1027134" y="2054268"/>
            <a:ext cx="9564666" cy="3170099"/>
          </a:xfrm>
          <a:prstGeom prst="rect">
            <a:avLst/>
          </a:prstGeom>
          <a:noFill/>
        </p:spPr>
        <p:txBody>
          <a:bodyPr wrap="square">
            <a:spAutoFit/>
          </a:bodyPr>
          <a:lstStyle/>
          <a:p>
            <a:pPr algn="l"/>
            <a:r>
              <a:rPr lang="lv-LV" sz="2200" b="1" i="0" u="none" strike="noStrike" baseline="0" dirty="0">
                <a:solidFill>
                  <a:srgbClr val="000000"/>
                </a:solidFill>
              </a:rPr>
              <a:t>    </a:t>
            </a:r>
            <a:endParaRPr lang="lv-LV" sz="2200" dirty="0"/>
          </a:p>
          <a:p>
            <a:pPr marL="342900" indent="-342900" algn="just">
              <a:buFont typeface="Wingdings" panose="05000000000000000000" pitchFamily="2" charset="2"/>
              <a:buChar char="Ø"/>
            </a:pPr>
            <a:r>
              <a:rPr lang="lv-LV" sz="2200" b="1" i="0" u="none" strike="noStrike" baseline="0" dirty="0">
                <a:solidFill>
                  <a:srgbClr val="000000"/>
                </a:solidFill>
              </a:rPr>
              <a:t>nav pienākuma izsniegt PVN rēķinu </a:t>
            </a:r>
            <a:r>
              <a:rPr lang="lv-LV" sz="2200" b="0" i="0" u="none" strike="noStrike" baseline="0" dirty="0">
                <a:solidFill>
                  <a:srgbClr val="000000"/>
                </a:solidFill>
              </a:rPr>
              <a:t>par preču piegādēm un sniegtajiem pakalpojumiem</a:t>
            </a:r>
          </a:p>
          <a:p>
            <a:pPr marL="342900" indent="-342900" algn="just">
              <a:buFont typeface="Wingdings" panose="05000000000000000000" pitchFamily="2" charset="2"/>
              <a:buChar char="Ø"/>
            </a:pPr>
            <a:endParaRPr lang="lv-LV" sz="2200" b="0" i="0" u="none" strike="noStrike" baseline="0" dirty="0"/>
          </a:p>
          <a:p>
            <a:pPr marL="342900" indent="-342900" algn="just">
              <a:buFont typeface="Wingdings" panose="05000000000000000000" pitchFamily="2" charset="2"/>
              <a:buChar char="Ø"/>
            </a:pPr>
            <a:r>
              <a:rPr lang="lv-LV" sz="2200" b="1" dirty="0">
                <a:solidFill>
                  <a:srgbClr val="000000"/>
                </a:solidFill>
              </a:rPr>
              <a:t>PVN jāmaksā tikai par pakalpojumiem</a:t>
            </a:r>
            <a:r>
              <a:rPr lang="lv-LV" sz="2200" dirty="0"/>
              <a:t>, </a:t>
            </a:r>
            <a:r>
              <a:rPr lang="lv-LV" sz="2200" dirty="0">
                <a:solidFill>
                  <a:srgbClr val="000000"/>
                </a:solidFill>
              </a:rPr>
              <a:t>kas  saņemti no citas dalībvalsts nodokļa maksātāja vai trešās valsts vai trešās teritorijas nodokļa maksātāja vai  par preču iegādi ES teritorijā par atlīdzību</a:t>
            </a:r>
          </a:p>
          <a:p>
            <a:r>
              <a:rPr lang="lv-LV" sz="2400" dirty="0">
                <a:latin typeface="TimesNewRomanPSMT"/>
              </a:rPr>
              <a:t> </a:t>
            </a:r>
            <a:endParaRPr lang="lv-LV" sz="2400" b="0" i="0" u="none" strike="noStrike" baseline="0" dirty="0">
              <a:latin typeface="TimesNewRomanPSMT"/>
            </a:endParaRPr>
          </a:p>
        </p:txBody>
      </p:sp>
    </p:spTree>
    <p:extLst>
      <p:ext uri="{BB962C8B-B14F-4D97-AF65-F5344CB8AC3E}">
        <p14:creationId xmlns:p14="http://schemas.microsoft.com/office/powerpoint/2010/main" val="28230584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13960F-EFBA-427D-B6AB-1D637A1CB52F}"/>
              </a:ext>
            </a:extLst>
          </p:cNvPr>
          <p:cNvSpPr>
            <a:spLocks noGrp="1"/>
          </p:cNvSpPr>
          <p:nvPr>
            <p:ph type="title"/>
          </p:nvPr>
        </p:nvSpPr>
        <p:spPr>
          <a:xfrm>
            <a:off x="838200" y="242462"/>
            <a:ext cx="9753600" cy="1281537"/>
          </a:xfrm>
        </p:spPr>
        <p:txBody>
          <a:bodyPr>
            <a:normAutofit fontScale="90000"/>
          </a:bodyPr>
          <a:lstStyle/>
          <a:p>
            <a:pPr algn="ctr"/>
            <a:br>
              <a:rPr lang="lv-LV" sz="1800" dirty="0">
                <a:effectLst/>
                <a:latin typeface="Verdana" panose="020B0604030504040204" pitchFamily="34" charset="0"/>
                <a:ea typeface="Calibri" panose="020F0502020204030204" pitchFamily="34" charset="0"/>
                <a:cs typeface="Times New Roman" panose="02020603050405020304" pitchFamily="18" charset="0"/>
              </a:rPr>
            </a:br>
            <a:br>
              <a:rPr lang="lv-LV" sz="1800" dirty="0">
                <a:effectLst/>
                <a:latin typeface="Verdana" panose="020B0604030504040204" pitchFamily="34" charset="0"/>
                <a:ea typeface="Calibri" panose="020F0502020204030204" pitchFamily="34" charset="0"/>
                <a:cs typeface="Times New Roman" panose="02020603050405020304" pitchFamily="18" charset="0"/>
              </a:rPr>
            </a:br>
            <a:r>
              <a:rPr lang="lv-LV" sz="3100" dirty="0">
                <a:effectLst/>
                <a:latin typeface="+mn-lt"/>
                <a:ea typeface="Calibri" panose="020F0502020204030204" pitchFamily="34" charset="0"/>
                <a:cs typeface="Times New Roman" panose="02020603050405020304" pitchFamily="18" charset="0"/>
              </a:rPr>
              <a:t>Tiesības un pienākumi</a:t>
            </a:r>
            <a:br>
              <a:rPr lang="lv-LV" sz="1800" dirty="0">
                <a:effectLst/>
                <a:latin typeface="Verdana" panose="020B0604030504040204" pitchFamily="34" charset="0"/>
                <a:ea typeface="Calibri" panose="020F0502020204030204" pitchFamily="34" charset="0"/>
                <a:cs typeface="Times New Roman" panose="02020603050405020304" pitchFamily="18" charset="0"/>
              </a:rPr>
            </a:br>
            <a:endParaRPr lang="lv-LV" dirty="0">
              <a:latin typeface="+mn-lt"/>
            </a:endParaRPr>
          </a:p>
        </p:txBody>
      </p:sp>
      <p:sp>
        <p:nvSpPr>
          <p:cNvPr id="7" name="Content Placeholder 2">
            <a:extLst>
              <a:ext uri="{FF2B5EF4-FFF2-40B4-BE49-F238E27FC236}">
                <a16:creationId xmlns:a16="http://schemas.microsoft.com/office/drawing/2014/main" id="{0F41C81B-4613-46B1-ACE0-FAC5C1B78FAF}"/>
              </a:ext>
            </a:extLst>
          </p:cNvPr>
          <p:cNvSpPr>
            <a:spLocks noGrp="1"/>
          </p:cNvSpPr>
          <p:nvPr>
            <p:ph idx="1"/>
          </p:nvPr>
        </p:nvSpPr>
        <p:spPr>
          <a:xfrm>
            <a:off x="925286" y="1287300"/>
            <a:ext cx="9666514" cy="4984663"/>
          </a:xfrm>
        </p:spPr>
        <p:txBody>
          <a:bodyPr>
            <a:noAutofit/>
          </a:bodyPr>
          <a:lstStyle/>
          <a:p>
            <a:pPr marL="342900" indent="-342900">
              <a:buFont typeface="Wingdings" panose="05000000000000000000" pitchFamily="2" charset="2"/>
              <a:buChar char="Ø"/>
            </a:pPr>
            <a:endParaRPr lang="lv-LV" sz="1800" dirty="0">
              <a:effectLst/>
              <a:latin typeface="Verdana" panose="020B0604030504040204" pitchFamily="34" charset="0"/>
              <a:ea typeface="Calibri" panose="020F0502020204030204" pitchFamily="34" charset="0"/>
              <a:cs typeface="Times New Roman" panose="02020603050405020304" pitchFamily="18" charset="0"/>
            </a:endParaRPr>
          </a:p>
          <a:p>
            <a:r>
              <a:rPr lang="lv-LV" sz="1800" b="1" dirty="0">
                <a:ea typeface="Calibri" panose="020F0502020204030204" pitchFamily="34" charset="0"/>
                <a:cs typeface="Times New Roman" panose="02020603050405020304" pitchFamily="18" charset="0"/>
              </a:rPr>
              <a:t>    </a:t>
            </a:r>
          </a:p>
          <a:p>
            <a:r>
              <a:rPr lang="lv-LV" sz="1800" b="1" dirty="0">
                <a:ea typeface="Calibri" panose="020F0502020204030204" pitchFamily="34" charset="0"/>
                <a:cs typeface="Times New Roman" panose="02020603050405020304" pitchFamily="18" charset="0"/>
              </a:rPr>
              <a:t> </a:t>
            </a:r>
          </a:p>
        </p:txBody>
      </p:sp>
      <p:sp>
        <p:nvSpPr>
          <p:cNvPr id="2" name="TextBox 1">
            <a:extLst>
              <a:ext uri="{FF2B5EF4-FFF2-40B4-BE49-F238E27FC236}">
                <a16:creationId xmlns:a16="http://schemas.microsoft.com/office/drawing/2014/main" id="{459B50FA-B777-5CA0-61B5-8DE8A79B3C80}"/>
              </a:ext>
            </a:extLst>
          </p:cNvPr>
          <p:cNvSpPr txBox="1"/>
          <p:nvPr/>
        </p:nvSpPr>
        <p:spPr>
          <a:xfrm>
            <a:off x="9077739" y="6087297"/>
            <a:ext cx="2846037" cy="369332"/>
          </a:xfrm>
          <a:prstGeom prst="rect">
            <a:avLst/>
          </a:prstGeom>
          <a:noFill/>
        </p:spPr>
        <p:txBody>
          <a:bodyPr wrap="square">
            <a:spAutoFit/>
          </a:bodyPr>
          <a:lstStyle/>
          <a:p>
            <a:r>
              <a:rPr lang="ru-RU" dirty="0">
                <a:solidFill>
                  <a:srgbClr val="3F91D5"/>
                </a:solidFill>
                <a:cs typeface="Arial" panose="020B0604020202020204" pitchFamily="34" charset="0"/>
              </a:rPr>
              <a:t> </a:t>
            </a:r>
            <a:endParaRPr lang="lv-LV" dirty="0">
              <a:solidFill>
                <a:srgbClr val="3F91D5"/>
              </a:solidFill>
              <a:cs typeface="Arial" panose="020B0604020202020204" pitchFamily="34" charset="0"/>
            </a:endParaRPr>
          </a:p>
        </p:txBody>
      </p:sp>
      <p:sp>
        <p:nvSpPr>
          <p:cNvPr id="3" name="TextBox 2">
            <a:extLst>
              <a:ext uri="{FF2B5EF4-FFF2-40B4-BE49-F238E27FC236}">
                <a16:creationId xmlns:a16="http://schemas.microsoft.com/office/drawing/2014/main" id="{98CE6D4C-66FA-4B05-9216-3BD176782CAD}"/>
              </a:ext>
            </a:extLst>
          </p:cNvPr>
          <p:cNvSpPr txBox="1"/>
          <p:nvPr/>
        </p:nvSpPr>
        <p:spPr>
          <a:xfrm>
            <a:off x="7240044" y="6271963"/>
            <a:ext cx="4874265" cy="646331"/>
          </a:xfrm>
          <a:prstGeom prst="rect">
            <a:avLst/>
          </a:prstGeom>
          <a:noFill/>
        </p:spPr>
        <p:txBody>
          <a:bodyPr wrap="square">
            <a:spAutoFit/>
          </a:bodyPr>
          <a:lstStyle/>
          <a:p>
            <a:r>
              <a:rPr lang="lv-LV" sz="1800" dirty="0">
                <a:solidFill>
                  <a:srgbClr val="3F91D5"/>
                </a:solidFill>
                <a:effectLst/>
                <a:latin typeface="Verdana" panose="020B0604030504040204" pitchFamily="34" charset="0"/>
                <a:ea typeface="Calibri" panose="020F0502020204030204" pitchFamily="34" charset="0"/>
                <a:cs typeface="Times New Roman" panose="02020603050405020304" pitchFamily="18" charset="0"/>
              </a:rPr>
              <a:t>139.</a:t>
            </a:r>
            <a:r>
              <a:rPr lang="lv-LV" sz="1800" baseline="30000" dirty="0">
                <a:solidFill>
                  <a:srgbClr val="3F91D5"/>
                </a:solidFill>
                <a:effectLst/>
                <a:latin typeface="Verdana" panose="020B0604030504040204" pitchFamily="34" charset="0"/>
                <a:ea typeface="Calibri" panose="020F0502020204030204" pitchFamily="34" charset="0"/>
                <a:cs typeface="Times New Roman" panose="02020603050405020304" pitchFamily="18" charset="0"/>
              </a:rPr>
              <a:t>2</a:t>
            </a:r>
            <a:r>
              <a:rPr lang="lv-LV" sz="1800" dirty="0">
                <a:solidFill>
                  <a:srgbClr val="3F91D5"/>
                </a:solidFill>
                <a:effectLst/>
                <a:latin typeface="Verdana" panose="020B0604030504040204" pitchFamily="34" charset="0"/>
                <a:ea typeface="Calibri" panose="020F0502020204030204" pitchFamily="34" charset="0"/>
                <a:cs typeface="Times New Roman" panose="02020603050405020304" pitchFamily="18" charset="0"/>
              </a:rPr>
              <a:t> panta </a:t>
            </a:r>
            <a:r>
              <a:rPr lang="lv-LV" dirty="0">
                <a:solidFill>
                  <a:srgbClr val="3F91D5"/>
                </a:solidFill>
                <a:latin typeface="Verdana" panose="020B0604030504040204" pitchFamily="34" charset="0"/>
                <a:ea typeface="Calibri" panose="020F0502020204030204" pitchFamily="34" charset="0"/>
                <a:cs typeface="Times New Roman" panose="02020603050405020304" pitchFamily="18" charset="0"/>
              </a:rPr>
              <a:t>devītā</a:t>
            </a:r>
            <a:r>
              <a:rPr lang="lv-LV" sz="1800" dirty="0">
                <a:solidFill>
                  <a:srgbClr val="3F91D5"/>
                </a:solidFill>
                <a:effectLst/>
                <a:latin typeface="Verdana" panose="020B0604030504040204" pitchFamily="34" charset="0"/>
                <a:ea typeface="Calibri" panose="020F0502020204030204" pitchFamily="34" charset="0"/>
                <a:cs typeface="Times New Roman" panose="02020603050405020304" pitchFamily="18" charset="0"/>
              </a:rPr>
              <a:t> </a:t>
            </a:r>
            <a:r>
              <a:rPr lang="lv-LV" dirty="0">
                <a:solidFill>
                  <a:srgbClr val="3F91D5"/>
                </a:solidFill>
                <a:latin typeface="Verdana" panose="020B0604030504040204" pitchFamily="34" charset="0"/>
                <a:ea typeface="Calibri" panose="020F0502020204030204" pitchFamily="34" charset="0"/>
                <a:cs typeface="Times New Roman" panose="02020603050405020304" pitchFamily="18" charset="0"/>
              </a:rPr>
              <a:t> un desmitā </a:t>
            </a:r>
            <a:r>
              <a:rPr lang="lv-LV" sz="1800" dirty="0">
                <a:solidFill>
                  <a:srgbClr val="3F91D5"/>
                </a:solidFill>
                <a:effectLst/>
                <a:latin typeface="Verdana" panose="020B0604030504040204" pitchFamily="34" charset="0"/>
                <a:ea typeface="Calibri" panose="020F0502020204030204" pitchFamily="34" charset="0"/>
                <a:cs typeface="Times New Roman" panose="02020603050405020304" pitchFamily="18" charset="0"/>
              </a:rPr>
              <a:t>daļa</a:t>
            </a:r>
            <a:endParaRPr lang="lv-LV" dirty="0">
              <a:solidFill>
                <a:srgbClr val="3F91D5"/>
              </a:solidFill>
              <a:cs typeface="Arial" panose="020B0604020202020204" pitchFamily="34" charset="0"/>
            </a:endParaRPr>
          </a:p>
          <a:p>
            <a:r>
              <a:rPr lang="ru-RU" dirty="0">
                <a:solidFill>
                  <a:srgbClr val="3F91D5"/>
                </a:solidFill>
                <a:cs typeface="Arial" panose="020B0604020202020204" pitchFamily="34" charset="0"/>
              </a:rPr>
              <a:t> </a:t>
            </a:r>
            <a:endParaRPr lang="lv-LV" dirty="0">
              <a:solidFill>
                <a:srgbClr val="3F91D5"/>
              </a:solidFill>
              <a:cs typeface="Arial" panose="020B0604020202020204" pitchFamily="34" charset="0"/>
            </a:endParaRPr>
          </a:p>
        </p:txBody>
      </p:sp>
      <p:sp>
        <p:nvSpPr>
          <p:cNvPr id="8" name="TextBox 7">
            <a:extLst>
              <a:ext uri="{FF2B5EF4-FFF2-40B4-BE49-F238E27FC236}">
                <a16:creationId xmlns:a16="http://schemas.microsoft.com/office/drawing/2014/main" id="{48E5A7DD-886F-AD4F-4C58-44478F38EE12}"/>
              </a:ext>
            </a:extLst>
          </p:cNvPr>
          <p:cNvSpPr txBox="1"/>
          <p:nvPr/>
        </p:nvSpPr>
        <p:spPr>
          <a:xfrm>
            <a:off x="1071191" y="1778425"/>
            <a:ext cx="10394068" cy="3477875"/>
          </a:xfrm>
          <a:prstGeom prst="rect">
            <a:avLst/>
          </a:prstGeom>
          <a:noFill/>
        </p:spPr>
        <p:txBody>
          <a:bodyPr wrap="square">
            <a:spAutoFit/>
          </a:bodyPr>
          <a:lstStyle/>
          <a:p>
            <a:pPr marL="342900" indent="-342900" algn="just">
              <a:buFont typeface="Wingdings" panose="05000000000000000000" pitchFamily="2" charset="2"/>
              <a:buChar char="Ø"/>
            </a:pPr>
            <a:r>
              <a:rPr lang="lv-LV" sz="2200" b="1" i="0" u="none" strike="noStrike" baseline="0" dirty="0">
                <a:solidFill>
                  <a:srgbClr val="000000"/>
                </a:solidFill>
              </a:rPr>
              <a:t>nav tiesību atskaitīt priekšnodokli</a:t>
            </a:r>
          </a:p>
          <a:p>
            <a:pPr marL="342900" indent="-342900" algn="just">
              <a:buFont typeface="Wingdings" panose="05000000000000000000" pitchFamily="2" charset="2"/>
              <a:buChar char="Ø"/>
            </a:pPr>
            <a:endParaRPr lang="lv-LV" sz="2200" dirty="0">
              <a:solidFill>
                <a:srgbClr val="000000"/>
              </a:solidFill>
            </a:endParaRPr>
          </a:p>
          <a:p>
            <a:pPr marL="342900" indent="-342900" algn="just">
              <a:buFont typeface="Wingdings" panose="05000000000000000000" pitchFamily="2" charset="2"/>
              <a:buChar char="Ø"/>
            </a:pPr>
            <a:r>
              <a:rPr lang="lv-LV" sz="2200" b="1" dirty="0">
                <a:solidFill>
                  <a:srgbClr val="000000"/>
                </a:solidFill>
              </a:rPr>
              <a:t>ir pienākums iesniegt paziņojumu par nodokļa samaksu līdz nākamā mēneša 20. datumam </a:t>
            </a:r>
            <a:r>
              <a:rPr lang="lv-LV" sz="2200" dirty="0">
                <a:solidFill>
                  <a:srgbClr val="000000"/>
                </a:solidFill>
              </a:rPr>
              <a:t>pēc mēneša, kad:</a:t>
            </a:r>
          </a:p>
          <a:p>
            <a:pPr algn="just"/>
            <a:endParaRPr lang="lv-LV" sz="2200" dirty="0">
              <a:solidFill>
                <a:srgbClr val="000000"/>
              </a:solidFill>
            </a:endParaRPr>
          </a:p>
          <a:p>
            <a:pPr algn="just"/>
            <a:r>
              <a:rPr lang="lv-LV" sz="2200" dirty="0">
                <a:solidFill>
                  <a:srgbClr val="000000"/>
                </a:solidFill>
              </a:rPr>
              <a:t> - saņemts pakalpojums, </a:t>
            </a:r>
            <a:r>
              <a:rPr lang="lv-LV" sz="2200" b="0" i="0" u="none" strike="noStrike" baseline="0" dirty="0">
                <a:solidFill>
                  <a:srgbClr val="000000"/>
                </a:solidFill>
              </a:rPr>
              <a:t>kuru sniegšanas vietu nosaka </a:t>
            </a:r>
            <a:r>
              <a:rPr lang="pt-BR" sz="2200" b="0" i="0" u="none" strike="noStrike" baseline="0" dirty="0">
                <a:solidFill>
                  <a:srgbClr val="000000"/>
                </a:solidFill>
              </a:rPr>
              <a:t>saskaņā ar likuma 19.panta</a:t>
            </a:r>
            <a:r>
              <a:rPr lang="lv-LV" sz="2200" b="0" i="0" u="none" strike="noStrike" baseline="0" dirty="0">
                <a:solidFill>
                  <a:srgbClr val="000000"/>
                </a:solidFill>
              </a:rPr>
              <a:t> </a:t>
            </a:r>
            <a:r>
              <a:rPr lang="pt-BR" sz="2200" b="0" i="0" u="none" strike="noStrike" baseline="0" dirty="0">
                <a:solidFill>
                  <a:srgbClr val="000000"/>
                </a:solidFill>
              </a:rPr>
              <a:t>pirmo daļu</a:t>
            </a:r>
            <a:endParaRPr lang="lv-LV" sz="2200" dirty="0">
              <a:solidFill>
                <a:srgbClr val="000000"/>
              </a:solidFill>
            </a:endParaRPr>
          </a:p>
          <a:p>
            <a:pPr algn="just"/>
            <a:endParaRPr lang="lv-LV" sz="2200" dirty="0">
              <a:solidFill>
                <a:srgbClr val="000000"/>
              </a:solidFill>
            </a:endParaRPr>
          </a:p>
          <a:p>
            <a:pPr algn="just"/>
            <a:r>
              <a:rPr lang="lv-LV" sz="2200" dirty="0">
                <a:solidFill>
                  <a:srgbClr val="000000"/>
                </a:solidFill>
              </a:rPr>
              <a:t>- </a:t>
            </a:r>
            <a:r>
              <a:rPr lang="pt-BR" sz="2200" dirty="0">
                <a:solidFill>
                  <a:srgbClr val="000000"/>
                </a:solidFill>
              </a:rPr>
              <a:t> </a:t>
            </a:r>
            <a:r>
              <a:rPr lang="lv-LV" sz="2200" dirty="0">
                <a:solidFill>
                  <a:srgbClr val="000000"/>
                </a:solidFill>
              </a:rPr>
              <a:t>veikta</a:t>
            </a:r>
            <a:r>
              <a:rPr lang="pt-BR" sz="2200" dirty="0">
                <a:solidFill>
                  <a:srgbClr val="000000"/>
                </a:solidFill>
              </a:rPr>
              <a:t> preču iegād</a:t>
            </a:r>
            <a:r>
              <a:rPr lang="lv-LV" sz="2200" dirty="0">
                <a:solidFill>
                  <a:srgbClr val="000000"/>
                </a:solidFill>
              </a:rPr>
              <a:t>e</a:t>
            </a:r>
            <a:r>
              <a:rPr lang="pt-BR" sz="2200" dirty="0">
                <a:solidFill>
                  <a:srgbClr val="000000"/>
                </a:solidFill>
              </a:rPr>
              <a:t> </a:t>
            </a:r>
            <a:r>
              <a:rPr lang="lv-LV" sz="2200" dirty="0">
                <a:solidFill>
                  <a:srgbClr val="000000"/>
                </a:solidFill>
              </a:rPr>
              <a:t>ES teritorijā</a:t>
            </a:r>
            <a:endParaRPr lang="lv-LV" sz="2200" b="0" i="0" u="none" strike="noStrike" baseline="0" dirty="0">
              <a:solidFill>
                <a:srgbClr val="000000"/>
              </a:solidFill>
            </a:endParaRPr>
          </a:p>
          <a:p>
            <a:pPr marL="342900" indent="-342900" algn="l">
              <a:buFont typeface="Wingdings" panose="05000000000000000000" pitchFamily="2" charset="2"/>
              <a:buChar char="Ø"/>
            </a:pPr>
            <a:endParaRPr lang="lv-LV" sz="2200" b="0" i="0" u="none" strike="noStrike" baseline="0" dirty="0">
              <a:solidFill>
                <a:srgbClr val="000000"/>
              </a:solidFill>
            </a:endParaRPr>
          </a:p>
        </p:txBody>
      </p:sp>
    </p:spTree>
    <p:extLst>
      <p:ext uri="{BB962C8B-B14F-4D97-AF65-F5344CB8AC3E}">
        <p14:creationId xmlns:p14="http://schemas.microsoft.com/office/powerpoint/2010/main" val="8727921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13960F-EFBA-427D-B6AB-1D637A1CB52F}"/>
              </a:ext>
            </a:extLst>
          </p:cNvPr>
          <p:cNvSpPr>
            <a:spLocks noGrp="1"/>
          </p:cNvSpPr>
          <p:nvPr>
            <p:ph type="title"/>
          </p:nvPr>
        </p:nvSpPr>
        <p:spPr>
          <a:xfrm>
            <a:off x="838200" y="242462"/>
            <a:ext cx="9753600" cy="1281537"/>
          </a:xfrm>
        </p:spPr>
        <p:txBody>
          <a:bodyPr>
            <a:normAutofit/>
          </a:bodyPr>
          <a:lstStyle/>
          <a:p>
            <a:pPr algn="ctr"/>
            <a:br>
              <a:rPr lang="lv-LV" sz="1800" dirty="0">
                <a:effectLst/>
                <a:latin typeface="Verdana" panose="020B0604030504040204" pitchFamily="34" charset="0"/>
                <a:ea typeface="Calibri" panose="020F0502020204030204" pitchFamily="34" charset="0"/>
                <a:cs typeface="Times New Roman" panose="02020603050405020304" pitchFamily="18" charset="0"/>
              </a:rPr>
            </a:br>
            <a:r>
              <a:rPr lang="lv-LV" dirty="0">
                <a:latin typeface="+mn-lt"/>
                <a:ea typeface="Calibri" panose="020F0502020204030204" pitchFamily="34" charset="0"/>
                <a:cs typeface="Times New Roman" panose="02020603050405020304" pitchFamily="18" charset="0"/>
              </a:rPr>
              <a:t>Tiesības un pienākumi</a:t>
            </a:r>
            <a:br>
              <a:rPr lang="lv-LV" dirty="0">
                <a:effectLst/>
                <a:latin typeface="Verdana" panose="020B0604030504040204" pitchFamily="34" charset="0"/>
                <a:ea typeface="Calibri" panose="020F0502020204030204" pitchFamily="34" charset="0"/>
                <a:cs typeface="Times New Roman" panose="02020603050405020304" pitchFamily="18" charset="0"/>
              </a:rPr>
            </a:br>
            <a:endParaRPr lang="lv-LV" dirty="0">
              <a:latin typeface="+mn-lt"/>
            </a:endParaRPr>
          </a:p>
        </p:txBody>
      </p:sp>
      <p:sp>
        <p:nvSpPr>
          <p:cNvPr id="7" name="Content Placeholder 2">
            <a:extLst>
              <a:ext uri="{FF2B5EF4-FFF2-40B4-BE49-F238E27FC236}">
                <a16:creationId xmlns:a16="http://schemas.microsoft.com/office/drawing/2014/main" id="{0F41C81B-4613-46B1-ACE0-FAC5C1B78FAF}"/>
              </a:ext>
            </a:extLst>
          </p:cNvPr>
          <p:cNvSpPr>
            <a:spLocks noGrp="1"/>
          </p:cNvSpPr>
          <p:nvPr>
            <p:ph idx="1"/>
          </p:nvPr>
        </p:nvSpPr>
        <p:spPr>
          <a:xfrm>
            <a:off x="925286" y="1287300"/>
            <a:ext cx="9666514" cy="4984663"/>
          </a:xfrm>
        </p:spPr>
        <p:txBody>
          <a:bodyPr>
            <a:noAutofit/>
          </a:bodyPr>
          <a:lstStyle/>
          <a:p>
            <a:pPr marL="342900" indent="-342900">
              <a:buFont typeface="Wingdings" panose="05000000000000000000" pitchFamily="2" charset="2"/>
              <a:buChar char="Ø"/>
            </a:pPr>
            <a:endParaRPr lang="lv-LV" sz="1800" dirty="0">
              <a:effectLst/>
              <a:latin typeface="Verdana" panose="020B0604030504040204" pitchFamily="34" charset="0"/>
              <a:ea typeface="Calibri" panose="020F0502020204030204" pitchFamily="34" charset="0"/>
              <a:cs typeface="Times New Roman" panose="02020603050405020304" pitchFamily="18" charset="0"/>
            </a:endParaRPr>
          </a:p>
          <a:p>
            <a:r>
              <a:rPr lang="lv-LV" sz="1800" b="1" dirty="0">
                <a:ea typeface="Calibri" panose="020F0502020204030204" pitchFamily="34" charset="0"/>
                <a:cs typeface="Times New Roman" panose="02020603050405020304" pitchFamily="18" charset="0"/>
              </a:rPr>
              <a:t>    </a:t>
            </a:r>
          </a:p>
          <a:p>
            <a:r>
              <a:rPr lang="lv-LV" sz="1800" b="1" dirty="0">
                <a:ea typeface="Calibri" panose="020F0502020204030204" pitchFamily="34" charset="0"/>
                <a:cs typeface="Times New Roman" panose="02020603050405020304" pitchFamily="18" charset="0"/>
              </a:rPr>
              <a:t> </a:t>
            </a:r>
          </a:p>
        </p:txBody>
      </p:sp>
      <p:sp>
        <p:nvSpPr>
          <p:cNvPr id="2" name="TextBox 1">
            <a:extLst>
              <a:ext uri="{FF2B5EF4-FFF2-40B4-BE49-F238E27FC236}">
                <a16:creationId xmlns:a16="http://schemas.microsoft.com/office/drawing/2014/main" id="{459B50FA-B777-5CA0-61B5-8DE8A79B3C80}"/>
              </a:ext>
            </a:extLst>
          </p:cNvPr>
          <p:cNvSpPr txBox="1"/>
          <p:nvPr/>
        </p:nvSpPr>
        <p:spPr>
          <a:xfrm>
            <a:off x="9077739" y="6087297"/>
            <a:ext cx="2846037" cy="369332"/>
          </a:xfrm>
          <a:prstGeom prst="rect">
            <a:avLst/>
          </a:prstGeom>
          <a:noFill/>
        </p:spPr>
        <p:txBody>
          <a:bodyPr wrap="square">
            <a:spAutoFit/>
          </a:bodyPr>
          <a:lstStyle/>
          <a:p>
            <a:r>
              <a:rPr lang="ru-RU" dirty="0">
                <a:solidFill>
                  <a:srgbClr val="3F91D5"/>
                </a:solidFill>
                <a:cs typeface="Arial" panose="020B0604020202020204" pitchFamily="34" charset="0"/>
              </a:rPr>
              <a:t> </a:t>
            </a:r>
            <a:endParaRPr lang="lv-LV" dirty="0">
              <a:solidFill>
                <a:srgbClr val="3F91D5"/>
              </a:solidFill>
              <a:cs typeface="Arial" panose="020B0604020202020204" pitchFamily="34" charset="0"/>
            </a:endParaRPr>
          </a:p>
        </p:txBody>
      </p:sp>
      <p:sp>
        <p:nvSpPr>
          <p:cNvPr id="3" name="TextBox 2">
            <a:extLst>
              <a:ext uri="{FF2B5EF4-FFF2-40B4-BE49-F238E27FC236}">
                <a16:creationId xmlns:a16="http://schemas.microsoft.com/office/drawing/2014/main" id="{98CE6D4C-66FA-4B05-9216-3BD176782CAD}"/>
              </a:ext>
            </a:extLst>
          </p:cNvPr>
          <p:cNvSpPr txBox="1"/>
          <p:nvPr/>
        </p:nvSpPr>
        <p:spPr>
          <a:xfrm>
            <a:off x="7240044" y="6271963"/>
            <a:ext cx="4874265" cy="646331"/>
          </a:xfrm>
          <a:prstGeom prst="rect">
            <a:avLst/>
          </a:prstGeom>
          <a:noFill/>
        </p:spPr>
        <p:txBody>
          <a:bodyPr wrap="square">
            <a:spAutoFit/>
          </a:bodyPr>
          <a:lstStyle/>
          <a:p>
            <a:r>
              <a:rPr lang="lv-LV" sz="1800" dirty="0">
                <a:solidFill>
                  <a:srgbClr val="3F91D5"/>
                </a:solidFill>
                <a:effectLst/>
                <a:latin typeface="Verdana" panose="020B0604030504040204" pitchFamily="34" charset="0"/>
                <a:ea typeface="Calibri" panose="020F0502020204030204" pitchFamily="34" charset="0"/>
                <a:cs typeface="Times New Roman" panose="02020603050405020304" pitchFamily="18" charset="0"/>
              </a:rPr>
              <a:t>139.</a:t>
            </a:r>
            <a:r>
              <a:rPr lang="lv-LV" sz="1800" baseline="30000" dirty="0">
                <a:solidFill>
                  <a:srgbClr val="3F91D5"/>
                </a:solidFill>
                <a:effectLst/>
                <a:latin typeface="Verdana" panose="020B0604030504040204" pitchFamily="34" charset="0"/>
                <a:ea typeface="Calibri" panose="020F0502020204030204" pitchFamily="34" charset="0"/>
                <a:cs typeface="Times New Roman" panose="02020603050405020304" pitchFamily="18" charset="0"/>
              </a:rPr>
              <a:t>2</a:t>
            </a:r>
            <a:r>
              <a:rPr lang="lv-LV" sz="1800" dirty="0">
                <a:solidFill>
                  <a:srgbClr val="3F91D5"/>
                </a:solidFill>
                <a:effectLst/>
                <a:latin typeface="Verdana" panose="020B0604030504040204" pitchFamily="34" charset="0"/>
                <a:ea typeface="Calibri" panose="020F0502020204030204" pitchFamily="34" charset="0"/>
                <a:cs typeface="Times New Roman" panose="02020603050405020304" pitchFamily="18" charset="0"/>
              </a:rPr>
              <a:t> panta vienpadsmitā daļa</a:t>
            </a:r>
            <a:endParaRPr lang="lv-LV" dirty="0">
              <a:solidFill>
                <a:srgbClr val="3F91D5"/>
              </a:solidFill>
              <a:cs typeface="Arial" panose="020B0604020202020204" pitchFamily="34" charset="0"/>
            </a:endParaRPr>
          </a:p>
          <a:p>
            <a:r>
              <a:rPr lang="ru-RU" dirty="0">
                <a:solidFill>
                  <a:srgbClr val="3F91D5"/>
                </a:solidFill>
                <a:cs typeface="Arial" panose="020B0604020202020204" pitchFamily="34" charset="0"/>
              </a:rPr>
              <a:t> </a:t>
            </a:r>
            <a:endParaRPr lang="lv-LV" dirty="0">
              <a:solidFill>
                <a:srgbClr val="3F91D5"/>
              </a:solidFill>
              <a:cs typeface="Arial" panose="020B0604020202020204" pitchFamily="34" charset="0"/>
            </a:endParaRPr>
          </a:p>
        </p:txBody>
      </p:sp>
      <p:sp>
        <p:nvSpPr>
          <p:cNvPr id="8" name="TextBox 7">
            <a:extLst>
              <a:ext uri="{FF2B5EF4-FFF2-40B4-BE49-F238E27FC236}">
                <a16:creationId xmlns:a16="http://schemas.microsoft.com/office/drawing/2014/main" id="{48E5A7DD-886F-AD4F-4C58-44478F38EE12}"/>
              </a:ext>
            </a:extLst>
          </p:cNvPr>
          <p:cNvSpPr txBox="1"/>
          <p:nvPr/>
        </p:nvSpPr>
        <p:spPr>
          <a:xfrm>
            <a:off x="1039660" y="1783446"/>
            <a:ext cx="8440890" cy="4154984"/>
          </a:xfrm>
          <a:prstGeom prst="rect">
            <a:avLst/>
          </a:prstGeom>
          <a:noFill/>
        </p:spPr>
        <p:txBody>
          <a:bodyPr wrap="square">
            <a:spAutoFit/>
          </a:bodyPr>
          <a:lstStyle/>
          <a:p>
            <a:pPr algn="just"/>
            <a:r>
              <a:rPr lang="lv-LV" sz="2200" b="1" i="0" u="none" strike="noStrike" baseline="0" dirty="0">
                <a:solidFill>
                  <a:srgbClr val="000000"/>
                </a:solidFill>
              </a:rPr>
              <a:t>Īpašā kārtībā reģistrētam nodokļa maksātājam PVN, kas</a:t>
            </a:r>
            <a:r>
              <a:rPr lang="lv-LV" sz="2200" i="0" u="none" strike="noStrike" baseline="0" dirty="0">
                <a:solidFill>
                  <a:srgbClr val="000000"/>
                </a:solidFill>
              </a:rPr>
              <a:t> </a:t>
            </a:r>
            <a:r>
              <a:rPr lang="lv-LV" sz="2200" b="1" i="0" u="none" strike="noStrike" baseline="0" dirty="0">
                <a:solidFill>
                  <a:srgbClr val="000000"/>
                </a:solidFill>
              </a:rPr>
              <a:t>aprēķināts no saņemto pakalpojumu vērtības un preču iegādes ES teritorijā, jāiemaksā </a:t>
            </a:r>
            <a:r>
              <a:rPr lang="lv-LV" sz="2200" b="1" i="0" u="none" strike="noStrike" baseline="0" dirty="0"/>
              <a:t> valsts budžetā 23 dienu laikā </a:t>
            </a:r>
            <a:r>
              <a:rPr lang="lv-LV" sz="2200" b="0" i="0" u="none" strike="noStrike" baseline="0" dirty="0">
                <a:solidFill>
                  <a:srgbClr val="000000"/>
                </a:solidFill>
              </a:rPr>
              <a:t>pēc mēneša, kad:</a:t>
            </a:r>
          </a:p>
          <a:p>
            <a:pPr algn="just"/>
            <a:endParaRPr lang="lv-LV" sz="2200" dirty="0">
              <a:solidFill>
                <a:srgbClr val="000000"/>
              </a:solidFill>
            </a:endParaRPr>
          </a:p>
          <a:p>
            <a:pPr marL="342900" indent="-342900" algn="just">
              <a:buFont typeface="Wingdings" panose="05000000000000000000" pitchFamily="2" charset="2"/>
              <a:buChar char="Ø"/>
            </a:pPr>
            <a:r>
              <a:rPr lang="lv-LV" sz="2200" b="0" i="0" u="none" strike="noStrike" baseline="0" dirty="0">
                <a:solidFill>
                  <a:srgbClr val="000000"/>
                </a:solidFill>
              </a:rPr>
              <a:t>saņemts pakalpojums, kuru sniegšanas vietu nosaka </a:t>
            </a:r>
            <a:r>
              <a:rPr lang="pt-BR" sz="2200" b="0" i="0" u="none" strike="noStrike" baseline="0" dirty="0">
                <a:solidFill>
                  <a:srgbClr val="000000"/>
                </a:solidFill>
              </a:rPr>
              <a:t>saskaņā ar likuma 19.panta</a:t>
            </a:r>
            <a:r>
              <a:rPr lang="lv-LV" sz="2200" b="0" i="0" u="none" strike="noStrike" baseline="0" dirty="0">
                <a:solidFill>
                  <a:srgbClr val="000000"/>
                </a:solidFill>
              </a:rPr>
              <a:t> </a:t>
            </a:r>
            <a:r>
              <a:rPr lang="pt-BR" sz="2200" b="0" i="0" u="none" strike="noStrike" baseline="0" dirty="0">
                <a:solidFill>
                  <a:srgbClr val="000000"/>
                </a:solidFill>
              </a:rPr>
              <a:t>pirmo daļu</a:t>
            </a:r>
            <a:endParaRPr lang="lv-LV" sz="2200" dirty="0">
              <a:solidFill>
                <a:srgbClr val="000000"/>
              </a:solidFill>
            </a:endParaRPr>
          </a:p>
          <a:p>
            <a:pPr algn="just"/>
            <a:endParaRPr lang="lv-LV" sz="2200" b="0" i="0" u="none" strike="noStrike" baseline="0" dirty="0">
              <a:solidFill>
                <a:srgbClr val="000000"/>
              </a:solidFill>
            </a:endParaRPr>
          </a:p>
          <a:p>
            <a:pPr marL="342900" indent="-342900" algn="just">
              <a:buFont typeface="Wingdings" panose="05000000000000000000" pitchFamily="2" charset="2"/>
              <a:buChar char="Ø"/>
            </a:pPr>
            <a:r>
              <a:rPr lang="lv-LV" sz="2200" dirty="0">
                <a:solidFill>
                  <a:srgbClr val="000000"/>
                </a:solidFill>
              </a:rPr>
              <a:t>veikta</a:t>
            </a:r>
            <a:r>
              <a:rPr lang="pt-BR" sz="2200" b="0" i="0" u="none" strike="noStrike" baseline="0" dirty="0">
                <a:solidFill>
                  <a:srgbClr val="000000"/>
                </a:solidFill>
              </a:rPr>
              <a:t> preču</a:t>
            </a:r>
            <a:r>
              <a:rPr lang="lv-LV" sz="2200" b="0" i="0" u="none" strike="noStrike" baseline="0" dirty="0">
                <a:solidFill>
                  <a:srgbClr val="000000"/>
                </a:solidFill>
              </a:rPr>
              <a:t> iegāde ES teritorijā</a:t>
            </a:r>
          </a:p>
          <a:p>
            <a:pPr algn="just"/>
            <a:endParaRPr lang="lv-LV" sz="2200" b="1" i="0" u="none" strike="noStrike" baseline="0" dirty="0">
              <a:solidFill>
                <a:srgbClr val="000000"/>
              </a:solidFill>
            </a:endParaRPr>
          </a:p>
          <a:p>
            <a:pPr algn="just"/>
            <a:endParaRPr lang="lv-LV" sz="2200" dirty="0">
              <a:solidFill>
                <a:srgbClr val="000000"/>
              </a:solidFill>
            </a:endParaRPr>
          </a:p>
          <a:p>
            <a:pPr marL="342900" indent="-342900" algn="l">
              <a:buFont typeface="Wingdings" panose="05000000000000000000" pitchFamily="2" charset="2"/>
              <a:buChar char="Ø"/>
            </a:pPr>
            <a:endParaRPr lang="lv-LV" sz="2200" b="0" i="0" u="none" strike="noStrike" baseline="0" dirty="0">
              <a:solidFill>
                <a:srgbClr val="000000"/>
              </a:solidFill>
            </a:endParaRPr>
          </a:p>
        </p:txBody>
      </p:sp>
    </p:spTree>
    <p:extLst>
      <p:ext uri="{BB962C8B-B14F-4D97-AF65-F5344CB8AC3E}">
        <p14:creationId xmlns:p14="http://schemas.microsoft.com/office/powerpoint/2010/main" val="30690452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4697CDA-BDB7-4883-B48B-1D4EDB2F0E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Verdana"/>
              <a:ea typeface="+mn-ea"/>
              <a:cs typeface="+mn-cs"/>
            </a:endParaRPr>
          </a:p>
        </p:txBody>
      </p:sp>
      <p:sp useBgFill="1">
        <p:nvSpPr>
          <p:cNvPr id="10" name="Rectangle 9">
            <a:extLst>
              <a:ext uri="{FF2B5EF4-FFF2-40B4-BE49-F238E27FC236}">
                <a16:creationId xmlns:a16="http://schemas.microsoft.com/office/drawing/2014/main" id="{11026190-6B62-46DB-B5FF-9E0FF9BDCD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Verdana"/>
              <a:ea typeface="+mn-ea"/>
              <a:cs typeface="+mn-cs"/>
            </a:endParaRPr>
          </a:p>
        </p:txBody>
      </p:sp>
      <p:sp>
        <p:nvSpPr>
          <p:cNvPr id="12" name="Freeform: Shape 11">
            <a:extLst>
              <a:ext uri="{FF2B5EF4-FFF2-40B4-BE49-F238E27FC236}">
                <a16:creationId xmlns:a16="http://schemas.microsoft.com/office/drawing/2014/main" id="{66DA0389-D66E-4727-8EFB-E60E6C412F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4693" y="870265"/>
            <a:ext cx="9662615" cy="1603018"/>
          </a:xfrm>
          <a:custGeom>
            <a:avLst/>
            <a:gdLst>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4055448 w 9662615"/>
              <a:gd name="connsiteY72" fmla="*/ 1528913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86537 w 9662615"/>
              <a:gd name="connsiteY72" fmla="*/ 1523612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30805 w 9662615"/>
              <a:gd name="connsiteY81" fmla="*/ 1542521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30805 w 9662615"/>
              <a:gd name="connsiteY81" fmla="*/ 1542521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91676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30805 w 9662615"/>
              <a:gd name="connsiteY81" fmla="*/ 1542521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91676 w 9662615"/>
              <a:gd name="connsiteY91" fmla="*/ 1500859 h 1583140"/>
              <a:gd name="connsiteX92" fmla="*/ 2378036 w 9662615"/>
              <a:gd name="connsiteY92" fmla="*/ 1520645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94469 w 9662615"/>
              <a:gd name="connsiteY66" fmla="*/ 1551958 h 1587534"/>
              <a:gd name="connsiteX67" fmla="*/ 4671940 w 9662615"/>
              <a:gd name="connsiteY67" fmla="*/ 1547617 h 1587534"/>
              <a:gd name="connsiteX68" fmla="*/ 4589320 w 9662615"/>
              <a:gd name="connsiteY68" fmla="*/ 1534660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94469 w 9662615"/>
              <a:gd name="connsiteY66" fmla="*/ 1551958 h 1587534"/>
              <a:gd name="connsiteX67" fmla="*/ 4671940 w 9662615"/>
              <a:gd name="connsiteY67" fmla="*/ 1547617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94469 w 9662615"/>
              <a:gd name="connsiteY66" fmla="*/ 1551958 h 1587534"/>
              <a:gd name="connsiteX67" fmla="*/ 4603028 w 9662615"/>
              <a:gd name="connsiteY67" fmla="*/ 1568821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62664 w 9662615"/>
              <a:gd name="connsiteY66" fmla="*/ 1573162 h 1587534"/>
              <a:gd name="connsiteX67" fmla="*/ 4603028 w 9662615"/>
              <a:gd name="connsiteY67" fmla="*/ 1568821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921303 w 9662615"/>
              <a:gd name="connsiteY56" fmla="*/ 1575379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62664 w 9662615"/>
              <a:gd name="connsiteY66" fmla="*/ 1573162 h 1587534"/>
              <a:gd name="connsiteX67" fmla="*/ 4603028 w 9662615"/>
              <a:gd name="connsiteY67" fmla="*/ 1568821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082104 w 9662615"/>
              <a:gd name="connsiteY49" fmla="*/ 1547781 h 1598136"/>
              <a:gd name="connsiteX50" fmla="*/ 5059484 w 9662615"/>
              <a:gd name="connsiteY50" fmla="*/ 1546802 h 1598136"/>
              <a:gd name="connsiteX51" fmla="*/ 5050958 w 9662615"/>
              <a:gd name="connsiteY51" fmla="*/ 1545776 h 1598136"/>
              <a:gd name="connsiteX52" fmla="*/ 5038524 w 9662615"/>
              <a:gd name="connsiteY52" fmla="*/ 1545675 h 1598136"/>
              <a:gd name="connsiteX53" fmla="*/ 5038223 w 9662615"/>
              <a:gd name="connsiteY53" fmla="*/ 1545881 h 1598136"/>
              <a:gd name="connsiteX54" fmla="*/ 5026564 w 9662615"/>
              <a:gd name="connsiteY54" fmla="*/ 1545376 h 1598136"/>
              <a:gd name="connsiteX55" fmla="*/ 4969433 w 9662615"/>
              <a:gd name="connsiteY55" fmla="*/ 1540263 h 1598136"/>
              <a:gd name="connsiteX56" fmla="*/ 4921303 w 9662615"/>
              <a:gd name="connsiteY56" fmla="*/ 1575379 h 1598136"/>
              <a:gd name="connsiteX57" fmla="*/ 4863775 w 9662615"/>
              <a:gd name="connsiteY57" fmla="*/ 1562633 h 1598136"/>
              <a:gd name="connsiteX58" fmla="*/ 4847242 w 9662615"/>
              <a:gd name="connsiteY58" fmla="*/ 1565435 h 1598136"/>
              <a:gd name="connsiteX59" fmla="*/ 4856839 w 9662615"/>
              <a:gd name="connsiteY59" fmla="*/ 1598136 h 1598136"/>
              <a:gd name="connsiteX60" fmla="*/ 4791466 w 9662615"/>
              <a:gd name="connsiteY60" fmla="*/ 1561324 h 1598136"/>
              <a:gd name="connsiteX61" fmla="*/ 4784247 w 9662615"/>
              <a:gd name="connsiteY61" fmla="*/ 1562342 h 1598136"/>
              <a:gd name="connsiteX62" fmla="*/ 4748477 w 9662615"/>
              <a:gd name="connsiteY62" fmla="*/ 1556925 h 1598136"/>
              <a:gd name="connsiteX63" fmla="*/ 4730033 w 9662615"/>
              <a:gd name="connsiteY63" fmla="*/ 1555274 h 1598136"/>
              <a:gd name="connsiteX64" fmla="*/ 4724747 w 9662615"/>
              <a:gd name="connsiteY64" fmla="*/ 1552439 h 1598136"/>
              <a:gd name="connsiteX65" fmla="*/ 4697562 w 9662615"/>
              <a:gd name="connsiteY65" fmla="*/ 1551206 h 1598136"/>
              <a:gd name="connsiteX66" fmla="*/ 4662664 w 9662615"/>
              <a:gd name="connsiteY66" fmla="*/ 1573162 h 1598136"/>
              <a:gd name="connsiteX67" fmla="*/ 4603028 w 9662615"/>
              <a:gd name="connsiteY67" fmla="*/ 1568821 h 1598136"/>
              <a:gd name="connsiteX68" fmla="*/ 4541612 w 9662615"/>
              <a:gd name="connsiteY68" fmla="*/ 1545262 h 1598136"/>
              <a:gd name="connsiteX69" fmla="*/ 4422155 w 9662615"/>
              <a:gd name="connsiteY69" fmla="*/ 1542059 h 1598136"/>
              <a:gd name="connsiteX70" fmla="*/ 4221826 w 9662615"/>
              <a:gd name="connsiteY70" fmla="*/ 1508923 h 1598136"/>
              <a:gd name="connsiteX71" fmla="*/ 4096601 w 9662615"/>
              <a:gd name="connsiteY71" fmla="*/ 1521563 h 1598136"/>
              <a:gd name="connsiteX72" fmla="*/ 3970635 w 9662615"/>
              <a:gd name="connsiteY72" fmla="*/ 1544815 h 1598136"/>
              <a:gd name="connsiteX73" fmla="*/ 3833906 w 9662615"/>
              <a:gd name="connsiteY73" fmla="*/ 1516637 h 1598136"/>
              <a:gd name="connsiteX74" fmla="*/ 3696258 w 9662615"/>
              <a:gd name="connsiteY74" fmla="*/ 1537563 h 1598136"/>
              <a:gd name="connsiteX75" fmla="*/ 3594070 w 9662615"/>
              <a:gd name="connsiteY75" fmla="*/ 1509422 h 1598136"/>
              <a:gd name="connsiteX76" fmla="*/ 3565233 w 9662615"/>
              <a:gd name="connsiteY76" fmla="*/ 1515122 h 1598136"/>
              <a:gd name="connsiteX77" fmla="*/ 3560267 w 9662615"/>
              <a:gd name="connsiteY77" fmla="*/ 1516288 h 1598136"/>
              <a:gd name="connsiteX78" fmla="*/ 3540258 w 9662615"/>
              <a:gd name="connsiteY78" fmla="*/ 1516976 h 1598136"/>
              <a:gd name="connsiteX79" fmla="*/ 3534780 w 9662615"/>
              <a:gd name="connsiteY79" fmla="*/ 1522141 h 1598136"/>
              <a:gd name="connsiteX80" fmla="*/ 3504783 w 9662615"/>
              <a:gd name="connsiteY80" fmla="*/ 1526739 h 1598136"/>
              <a:gd name="connsiteX81" fmla="*/ 3430805 w 9662615"/>
              <a:gd name="connsiteY81" fmla="*/ 1542521 h 1598136"/>
              <a:gd name="connsiteX82" fmla="*/ 3292707 w 9662615"/>
              <a:gd name="connsiteY82" fmla="*/ 1520490 h 1598136"/>
              <a:gd name="connsiteX83" fmla="*/ 3187872 w 9662615"/>
              <a:gd name="connsiteY83" fmla="*/ 1519991 h 1598136"/>
              <a:gd name="connsiteX84" fmla="*/ 3148026 w 9662615"/>
              <a:gd name="connsiteY84" fmla="*/ 1524777 h 1598136"/>
              <a:gd name="connsiteX85" fmla="*/ 3092394 w 9662615"/>
              <a:gd name="connsiteY85" fmla="*/ 1528115 h 1598136"/>
              <a:gd name="connsiteX86" fmla="*/ 2994200 w 9662615"/>
              <a:gd name="connsiteY86" fmla="*/ 1537857 h 1598136"/>
              <a:gd name="connsiteX87" fmla="*/ 2862301 w 9662615"/>
              <a:gd name="connsiteY87" fmla="*/ 1544250 h 1598136"/>
              <a:gd name="connsiteX88" fmla="*/ 2766335 w 9662615"/>
              <a:gd name="connsiteY88" fmla="*/ 1527662 h 1598136"/>
              <a:gd name="connsiteX89" fmla="*/ 2757836 w 9662615"/>
              <a:gd name="connsiteY89" fmla="*/ 1531371 h 1598136"/>
              <a:gd name="connsiteX90" fmla="*/ 2691555 w 9662615"/>
              <a:gd name="connsiteY90" fmla="*/ 1530283 h 1598136"/>
              <a:gd name="connsiteX91" fmla="*/ 2491676 w 9662615"/>
              <a:gd name="connsiteY91" fmla="*/ 1500859 h 1598136"/>
              <a:gd name="connsiteX92" fmla="*/ 2378036 w 9662615"/>
              <a:gd name="connsiteY92" fmla="*/ 1520645 h 1598136"/>
              <a:gd name="connsiteX93" fmla="*/ 2284269 w 9662615"/>
              <a:gd name="connsiteY93" fmla="*/ 1503068 h 1598136"/>
              <a:gd name="connsiteX94" fmla="*/ 2207104 w 9662615"/>
              <a:gd name="connsiteY94" fmla="*/ 1508888 h 1598136"/>
              <a:gd name="connsiteX95" fmla="*/ 2149226 w 9662615"/>
              <a:gd name="connsiteY95" fmla="*/ 1523409 h 1598136"/>
              <a:gd name="connsiteX96" fmla="*/ 2084783 w 9662615"/>
              <a:gd name="connsiteY96" fmla="*/ 1524245 h 1598136"/>
              <a:gd name="connsiteX97" fmla="*/ 2070075 w 9662615"/>
              <a:gd name="connsiteY97" fmla="*/ 1511285 h 1598136"/>
              <a:gd name="connsiteX98" fmla="*/ 2001057 w 9662615"/>
              <a:gd name="connsiteY98" fmla="*/ 1516449 h 1598136"/>
              <a:gd name="connsiteX99" fmla="*/ 1896330 w 9662615"/>
              <a:gd name="connsiteY99" fmla="*/ 1525725 h 1598136"/>
              <a:gd name="connsiteX100" fmla="*/ 1835994 w 9662615"/>
              <a:gd name="connsiteY100" fmla="*/ 1527678 h 1598136"/>
              <a:gd name="connsiteX101" fmla="*/ 1671119 w 9662615"/>
              <a:gd name="connsiteY101" fmla="*/ 1536701 h 1598136"/>
              <a:gd name="connsiteX102" fmla="*/ 1601337 w 9662615"/>
              <a:gd name="connsiteY102" fmla="*/ 1548552 h 1598136"/>
              <a:gd name="connsiteX103" fmla="*/ 1407755 w 9662615"/>
              <a:gd name="connsiteY103" fmla="*/ 1571444 h 1598136"/>
              <a:gd name="connsiteX104" fmla="*/ 1271994 w 9662615"/>
              <a:gd name="connsiteY104" fmla="*/ 1579471 h 1598136"/>
              <a:gd name="connsiteX105" fmla="*/ 1249226 w 9662615"/>
              <a:gd name="connsiteY105" fmla="*/ 1583140 h 1598136"/>
              <a:gd name="connsiteX106" fmla="*/ 1217719 w 9662615"/>
              <a:gd name="connsiteY106" fmla="*/ 1580863 h 1598136"/>
              <a:gd name="connsiteX107" fmla="*/ 1091432 w 9662615"/>
              <a:gd name="connsiteY107" fmla="*/ 1571003 h 1598136"/>
              <a:gd name="connsiteX108" fmla="*/ 992039 w 9662615"/>
              <a:gd name="connsiteY108" fmla="*/ 1556662 h 1598136"/>
              <a:gd name="connsiteX109" fmla="*/ 868264 w 9662615"/>
              <a:gd name="connsiteY109" fmla="*/ 1566392 h 1598136"/>
              <a:gd name="connsiteX110" fmla="*/ 792765 w 9662615"/>
              <a:gd name="connsiteY110" fmla="*/ 1563102 h 1598136"/>
              <a:gd name="connsiteX111" fmla="*/ 669055 w 9662615"/>
              <a:gd name="connsiteY111" fmla="*/ 1543638 h 1598136"/>
              <a:gd name="connsiteX112" fmla="*/ 506152 w 9662615"/>
              <a:gd name="connsiteY112" fmla="*/ 1549124 h 1598136"/>
              <a:gd name="connsiteX113" fmla="*/ 472797 w 9662615"/>
              <a:gd name="connsiteY113" fmla="*/ 1568904 h 1598136"/>
              <a:gd name="connsiteX114" fmla="*/ 427864 w 9662615"/>
              <a:gd name="connsiteY114" fmla="*/ 1580848 h 1598136"/>
              <a:gd name="connsiteX115" fmla="*/ 408381 w 9662615"/>
              <a:gd name="connsiteY115" fmla="*/ 1552940 h 1598136"/>
              <a:gd name="connsiteX116" fmla="*/ 267163 w 9662615"/>
              <a:gd name="connsiteY116" fmla="*/ 1531913 h 1598136"/>
              <a:gd name="connsiteX117" fmla="*/ 196644 w 9662615"/>
              <a:gd name="connsiteY117" fmla="*/ 1524565 h 1598136"/>
              <a:gd name="connsiteX118" fmla="*/ 86819 w 9662615"/>
              <a:gd name="connsiteY118" fmla="*/ 1519517 h 1598136"/>
              <a:gd name="connsiteX119" fmla="*/ 53369 w 9662615"/>
              <a:gd name="connsiteY119" fmla="*/ 1516853 h 1598136"/>
              <a:gd name="connsiteX120" fmla="*/ 2359 w 9662615"/>
              <a:gd name="connsiteY120" fmla="*/ 1515247 h 1598136"/>
              <a:gd name="connsiteX121" fmla="*/ 0 w 9662615"/>
              <a:gd name="connsiteY121" fmla="*/ 1514932 h 1598136"/>
              <a:gd name="connsiteX122" fmla="*/ 0 w 9662615"/>
              <a:gd name="connsiteY122"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50958 w 9662615"/>
              <a:gd name="connsiteY51" fmla="*/ 1545776 h 1598136"/>
              <a:gd name="connsiteX52" fmla="*/ 5038524 w 9662615"/>
              <a:gd name="connsiteY52" fmla="*/ 1545675 h 1598136"/>
              <a:gd name="connsiteX53" fmla="*/ 5038223 w 9662615"/>
              <a:gd name="connsiteY53" fmla="*/ 1545881 h 1598136"/>
              <a:gd name="connsiteX54" fmla="*/ 5026564 w 9662615"/>
              <a:gd name="connsiteY54" fmla="*/ 1545376 h 1598136"/>
              <a:gd name="connsiteX55" fmla="*/ 4969433 w 9662615"/>
              <a:gd name="connsiteY55" fmla="*/ 1540263 h 1598136"/>
              <a:gd name="connsiteX56" fmla="*/ 4921303 w 9662615"/>
              <a:gd name="connsiteY56" fmla="*/ 1575379 h 1598136"/>
              <a:gd name="connsiteX57" fmla="*/ 4863775 w 9662615"/>
              <a:gd name="connsiteY57" fmla="*/ 1562633 h 1598136"/>
              <a:gd name="connsiteX58" fmla="*/ 4847242 w 9662615"/>
              <a:gd name="connsiteY58" fmla="*/ 1565435 h 1598136"/>
              <a:gd name="connsiteX59" fmla="*/ 4856839 w 9662615"/>
              <a:gd name="connsiteY59" fmla="*/ 1598136 h 1598136"/>
              <a:gd name="connsiteX60" fmla="*/ 4791466 w 9662615"/>
              <a:gd name="connsiteY60" fmla="*/ 1561324 h 1598136"/>
              <a:gd name="connsiteX61" fmla="*/ 4784247 w 9662615"/>
              <a:gd name="connsiteY61" fmla="*/ 1562342 h 1598136"/>
              <a:gd name="connsiteX62" fmla="*/ 4748477 w 9662615"/>
              <a:gd name="connsiteY62" fmla="*/ 1556925 h 1598136"/>
              <a:gd name="connsiteX63" fmla="*/ 4730033 w 9662615"/>
              <a:gd name="connsiteY63" fmla="*/ 1555274 h 1598136"/>
              <a:gd name="connsiteX64" fmla="*/ 4724747 w 9662615"/>
              <a:gd name="connsiteY64" fmla="*/ 1552439 h 1598136"/>
              <a:gd name="connsiteX65" fmla="*/ 4697562 w 9662615"/>
              <a:gd name="connsiteY65" fmla="*/ 1551206 h 1598136"/>
              <a:gd name="connsiteX66" fmla="*/ 4662664 w 9662615"/>
              <a:gd name="connsiteY66" fmla="*/ 1573162 h 1598136"/>
              <a:gd name="connsiteX67" fmla="*/ 4603028 w 9662615"/>
              <a:gd name="connsiteY67" fmla="*/ 1568821 h 1598136"/>
              <a:gd name="connsiteX68" fmla="*/ 4541612 w 9662615"/>
              <a:gd name="connsiteY68" fmla="*/ 1545262 h 1598136"/>
              <a:gd name="connsiteX69" fmla="*/ 4422155 w 9662615"/>
              <a:gd name="connsiteY69" fmla="*/ 1542059 h 1598136"/>
              <a:gd name="connsiteX70" fmla="*/ 4221826 w 9662615"/>
              <a:gd name="connsiteY70" fmla="*/ 1508923 h 1598136"/>
              <a:gd name="connsiteX71" fmla="*/ 4096601 w 9662615"/>
              <a:gd name="connsiteY71" fmla="*/ 1521563 h 1598136"/>
              <a:gd name="connsiteX72" fmla="*/ 3970635 w 9662615"/>
              <a:gd name="connsiteY72" fmla="*/ 1544815 h 1598136"/>
              <a:gd name="connsiteX73" fmla="*/ 3833906 w 9662615"/>
              <a:gd name="connsiteY73" fmla="*/ 1516637 h 1598136"/>
              <a:gd name="connsiteX74" fmla="*/ 3696258 w 9662615"/>
              <a:gd name="connsiteY74" fmla="*/ 1537563 h 1598136"/>
              <a:gd name="connsiteX75" fmla="*/ 3594070 w 9662615"/>
              <a:gd name="connsiteY75" fmla="*/ 1509422 h 1598136"/>
              <a:gd name="connsiteX76" fmla="*/ 3565233 w 9662615"/>
              <a:gd name="connsiteY76" fmla="*/ 1515122 h 1598136"/>
              <a:gd name="connsiteX77" fmla="*/ 3560267 w 9662615"/>
              <a:gd name="connsiteY77" fmla="*/ 1516288 h 1598136"/>
              <a:gd name="connsiteX78" fmla="*/ 3540258 w 9662615"/>
              <a:gd name="connsiteY78" fmla="*/ 1516976 h 1598136"/>
              <a:gd name="connsiteX79" fmla="*/ 3534780 w 9662615"/>
              <a:gd name="connsiteY79" fmla="*/ 1522141 h 1598136"/>
              <a:gd name="connsiteX80" fmla="*/ 3504783 w 9662615"/>
              <a:gd name="connsiteY80" fmla="*/ 1526739 h 1598136"/>
              <a:gd name="connsiteX81" fmla="*/ 3430805 w 9662615"/>
              <a:gd name="connsiteY81" fmla="*/ 1542521 h 1598136"/>
              <a:gd name="connsiteX82" fmla="*/ 3292707 w 9662615"/>
              <a:gd name="connsiteY82" fmla="*/ 1520490 h 1598136"/>
              <a:gd name="connsiteX83" fmla="*/ 3187872 w 9662615"/>
              <a:gd name="connsiteY83" fmla="*/ 1519991 h 1598136"/>
              <a:gd name="connsiteX84" fmla="*/ 3148026 w 9662615"/>
              <a:gd name="connsiteY84" fmla="*/ 1524777 h 1598136"/>
              <a:gd name="connsiteX85" fmla="*/ 3092394 w 9662615"/>
              <a:gd name="connsiteY85" fmla="*/ 1528115 h 1598136"/>
              <a:gd name="connsiteX86" fmla="*/ 2994200 w 9662615"/>
              <a:gd name="connsiteY86" fmla="*/ 1537857 h 1598136"/>
              <a:gd name="connsiteX87" fmla="*/ 2862301 w 9662615"/>
              <a:gd name="connsiteY87" fmla="*/ 1544250 h 1598136"/>
              <a:gd name="connsiteX88" fmla="*/ 2766335 w 9662615"/>
              <a:gd name="connsiteY88" fmla="*/ 1527662 h 1598136"/>
              <a:gd name="connsiteX89" fmla="*/ 2757836 w 9662615"/>
              <a:gd name="connsiteY89" fmla="*/ 1531371 h 1598136"/>
              <a:gd name="connsiteX90" fmla="*/ 2691555 w 9662615"/>
              <a:gd name="connsiteY90" fmla="*/ 1530283 h 1598136"/>
              <a:gd name="connsiteX91" fmla="*/ 2491676 w 9662615"/>
              <a:gd name="connsiteY91" fmla="*/ 1500859 h 1598136"/>
              <a:gd name="connsiteX92" fmla="*/ 2378036 w 9662615"/>
              <a:gd name="connsiteY92" fmla="*/ 1520645 h 1598136"/>
              <a:gd name="connsiteX93" fmla="*/ 2284269 w 9662615"/>
              <a:gd name="connsiteY93" fmla="*/ 1503068 h 1598136"/>
              <a:gd name="connsiteX94" fmla="*/ 2207104 w 9662615"/>
              <a:gd name="connsiteY94" fmla="*/ 1508888 h 1598136"/>
              <a:gd name="connsiteX95" fmla="*/ 2149226 w 9662615"/>
              <a:gd name="connsiteY95" fmla="*/ 1523409 h 1598136"/>
              <a:gd name="connsiteX96" fmla="*/ 2084783 w 9662615"/>
              <a:gd name="connsiteY96" fmla="*/ 1524245 h 1598136"/>
              <a:gd name="connsiteX97" fmla="*/ 2070075 w 9662615"/>
              <a:gd name="connsiteY97" fmla="*/ 1511285 h 1598136"/>
              <a:gd name="connsiteX98" fmla="*/ 2001057 w 9662615"/>
              <a:gd name="connsiteY98" fmla="*/ 1516449 h 1598136"/>
              <a:gd name="connsiteX99" fmla="*/ 1896330 w 9662615"/>
              <a:gd name="connsiteY99" fmla="*/ 1525725 h 1598136"/>
              <a:gd name="connsiteX100" fmla="*/ 1835994 w 9662615"/>
              <a:gd name="connsiteY100" fmla="*/ 1527678 h 1598136"/>
              <a:gd name="connsiteX101" fmla="*/ 1671119 w 9662615"/>
              <a:gd name="connsiteY101" fmla="*/ 1536701 h 1598136"/>
              <a:gd name="connsiteX102" fmla="*/ 1601337 w 9662615"/>
              <a:gd name="connsiteY102" fmla="*/ 1548552 h 1598136"/>
              <a:gd name="connsiteX103" fmla="*/ 1407755 w 9662615"/>
              <a:gd name="connsiteY103" fmla="*/ 1571444 h 1598136"/>
              <a:gd name="connsiteX104" fmla="*/ 1271994 w 9662615"/>
              <a:gd name="connsiteY104" fmla="*/ 1579471 h 1598136"/>
              <a:gd name="connsiteX105" fmla="*/ 1249226 w 9662615"/>
              <a:gd name="connsiteY105" fmla="*/ 1583140 h 1598136"/>
              <a:gd name="connsiteX106" fmla="*/ 1217719 w 9662615"/>
              <a:gd name="connsiteY106" fmla="*/ 1580863 h 1598136"/>
              <a:gd name="connsiteX107" fmla="*/ 1091432 w 9662615"/>
              <a:gd name="connsiteY107" fmla="*/ 1571003 h 1598136"/>
              <a:gd name="connsiteX108" fmla="*/ 992039 w 9662615"/>
              <a:gd name="connsiteY108" fmla="*/ 1556662 h 1598136"/>
              <a:gd name="connsiteX109" fmla="*/ 868264 w 9662615"/>
              <a:gd name="connsiteY109" fmla="*/ 1566392 h 1598136"/>
              <a:gd name="connsiteX110" fmla="*/ 792765 w 9662615"/>
              <a:gd name="connsiteY110" fmla="*/ 1563102 h 1598136"/>
              <a:gd name="connsiteX111" fmla="*/ 669055 w 9662615"/>
              <a:gd name="connsiteY111" fmla="*/ 1543638 h 1598136"/>
              <a:gd name="connsiteX112" fmla="*/ 506152 w 9662615"/>
              <a:gd name="connsiteY112" fmla="*/ 1549124 h 1598136"/>
              <a:gd name="connsiteX113" fmla="*/ 472797 w 9662615"/>
              <a:gd name="connsiteY113" fmla="*/ 1568904 h 1598136"/>
              <a:gd name="connsiteX114" fmla="*/ 427864 w 9662615"/>
              <a:gd name="connsiteY114" fmla="*/ 1580848 h 1598136"/>
              <a:gd name="connsiteX115" fmla="*/ 408381 w 9662615"/>
              <a:gd name="connsiteY115" fmla="*/ 1552940 h 1598136"/>
              <a:gd name="connsiteX116" fmla="*/ 267163 w 9662615"/>
              <a:gd name="connsiteY116" fmla="*/ 1531913 h 1598136"/>
              <a:gd name="connsiteX117" fmla="*/ 196644 w 9662615"/>
              <a:gd name="connsiteY117" fmla="*/ 1524565 h 1598136"/>
              <a:gd name="connsiteX118" fmla="*/ 86819 w 9662615"/>
              <a:gd name="connsiteY118" fmla="*/ 1519517 h 1598136"/>
              <a:gd name="connsiteX119" fmla="*/ 53369 w 9662615"/>
              <a:gd name="connsiteY119" fmla="*/ 1516853 h 1598136"/>
              <a:gd name="connsiteX120" fmla="*/ 2359 w 9662615"/>
              <a:gd name="connsiteY120" fmla="*/ 1515247 h 1598136"/>
              <a:gd name="connsiteX121" fmla="*/ 0 w 9662615"/>
              <a:gd name="connsiteY121" fmla="*/ 1514932 h 1598136"/>
              <a:gd name="connsiteX122" fmla="*/ 0 w 9662615"/>
              <a:gd name="connsiteY122"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50958 w 9662615"/>
              <a:gd name="connsiteY51" fmla="*/ 1545776 h 1598136"/>
              <a:gd name="connsiteX52" fmla="*/ 5038524 w 9662615"/>
              <a:gd name="connsiteY52" fmla="*/ 1545675 h 1598136"/>
              <a:gd name="connsiteX53" fmla="*/ 5026564 w 9662615"/>
              <a:gd name="connsiteY53" fmla="*/ 1545376 h 1598136"/>
              <a:gd name="connsiteX54" fmla="*/ 4969433 w 9662615"/>
              <a:gd name="connsiteY54" fmla="*/ 1540263 h 1598136"/>
              <a:gd name="connsiteX55" fmla="*/ 4921303 w 9662615"/>
              <a:gd name="connsiteY55" fmla="*/ 1575379 h 1598136"/>
              <a:gd name="connsiteX56" fmla="*/ 4863775 w 9662615"/>
              <a:gd name="connsiteY56" fmla="*/ 1562633 h 1598136"/>
              <a:gd name="connsiteX57" fmla="*/ 4847242 w 9662615"/>
              <a:gd name="connsiteY57" fmla="*/ 1565435 h 1598136"/>
              <a:gd name="connsiteX58" fmla="*/ 4856839 w 9662615"/>
              <a:gd name="connsiteY58" fmla="*/ 1598136 h 1598136"/>
              <a:gd name="connsiteX59" fmla="*/ 4791466 w 9662615"/>
              <a:gd name="connsiteY59" fmla="*/ 1561324 h 1598136"/>
              <a:gd name="connsiteX60" fmla="*/ 4784247 w 9662615"/>
              <a:gd name="connsiteY60" fmla="*/ 1562342 h 1598136"/>
              <a:gd name="connsiteX61" fmla="*/ 4748477 w 9662615"/>
              <a:gd name="connsiteY61" fmla="*/ 1556925 h 1598136"/>
              <a:gd name="connsiteX62" fmla="*/ 4730033 w 9662615"/>
              <a:gd name="connsiteY62" fmla="*/ 1555274 h 1598136"/>
              <a:gd name="connsiteX63" fmla="*/ 4724747 w 9662615"/>
              <a:gd name="connsiteY63" fmla="*/ 1552439 h 1598136"/>
              <a:gd name="connsiteX64" fmla="*/ 4697562 w 9662615"/>
              <a:gd name="connsiteY64" fmla="*/ 1551206 h 1598136"/>
              <a:gd name="connsiteX65" fmla="*/ 4662664 w 9662615"/>
              <a:gd name="connsiteY65" fmla="*/ 1573162 h 1598136"/>
              <a:gd name="connsiteX66" fmla="*/ 4603028 w 9662615"/>
              <a:gd name="connsiteY66" fmla="*/ 1568821 h 1598136"/>
              <a:gd name="connsiteX67" fmla="*/ 4541612 w 9662615"/>
              <a:gd name="connsiteY67" fmla="*/ 1545262 h 1598136"/>
              <a:gd name="connsiteX68" fmla="*/ 4422155 w 9662615"/>
              <a:gd name="connsiteY68" fmla="*/ 1542059 h 1598136"/>
              <a:gd name="connsiteX69" fmla="*/ 4221826 w 9662615"/>
              <a:gd name="connsiteY69" fmla="*/ 1508923 h 1598136"/>
              <a:gd name="connsiteX70" fmla="*/ 4096601 w 9662615"/>
              <a:gd name="connsiteY70" fmla="*/ 1521563 h 1598136"/>
              <a:gd name="connsiteX71" fmla="*/ 3970635 w 9662615"/>
              <a:gd name="connsiteY71" fmla="*/ 1544815 h 1598136"/>
              <a:gd name="connsiteX72" fmla="*/ 3833906 w 9662615"/>
              <a:gd name="connsiteY72" fmla="*/ 1516637 h 1598136"/>
              <a:gd name="connsiteX73" fmla="*/ 3696258 w 9662615"/>
              <a:gd name="connsiteY73" fmla="*/ 1537563 h 1598136"/>
              <a:gd name="connsiteX74" fmla="*/ 3594070 w 9662615"/>
              <a:gd name="connsiteY74" fmla="*/ 1509422 h 1598136"/>
              <a:gd name="connsiteX75" fmla="*/ 3565233 w 9662615"/>
              <a:gd name="connsiteY75" fmla="*/ 1515122 h 1598136"/>
              <a:gd name="connsiteX76" fmla="*/ 3560267 w 9662615"/>
              <a:gd name="connsiteY76" fmla="*/ 1516288 h 1598136"/>
              <a:gd name="connsiteX77" fmla="*/ 3540258 w 9662615"/>
              <a:gd name="connsiteY77" fmla="*/ 1516976 h 1598136"/>
              <a:gd name="connsiteX78" fmla="*/ 3534780 w 9662615"/>
              <a:gd name="connsiteY78" fmla="*/ 1522141 h 1598136"/>
              <a:gd name="connsiteX79" fmla="*/ 3504783 w 9662615"/>
              <a:gd name="connsiteY79" fmla="*/ 1526739 h 1598136"/>
              <a:gd name="connsiteX80" fmla="*/ 3430805 w 9662615"/>
              <a:gd name="connsiteY80" fmla="*/ 1542521 h 1598136"/>
              <a:gd name="connsiteX81" fmla="*/ 3292707 w 9662615"/>
              <a:gd name="connsiteY81" fmla="*/ 1520490 h 1598136"/>
              <a:gd name="connsiteX82" fmla="*/ 3187872 w 9662615"/>
              <a:gd name="connsiteY82" fmla="*/ 1519991 h 1598136"/>
              <a:gd name="connsiteX83" fmla="*/ 3148026 w 9662615"/>
              <a:gd name="connsiteY83" fmla="*/ 1524777 h 1598136"/>
              <a:gd name="connsiteX84" fmla="*/ 3092394 w 9662615"/>
              <a:gd name="connsiteY84" fmla="*/ 1528115 h 1598136"/>
              <a:gd name="connsiteX85" fmla="*/ 2994200 w 9662615"/>
              <a:gd name="connsiteY85" fmla="*/ 1537857 h 1598136"/>
              <a:gd name="connsiteX86" fmla="*/ 2862301 w 9662615"/>
              <a:gd name="connsiteY86" fmla="*/ 1544250 h 1598136"/>
              <a:gd name="connsiteX87" fmla="*/ 2766335 w 9662615"/>
              <a:gd name="connsiteY87" fmla="*/ 1527662 h 1598136"/>
              <a:gd name="connsiteX88" fmla="*/ 2757836 w 9662615"/>
              <a:gd name="connsiteY88" fmla="*/ 1531371 h 1598136"/>
              <a:gd name="connsiteX89" fmla="*/ 2691555 w 9662615"/>
              <a:gd name="connsiteY89" fmla="*/ 1530283 h 1598136"/>
              <a:gd name="connsiteX90" fmla="*/ 2491676 w 9662615"/>
              <a:gd name="connsiteY90" fmla="*/ 1500859 h 1598136"/>
              <a:gd name="connsiteX91" fmla="*/ 2378036 w 9662615"/>
              <a:gd name="connsiteY91" fmla="*/ 1520645 h 1598136"/>
              <a:gd name="connsiteX92" fmla="*/ 2284269 w 9662615"/>
              <a:gd name="connsiteY92" fmla="*/ 1503068 h 1598136"/>
              <a:gd name="connsiteX93" fmla="*/ 2207104 w 9662615"/>
              <a:gd name="connsiteY93" fmla="*/ 1508888 h 1598136"/>
              <a:gd name="connsiteX94" fmla="*/ 2149226 w 9662615"/>
              <a:gd name="connsiteY94" fmla="*/ 1523409 h 1598136"/>
              <a:gd name="connsiteX95" fmla="*/ 2084783 w 9662615"/>
              <a:gd name="connsiteY95" fmla="*/ 1524245 h 1598136"/>
              <a:gd name="connsiteX96" fmla="*/ 2070075 w 9662615"/>
              <a:gd name="connsiteY96" fmla="*/ 1511285 h 1598136"/>
              <a:gd name="connsiteX97" fmla="*/ 2001057 w 9662615"/>
              <a:gd name="connsiteY97" fmla="*/ 1516449 h 1598136"/>
              <a:gd name="connsiteX98" fmla="*/ 1896330 w 9662615"/>
              <a:gd name="connsiteY98" fmla="*/ 1525725 h 1598136"/>
              <a:gd name="connsiteX99" fmla="*/ 1835994 w 9662615"/>
              <a:gd name="connsiteY99" fmla="*/ 1527678 h 1598136"/>
              <a:gd name="connsiteX100" fmla="*/ 1671119 w 9662615"/>
              <a:gd name="connsiteY100" fmla="*/ 1536701 h 1598136"/>
              <a:gd name="connsiteX101" fmla="*/ 1601337 w 9662615"/>
              <a:gd name="connsiteY101" fmla="*/ 1548552 h 1598136"/>
              <a:gd name="connsiteX102" fmla="*/ 1407755 w 9662615"/>
              <a:gd name="connsiteY102" fmla="*/ 1571444 h 1598136"/>
              <a:gd name="connsiteX103" fmla="*/ 1271994 w 9662615"/>
              <a:gd name="connsiteY103" fmla="*/ 1579471 h 1598136"/>
              <a:gd name="connsiteX104" fmla="*/ 1249226 w 9662615"/>
              <a:gd name="connsiteY104" fmla="*/ 1583140 h 1598136"/>
              <a:gd name="connsiteX105" fmla="*/ 1217719 w 9662615"/>
              <a:gd name="connsiteY105" fmla="*/ 1580863 h 1598136"/>
              <a:gd name="connsiteX106" fmla="*/ 1091432 w 9662615"/>
              <a:gd name="connsiteY106" fmla="*/ 1571003 h 1598136"/>
              <a:gd name="connsiteX107" fmla="*/ 992039 w 9662615"/>
              <a:gd name="connsiteY107" fmla="*/ 1556662 h 1598136"/>
              <a:gd name="connsiteX108" fmla="*/ 868264 w 9662615"/>
              <a:gd name="connsiteY108" fmla="*/ 1566392 h 1598136"/>
              <a:gd name="connsiteX109" fmla="*/ 792765 w 9662615"/>
              <a:gd name="connsiteY109" fmla="*/ 1563102 h 1598136"/>
              <a:gd name="connsiteX110" fmla="*/ 669055 w 9662615"/>
              <a:gd name="connsiteY110" fmla="*/ 1543638 h 1598136"/>
              <a:gd name="connsiteX111" fmla="*/ 506152 w 9662615"/>
              <a:gd name="connsiteY111" fmla="*/ 1549124 h 1598136"/>
              <a:gd name="connsiteX112" fmla="*/ 472797 w 9662615"/>
              <a:gd name="connsiteY112" fmla="*/ 1568904 h 1598136"/>
              <a:gd name="connsiteX113" fmla="*/ 427864 w 9662615"/>
              <a:gd name="connsiteY113" fmla="*/ 1580848 h 1598136"/>
              <a:gd name="connsiteX114" fmla="*/ 408381 w 9662615"/>
              <a:gd name="connsiteY114" fmla="*/ 1552940 h 1598136"/>
              <a:gd name="connsiteX115" fmla="*/ 267163 w 9662615"/>
              <a:gd name="connsiteY115" fmla="*/ 1531913 h 1598136"/>
              <a:gd name="connsiteX116" fmla="*/ 196644 w 9662615"/>
              <a:gd name="connsiteY116" fmla="*/ 1524565 h 1598136"/>
              <a:gd name="connsiteX117" fmla="*/ 86819 w 9662615"/>
              <a:gd name="connsiteY117" fmla="*/ 1519517 h 1598136"/>
              <a:gd name="connsiteX118" fmla="*/ 53369 w 9662615"/>
              <a:gd name="connsiteY118" fmla="*/ 1516853 h 1598136"/>
              <a:gd name="connsiteX119" fmla="*/ 2359 w 9662615"/>
              <a:gd name="connsiteY119" fmla="*/ 1515247 h 1598136"/>
              <a:gd name="connsiteX120" fmla="*/ 0 w 9662615"/>
              <a:gd name="connsiteY120" fmla="*/ 1514932 h 1598136"/>
              <a:gd name="connsiteX121" fmla="*/ 0 w 9662615"/>
              <a:gd name="connsiteY121"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38524 w 9662615"/>
              <a:gd name="connsiteY51" fmla="*/ 1545675 h 1598136"/>
              <a:gd name="connsiteX52" fmla="*/ 5026564 w 9662615"/>
              <a:gd name="connsiteY52" fmla="*/ 1545376 h 1598136"/>
              <a:gd name="connsiteX53" fmla="*/ 4969433 w 9662615"/>
              <a:gd name="connsiteY53" fmla="*/ 1540263 h 1598136"/>
              <a:gd name="connsiteX54" fmla="*/ 4921303 w 9662615"/>
              <a:gd name="connsiteY54" fmla="*/ 1575379 h 1598136"/>
              <a:gd name="connsiteX55" fmla="*/ 4863775 w 9662615"/>
              <a:gd name="connsiteY55" fmla="*/ 1562633 h 1598136"/>
              <a:gd name="connsiteX56" fmla="*/ 4847242 w 9662615"/>
              <a:gd name="connsiteY56" fmla="*/ 1565435 h 1598136"/>
              <a:gd name="connsiteX57" fmla="*/ 4856839 w 9662615"/>
              <a:gd name="connsiteY57" fmla="*/ 1598136 h 1598136"/>
              <a:gd name="connsiteX58" fmla="*/ 4791466 w 9662615"/>
              <a:gd name="connsiteY58" fmla="*/ 1561324 h 1598136"/>
              <a:gd name="connsiteX59" fmla="*/ 4784247 w 9662615"/>
              <a:gd name="connsiteY59" fmla="*/ 1562342 h 1598136"/>
              <a:gd name="connsiteX60" fmla="*/ 4748477 w 9662615"/>
              <a:gd name="connsiteY60" fmla="*/ 1556925 h 1598136"/>
              <a:gd name="connsiteX61" fmla="*/ 4730033 w 9662615"/>
              <a:gd name="connsiteY61" fmla="*/ 1555274 h 1598136"/>
              <a:gd name="connsiteX62" fmla="*/ 4724747 w 9662615"/>
              <a:gd name="connsiteY62" fmla="*/ 1552439 h 1598136"/>
              <a:gd name="connsiteX63" fmla="*/ 4697562 w 9662615"/>
              <a:gd name="connsiteY63" fmla="*/ 1551206 h 1598136"/>
              <a:gd name="connsiteX64" fmla="*/ 4662664 w 9662615"/>
              <a:gd name="connsiteY64" fmla="*/ 1573162 h 1598136"/>
              <a:gd name="connsiteX65" fmla="*/ 4603028 w 9662615"/>
              <a:gd name="connsiteY65" fmla="*/ 1568821 h 1598136"/>
              <a:gd name="connsiteX66" fmla="*/ 4541612 w 9662615"/>
              <a:gd name="connsiteY66" fmla="*/ 1545262 h 1598136"/>
              <a:gd name="connsiteX67" fmla="*/ 4422155 w 9662615"/>
              <a:gd name="connsiteY67" fmla="*/ 1542059 h 1598136"/>
              <a:gd name="connsiteX68" fmla="*/ 4221826 w 9662615"/>
              <a:gd name="connsiteY68" fmla="*/ 1508923 h 1598136"/>
              <a:gd name="connsiteX69" fmla="*/ 4096601 w 9662615"/>
              <a:gd name="connsiteY69" fmla="*/ 1521563 h 1598136"/>
              <a:gd name="connsiteX70" fmla="*/ 3970635 w 9662615"/>
              <a:gd name="connsiteY70" fmla="*/ 1544815 h 1598136"/>
              <a:gd name="connsiteX71" fmla="*/ 3833906 w 9662615"/>
              <a:gd name="connsiteY71" fmla="*/ 1516637 h 1598136"/>
              <a:gd name="connsiteX72" fmla="*/ 3696258 w 9662615"/>
              <a:gd name="connsiteY72" fmla="*/ 1537563 h 1598136"/>
              <a:gd name="connsiteX73" fmla="*/ 3594070 w 9662615"/>
              <a:gd name="connsiteY73" fmla="*/ 1509422 h 1598136"/>
              <a:gd name="connsiteX74" fmla="*/ 3565233 w 9662615"/>
              <a:gd name="connsiteY74" fmla="*/ 1515122 h 1598136"/>
              <a:gd name="connsiteX75" fmla="*/ 3560267 w 9662615"/>
              <a:gd name="connsiteY75" fmla="*/ 1516288 h 1598136"/>
              <a:gd name="connsiteX76" fmla="*/ 3540258 w 9662615"/>
              <a:gd name="connsiteY76" fmla="*/ 1516976 h 1598136"/>
              <a:gd name="connsiteX77" fmla="*/ 3534780 w 9662615"/>
              <a:gd name="connsiteY77" fmla="*/ 1522141 h 1598136"/>
              <a:gd name="connsiteX78" fmla="*/ 3504783 w 9662615"/>
              <a:gd name="connsiteY78" fmla="*/ 1526739 h 1598136"/>
              <a:gd name="connsiteX79" fmla="*/ 3430805 w 9662615"/>
              <a:gd name="connsiteY79" fmla="*/ 1542521 h 1598136"/>
              <a:gd name="connsiteX80" fmla="*/ 3292707 w 9662615"/>
              <a:gd name="connsiteY80" fmla="*/ 1520490 h 1598136"/>
              <a:gd name="connsiteX81" fmla="*/ 3187872 w 9662615"/>
              <a:gd name="connsiteY81" fmla="*/ 1519991 h 1598136"/>
              <a:gd name="connsiteX82" fmla="*/ 3148026 w 9662615"/>
              <a:gd name="connsiteY82" fmla="*/ 1524777 h 1598136"/>
              <a:gd name="connsiteX83" fmla="*/ 3092394 w 9662615"/>
              <a:gd name="connsiteY83" fmla="*/ 1528115 h 1598136"/>
              <a:gd name="connsiteX84" fmla="*/ 2994200 w 9662615"/>
              <a:gd name="connsiteY84" fmla="*/ 1537857 h 1598136"/>
              <a:gd name="connsiteX85" fmla="*/ 2862301 w 9662615"/>
              <a:gd name="connsiteY85" fmla="*/ 1544250 h 1598136"/>
              <a:gd name="connsiteX86" fmla="*/ 2766335 w 9662615"/>
              <a:gd name="connsiteY86" fmla="*/ 1527662 h 1598136"/>
              <a:gd name="connsiteX87" fmla="*/ 2757836 w 9662615"/>
              <a:gd name="connsiteY87" fmla="*/ 1531371 h 1598136"/>
              <a:gd name="connsiteX88" fmla="*/ 2691555 w 9662615"/>
              <a:gd name="connsiteY88" fmla="*/ 1530283 h 1598136"/>
              <a:gd name="connsiteX89" fmla="*/ 2491676 w 9662615"/>
              <a:gd name="connsiteY89" fmla="*/ 1500859 h 1598136"/>
              <a:gd name="connsiteX90" fmla="*/ 2378036 w 9662615"/>
              <a:gd name="connsiteY90" fmla="*/ 1520645 h 1598136"/>
              <a:gd name="connsiteX91" fmla="*/ 2284269 w 9662615"/>
              <a:gd name="connsiteY91" fmla="*/ 1503068 h 1598136"/>
              <a:gd name="connsiteX92" fmla="*/ 2207104 w 9662615"/>
              <a:gd name="connsiteY92" fmla="*/ 1508888 h 1598136"/>
              <a:gd name="connsiteX93" fmla="*/ 2149226 w 9662615"/>
              <a:gd name="connsiteY93" fmla="*/ 1523409 h 1598136"/>
              <a:gd name="connsiteX94" fmla="*/ 2084783 w 9662615"/>
              <a:gd name="connsiteY94" fmla="*/ 1524245 h 1598136"/>
              <a:gd name="connsiteX95" fmla="*/ 2070075 w 9662615"/>
              <a:gd name="connsiteY95" fmla="*/ 1511285 h 1598136"/>
              <a:gd name="connsiteX96" fmla="*/ 2001057 w 9662615"/>
              <a:gd name="connsiteY96" fmla="*/ 1516449 h 1598136"/>
              <a:gd name="connsiteX97" fmla="*/ 1896330 w 9662615"/>
              <a:gd name="connsiteY97" fmla="*/ 1525725 h 1598136"/>
              <a:gd name="connsiteX98" fmla="*/ 1835994 w 9662615"/>
              <a:gd name="connsiteY98" fmla="*/ 1527678 h 1598136"/>
              <a:gd name="connsiteX99" fmla="*/ 1671119 w 9662615"/>
              <a:gd name="connsiteY99" fmla="*/ 1536701 h 1598136"/>
              <a:gd name="connsiteX100" fmla="*/ 1601337 w 9662615"/>
              <a:gd name="connsiteY100" fmla="*/ 1548552 h 1598136"/>
              <a:gd name="connsiteX101" fmla="*/ 1407755 w 9662615"/>
              <a:gd name="connsiteY101" fmla="*/ 1571444 h 1598136"/>
              <a:gd name="connsiteX102" fmla="*/ 1271994 w 9662615"/>
              <a:gd name="connsiteY102" fmla="*/ 1579471 h 1598136"/>
              <a:gd name="connsiteX103" fmla="*/ 1249226 w 9662615"/>
              <a:gd name="connsiteY103" fmla="*/ 1583140 h 1598136"/>
              <a:gd name="connsiteX104" fmla="*/ 1217719 w 9662615"/>
              <a:gd name="connsiteY104" fmla="*/ 1580863 h 1598136"/>
              <a:gd name="connsiteX105" fmla="*/ 1091432 w 9662615"/>
              <a:gd name="connsiteY105" fmla="*/ 1571003 h 1598136"/>
              <a:gd name="connsiteX106" fmla="*/ 992039 w 9662615"/>
              <a:gd name="connsiteY106" fmla="*/ 1556662 h 1598136"/>
              <a:gd name="connsiteX107" fmla="*/ 868264 w 9662615"/>
              <a:gd name="connsiteY107" fmla="*/ 1566392 h 1598136"/>
              <a:gd name="connsiteX108" fmla="*/ 792765 w 9662615"/>
              <a:gd name="connsiteY108" fmla="*/ 1563102 h 1598136"/>
              <a:gd name="connsiteX109" fmla="*/ 669055 w 9662615"/>
              <a:gd name="connsiteY109" fmla="*/ 1543638 h 1598136"/>
              <a:gd name="connsiteX110" fmla="*/ 506152 w 9662615"/>
              <a:gd name="connsiteY110" fmla="*/ 1549124 h 1598136"/>
              <a:gd name="connsiteX111" fmla="*/ 472797 w 9662615"/>
              <a:gd name="connsiteY111" fmla="*/ 1568904 h 1598136"/>
              <a:gd name="connsiteX112" fmla="*/ 427864 w 9662615"/>
              <a:gd name="connsiteY112" fmla="*/ 1580848 h 1598136"/>
              <a:gd name="connsiteX113" fmla="*/ 408381 w 9662615"/>
              <a:gd name="connsiteY113" fmla="*/ 1552940 h 1598136"/>
              <a:gd name="connsiteX114" fmla="*/ 267163 w 9662615"/>
              <a:gd name="connsiteY114" fmla="*/ 1531913 h 1598136"/>
              <a:gd name="connsiteX115" fmla="*/ 196644 w 9662615"/>
              <a:gd name="connsiteY115" fmla="*/ 1524565 h 1598136"/>
              <a:gd name="connsiteX116" fmla="*/ 86819 w 9662615"/>
              <a:gd name="connsiteY116" fmla="*/ 1519517 h 1598136"/>
              <a:gd name="connsiteX117" fmla="*/ 53369 w 9662615"/>
              <a:gd name="connsiteY117" fmla="*/ 1516853 h 1598136"/>
              <a:gd name="connsiteX118" fmla="*/ 2359 w 9662615"/>
              <a:gd name="connsiteY118" fmla="*/ 1515247 h 1598136"/>
              <a:gd name="connsiteX119" fmla="*/ 0 w 9662615"/>
              <a:gd name="connsiteY119" fmla="*/ 1514932 h 1598136"/>
              <a:gd name="connsiteX120" fmla="*/ 0 w 9662615"/>
              <a:gd name="connsiteY120"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38524 w 9662615"/>
              <a:gd name="connsiteY51" fmla="*/ 1545675 h 1598136"/>
              <a:gd name="connsiteX52" fmla="*/ 5026564 w 9662615"/>
              <a:gd name="connsiteY52" fmla="*/ 1545376 h 1598136"/>
              <a:gd name="connsiteX53" fmla="*/ 4969433 w 9662615"/>
              <a:gd name="connsiteY53" fmla="*/ 1550865 h 1598136"/>
              <a:gd name="connsiteX54" fmla="*/ 4921303 w 9662615"/>
              <a:gd name="connsiteY54" fmla="*/ 1575379 h 1598136"/>
              <a:gd name="connsiteX55" fmla="*/ 4863775 w 9662615"/>
              <a:gd name="connsiteY55" fmla="*/ 1562633 h 1598136"/>
              <a:gd name="connsiteX56" fmla="*/ 4847242 w 9662615"/>
              <a:gd name="connsiteY56" fmla="*/ 1565435 h 1598136"/>
              <a:gd name="connsiteX57" fmla="*/ 4856839 w 9662615"/>
              <a:gd name="connsiteY57" fmla="*/ 1598136 h 1598136"/>
              <a:gd name="connsiteX58" fmla="*/ 4791466 w 9662615"/>
              <a:gd name="connsiteY58" fmla="*/ 1561324 h 1598136"/>
              <a:gd name="connsiteX59" fmla="*/ 4784247 w 9662615"/>
              <a:gd name="connsiteY59" fmla="*/ 1562342 h 1598136"/>
              <a:gd name="connsiteX60" fmla="*/ 4748477 w 9662615"/>
              <a:gd name="connsiteY60" fmla="*/ 1556925 h 1598136"/>
              <a:gd name="connsiteX61" fmla="*/ 4730033 w 9662615"/>
              <a:gd name="connsiteY61" fmla="*/ 1555274 h 1598136"/>
              <a:gd name="connsiteX62" fmla="*/ 4724747 w 9662615"/>
              <a:gd name="connsiteY62" fmla="*/ 1552439 h 1598136"/>
              <a:gd name="connsiteX63" fmla="*/ 4697562 w 9662615"/>
              <a:gd name="connsiteY63" fmla="*/ 1551206 h 1598136"/>
              <a:gd name="connsiteX64" fmla="*/ 4662664 w 9662615"/>
              <a:gd name="connsiteY64" fmla="*/ 1573162 h 1598136"/>
              <a:gd name="connsiteX65" fmla="*/ 4603028 w 9662615"/>
              <a:gd name="connsiteY65" fmla="*/ 1568821 h 1598136"/>
              <a:gd name="connsiteX66" fmla="*/ 4541612 w 9662615"/>
              <a:gd name="connsiteY66" fmla="*/ 1545262 h 1598136"/>
              <a:gd name="connsiteX67" fmla="*/ 4422155 w 9662615"/>
              <a:gd name="connsiteY67" fmla="*/ 1542059 h 1598136"/>
              <a:gd name="connsiteX68" fmla="*/ 4221826 w 9662615"/>
              <a:gd name="connsiteY68" fmla="*/ 1508923 h 1598136"/>
              <a:gd name="connsiteX69" fmla="*/ 4096601 w 9662615"/>
              <a:gd name="connsiteY69" fmla="*/ 1521563 h 1598136"/>
              <a:gd name="connsiteX70" fmla="*/ 3970635 w 9662615"/>
              <a:gd name="connsiteY70" fmla="*/ 1544815 h 1598136"/>
              <a:gd name="connsiteX71" fmla="*/ 3833906 w 9662615"/>
              <a:gd name="connsiteY71" fmla="*/ 1516637 h 1598136"/>
              <a:gd name="connsiteX72" fmla="*/ 3696258 w 9662615"/>
              <a:gd name="connsiteY72" fmla="*/ 1537563 h 1598136"/>
              <a:gd name="connsiteX73" fmla="*/ 3594070 w 9662615"/>
              <a:gd name="connsiteY73" fmla="*/ 1509422 h 1598136"/>
              <a:gd name="connsiteX74" fmla="*/ 3565233 w 9662615"/>
              <a:gd name="connsiteY74" fmla="*/ 1515122 h 1598136"/>
              <a:gd name="connsiteX75" fmla="*/ 3560267 w 9662615"/>
              <a:gd name="connsiteY75" fmla="*/ 1516288 h 1598136"/>
              <a:gd name="connsiteX76" fmla="*/ 3540258 w 9662615"/>
              <a:gd name="connsiteY76" fmla="*/ 1516976 h 1598136"/>
              <a:gd name="connsiteX77" fmla="*/ 3534780 w 9662615"/>
              <a:gd name="connsiteY77" fmla="*/ 1522141 h 1598136"/>
              <a:gd name="connsiteX78" fmla="*/ 3504783 w 9662615"/>
              <a:gd name="connsiteY78" fmla="*/ 1526739 h 1598136"/>
              <a:gd name="connsiteX79" fmla="*/ 3430805 w 9662615"/>
              <a:gd name="connsiteY79" fmla="*/ 1542521 h 1598136"/>
              <a:gd name="connsiteX80" fmla="*/ 3292707 w 9662615"/>
              <a:gd name="connsiteY80" fmla="*/ 1520490 h 1598136"/>
              <a:gd name="connsiteX81" fmla="*/ 3187872 w 9662615"/>
              <a:gd name="connsiteY81" fmla="*/ 1519991 h 1598136"/>
              <a:gd name="connsiteX82" fmla="*/ 3148026 w 9662615"/>
              <a:gd name="connsiteY82" fmla="*/ 1524777 h 1598136"/>
              <a:gd name="connsiteX83" fmla="*/ 3092394 w 9662615"/>
              <a:gd name="connsiteY83" fmla="*/ 1528115 h 1598136"/>
              <a:gd name="connsiteX84" fmla="*/ 2994200 w 9662615"/>
              <a:gd name="connsiteY84" fmla="*/ 1537857 h 1598136"/>
              <a:gd name="connsiteX85" fmla="*/ 2862301 w 9662615"/>
              <a:gd name="connsiteY85" fmla="*/ 1544250 h 1598136"/>
              <a:gd name="connsiteX86" fmla="*/ 2766335 w 9662615"/>
              <a:gd name="connsiteY86" fmla="*/ 1527662 h 1598136"/>
              <a:gd name="connsiteX87" fmla="*/ 2757836 w 9662615"/>
              <a:gd name="connsiteY87" fmla="*/ 1531371 h 1598136"/>
              <a:gd name="connsiteX88" fmla="*/ 2691555 w 9662615"/>
              <a:gd name="connsiteY88" fmla="*/ 1530283 h 1598136"/>
              <a:gd name="connsiteX89" fmla="*/ 2491676 w 9662615"/>
              <a:gd name="connsiteY89" fmla="*/ 1500859 h 1598136"/>
              <a:gd name="connsiteX90" fmla="*/ 2378036 w 9662615"/>
              <a:gd name="connsiteY90" fmla="*/ 1520645 h 1598136"/>
              <a:gd name="connsiteX91" fmla="*/ 2284269 w 9662615"/>
              <a:gd name="connsiteY91" fmla="*/ 1503068 h 1598136"/>
              <a:gd name="connsiteX92" fmla="*/ 2207104 w 9662615"/>
              <a:gd name="connsiteY92" fmla="*/ 1508888 h 1598136"/>
              <a:gd name="connsiteX93" fmla="*/ 2149226 w 9662615"/>
              <a:gd name="connsiteY93" fmla="*/ 1523409 h 1598136"/>
              <a:gd name="connsiteX94" fmla="*/ 2084783 w 9662615"/>
              <a:gd name="connsiteY94" fmla="*/ 1524245 h 1598136"/>
              <a:gd name="connsiteX95" fmla="*/ 2070075 w 9662615"/>
              <a:gd name="connsiteY95" fmla="*/ 1511285 h 1598136"/>
              <a:gd name="connsiteX96" fmla="*/ 2001057 w 9662615"/>
              <a:gd name="connsiteY96" fmla="*/ 1516449 h 1598136"/>
              <a:gd name="connsiteX97" fmla="*/ 1896330 w 9662615"/>
              <a:gd name="connsiteY97" fmla="*/ 1525725 h 1598136"/>
              <a:gd name="connsiteX98" fmla="*/ 1835994 w 9662615"/>
              <a:gd name="connsiteY98" fmla="*/ 1527678 h 1598136"/>
              <a:gd name="connsiteX99" fmla="*/ 1671119 w 9662615"/>
              <a:gd name="connsiteY99" fmla="*/ 1536701 h 1598136"/>
              <a:gd name="connsiteX100" fmla="*/ 1601337 w 9662615"/>
              <a:gd name="connsiteY100" fmla="*/ 1548552 h 1598136"/>
              <a:gd name="connsiteX101" fmla="*/ 1407755 w 9662615"/>
              <a:gd name="connsiteY101" fmla="*/ 1571444 h 1598136"/>
              <a:gd name="connsiteX102" fmla="*/ 1271994 w 9662615"/>
              <a:gd name="connsiteY102" fmla="*/ 1579471 h 1598136"/>
              <a:gd name="connsiteX103" fmla="*/ 1249226 w 9662615"/>
              <a:gd name="connsiteY103" fmla="*/ 1583140 h 1598136"/>
              <a:gd name="connsiteX104" fmla="*/ 1217719 w 9662615"/>
              <a:gd name="connsiteY104" fmla="*/ 1580863 h 1598136"/>
              <a:gd name="connsiteX105" fmla="*/ 1091432 w 9662615"/>
              <a:gd name="connsiteY105" fmla="*/ 1571003 h 1598136"/>
              <a:gd name="connsiteX106" fmla="*/ 992039 w 9662615"/>
              <a:gd name="connsiteY106" fmla="*/ 1556662 h 1598136"/>
              <a:gd name="connsiteX107" fmla="*/ 868264 w 9662615"/>
              <a:gd name="connsiteY107" fmla="*/ 1566392 h 1598136"/>
              <a:gd name="connsiteX108" fmla="*/ 792765 w 9662615"/>
              <a:gd name="connsiteY108" fmla="*/ 1563102 h 1598136"/>
              <a:gd name="connsiteX109" fmla="*/ 669055 w 9662615"/>
              <a:gd name="connsiteY109" fmla="*/ 1543638 h 1598136"/>
              <a:gd name="connsiteX110" fmla="*/ 506152 w 9662615"/>
              <a:gd name="connsiteY110" fmla="*/ 1549124 h 1598136"/>
              <a:gd name="connsiteX111" fmla="*/ 472797 w 9662615"/>
              <a:gd name="connsiteY111" fmla="*/ 1568904 h 1598136"/>
              <a:gd name="connsiteX112" fmla="*/ 427864 w 9662615"/>
              <a:gd name="connsiteY112" fmla="*/ 1580848 h 1598136"/>
              <a:gd name="connsiteX113" fmla="*/ 408381 w 9662615"/>
              <a:gd name="connsiteY113" fmla="*/ 1552940 h 1598136"/>
              <a:gd name="connsiteX114" fmla="*/ 267163 w 9662615"/>
              <a:gd name="connsiteY114" fmla="*/ 1531913 h 1598136"/>
              <a:gd name="connsiteX115" fmla="*/ 196644 w 9662615"/>
              <a:gd name="connsiteY115" fmla="*/ 1524565 h 1598136"/>
              <a:gd name="connsiteX116" fmla="*/ 86819 w 9662615"/>
              <a:gd name="connsiteY116" fmla="*/ 1519517 h 1598136"/>
              <a:gd name="connsiteX117" fmla="*/ 53369 w 9662615"/>
              <a:gd name="connsiteY117" fmla="*/ 1516853 h 1598136"/>
              <a:gd name="connsiteX118" fmla="*/ 2359 w 9662615"/>
              <a:gd name="connsiteY118" fmla="*/ 1515247 h 1598136"/>
              <a:gd name="connsiteX119" fmla="*/ 0 w 9662615"/>
              <a:gd name="connsiteY119" fmla="*/ 1514932 h 1598136"/>
              <a:gd name="connsiteX120" fmla="*/ 0 w 9662615"/>
              <a:gd name="connsiteY120" fmla="*/ 0 h 1598136"/>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48477 w 9662615"/>
              <a:gd name="connsiteY60" fmla="*/ 1556925 h 1592835"/>
              <a:gd name="connsiteX61" fmla="*/ 4730033 w 9662615"/>
              <a:gd name="connsiteY61" fmla="*/ 1555274 h 1592835"/>
              <a:gd name="connsiteX62" fmla="*/ 4724747 w 9662615"/>
              <a:gd name="connsiteY62" fmla="*/ 1552439 h 1592835"/>
              <a:gd name="connsiteX63" fmla="*/ 4697562 w 9662615"/>
              <a:gd name="connsiteY63" fmla="*/ 1551206 h 1592835"/>
              <a:gd name="connsiteX64" fmla="*/ 4662664 w 9662615"/>
              <a:gd name="connsiteY64" fmla="*/ 1573162 h 1592835"/>
              <a:gd name="connsiteX65" fmla="*/ 4603028 w 9662615"/>
              <a:gd name="connsiteY65" fmla="*/ 1568821 h 1592835"/>
              <a:gd name="connsiteX66" fmla="*/ 4541612 w 9662615"/>
              <a:gd name="connsiteY66" fmla="*/ 1545262 h 1592835"/>
              <a:gd name="connsiteX67" fmla="*/ 4422155 w 9662615"/>
              <a:gd name="connsiteY67" fmla="*/ 1542059 h 1592835"/>
              <a:gd name="connsiteX68" fmla="*/ 4221826 w 9662615"/>
              <a:gd name="connsiteY68" fmla="*/ 1508923 h 1592835"/>
              <a:gd name="connsiteX69" fmla="*/ 4096601 w 9662615"/>
              <a:gd name="connsiteY69" fmla="*/ 1521563 h 1592835"/>
              <a:gd name="connsiteX70" fmla="*/ 3970635 w 9662615"/>
              <a:gd name="connsiteY70" fmla="*/ 1544815 h 1592835"/>
              <a:gd name="connsiteX71" fmla="*/ 3833906 w 9662615"/>
              <a:gd name="connsiteY71" fmla="*/ 1516637 h 1592835"/>
              <a:gd name="connsiteX72" fmla="*/ 3696258 w 9662615"/>
              <a:gd name="connsiteY72" fmla="*/ 1537563 h 1592835"/>
              <a:gd name="connsiteX73" fmla="*/ 3594070 w 9662615"/>
              <a:gd name="connsiteY73" fmla="*/ 1509422 h 1592835"/>
              <a:gd name="connsiteX74" fmla="*/ 3565233 w 9662615"/>
              <a:gd name="connsiteY74" fmla="*/ 1515122 h 1592835"/>
              <a:gd name="connsiteX75" fmla="*/ 3560267 w 9662615"/>
              <a:gd name="connsiteY75" fmla="*/ 1516288 h 1592835"/>
              <a:gd name="connsiteX76" fmla="*/ 3540258 w 9662615"/>
              <a:gd name="connsiteY76" fmla="*/ 1516976 h 1592835"/>
              <a:gd name="connsiteX77" fmla="*/ 3534780 w 9662615"/>
              <a:gd name="connsiteY77" fmla="*/ 1522141 h 1592835"/>
              <a:gd name="connsiteX78" fmla="*/ 3504783 w 9662615"/>
              <a:gd name="connsiteY78" fmla="*/ 1526739 h 1592835"/>
              <a:gd name="connsiteX79" fmla="*/ 3430805 w 9662615"/>
              <a:gd name="connsiteY79" fmla="*/ 1542521 h 1592835"/>
              <a:gd name="connsiteX80" fmla="*/ 3292707 w 9662615"/>
              <a:gd name="connsiteY80" fmla="*/ 1520490 h 1592835"/>
              <a:gd name="connsiteX81" fmla="*/ 3187872 w 9662615"/>
              <a:gd name="connsiteY81" fmla="*/ 1519991 h 1592835"/>
              <a:gd name="connsiteX82" fmla="*/ 3148026 w 9662615"/>
              <a:gd name="connsiteY82" fmla="*/ 1524777 h 1592835"/>
              <a:gd name="connsiteX83" fmla="*/ 3092394 w 9662615"/>
              <a:gd name="connsiteY83" fmla="*/ 1528115 h 1592835"/>
              <a:gd name="connsiteX84" fmla="*/ 2994200 w 9662615"/>
              <a:gd name="connsiteY84" fmla="*/ 1537857 h 1592835"/>
              <a:gd name="connsiteX85" fmla="*/ 2862301 w 9662615"/>
              <a:gd name="connsiteY85" fmla="*/ 1544250 h 1592835"/>
              <a:gd name="connsiteX86" fmla="*/ 2766335 w 9662615"/>
              <a:gd name="connsiteY86" fmla="*/ 1527662 h 1592835"/>
              <a:gd name="connsiteX87" fmla="*/ 2757836 w 9662615"/>
              <a:gd name="connsiteY87" fmla="*/ 1531371 h 1592835"/>
              <a:gd name="connsiteX88" fmla="*/ 2691555 w 9662615"/>
              <a:gd name="connsiteY88" fmla="*/ 1530283 h 1592835"/>
              <a:gd name="connsiteX89" fmla="*/ 2491676 w 9662615"/>
              <a:gd name="connsiteY89" fmla="*/ 1500859 h 1592835"/>
              <a:gd name="connsiteX90" fmla="*/ 2378036 w 9662615"/>
              <a:gd name="connsiteY90" fmla="*/ 1520645 h 1592835"/>
              <a:gd name="connsiteX91" fmla="*/ 2284269 w 9662615"/>
              <a:gd name="connsiteY91" fmla="*/ 1503068 h 1592835"/>
              <a:gd name="connsiteX92" fmla="*/ 2207104 w 9662615"/>
              <a:gd name="connsiteY92" fmla="*/ 1508888 h 1592835"/>
              <a:gd name="connsiteX93" fmla="*/ 2149226 w 9662615"/>
              <a:gd name="connsiteY93" fmla="*/ 1523409 h 1592835"/>
              <a:gd name="connsiteX94" fmla="*/ 2084783 w 9662615"/>
              <a:gd name="connsiteY94" fmla="*/ 1524245 h 1592835"/>
              <a:gd name="connsiteX95" fmla="*/ 2070075 w 9662615"/>
              <a:gd name="connsiteY95" fmla="*/ 1511285 h 1592835"/>
              <a:gd name="connsiteX96" fmla="*/ 2001057 w 9662615"/>
              <a:gd name="connsiteY96" fmla="*/ 1516449 h 1592835"/>
              <a:gd name="connsiteX97" fmla="*/ 1896330 w 9662615"/>
              <a:gd name="connsiteY97" fmla="*/ 1525725 h 1592835"/>
              <a:gd name="connsiteX98" fmla="*/ 1835994 w 9662615"/>
              <a:gd name="connsiteY98" fmla="*/ 1527678 h 1592835"/>
              <a:gd name="connsiteX99" fmla="*/ 1671119 w 9662615"/>
              <a:gd name="connsiteY99" fmla="*/ 1536701 h 1592835"/>
              <a:gd name="connsiteX100" fmla="*/ 1601337 w 9662615"/>
              <a:gd name="connsiteY100" fmla="*/ 1548552 h 1592835"/>
              <a:gd name="connsiteX101" fmla="*/ 1407755 w 9662615"/>
              <a:gd name="connsiteY101" fmla="*/ 1571444 h 1592835"/>
              <a:gd name="connsiteX102" fmla="*/ 1271994 w 9662615"/>
              <a:gd name="connsiteY102" fmla="*/ 1579471 h 1592835"/>
              <a:gd name="connsiteX103" fmla="*/ 1249226 w 9662615"/>
              <a:gd name="connsiteY103" fmla="*/ 1583140 h 1592835"/>
              <a:gd name="connsiteX104" fmla="*/ 1217719 w 9662615"/>
              <a:gd name="connsiteY104" fmla="*/ 1580863 h 1592835"/>
              <a:gd name="connsiteX105" fmla="*/ 1091432 w 9662615"/>
              <a:gd name="connsiteY105" fmla="*/ 1571003 h 1592835"/>
              <a:gd name="connsiteX106" fmla="*/ 992039 w 9662615"/>
              <a:gd name="connsiteY106" fmla="*/ 1556662 h 1592835"/>
              <a:gd name="connsiteX107" fmla="*/ 868264 w 9662615"/>
              <a:gd name="connsiteY107" fmla="*/ 1566392 h 1592835"/>
              <a:gd name="connsiteX108" fmla="*/ 792765 w 9662615"/>
              <a:gd name="connsiteY108" fmla="*/ 1563102 h 1592835"/>
              <a:gd name="connsiteX109" fmla="*/ 669055 w 9662615"/>
              <a:gd name="connsiteY109" fmla="*/ 1543638 h 1592835"/>
              <a:gd name="connsiteX110" fmla="*/ 506152 w 9662615"/>
              <a:gd name="connsiteY110" fmla="*/ 1549124 h 1592835"/>
              <a:gd name="connsiteX111" fmla="*/ 472797 w 9662615"/>
              <a:gd name="connsiteY111" fmla="*/ 1568904 h 1592835"/>
              <a:gd name="connsiteX112" fmla="*/ 427864 w 9662615"/>
              <a:gd name="connsiteY112" fmla="*/ 1580848 h 1592835"/>
              <a:gd name="connsiteX113" fmla="*/ 408381 w 9662615"/>
              <a:gd name="connsiteY113" fmla="*/ 1552940 h 1592835"/>
              <a:gd name="connsiteX114" fmla="*/ 267163 w 9662615"/>
              <a:gd name="connsiteY114" fmla="*/ 1531913 h 1592835"/>
              <a:gd name="connsiteX115" fmla="*/ 196644 w 9662615"/>
              <a:gd name="connsiteY115" fmla="*/ 1524565 h 1592835"/>
              <a:gd name="connsiteX116" fmla="*/ 86819 w 9662615"/>
              <a:gd name="connsiteY116" fmla="*/ 1519517 h 1592835"/>
              <a:gd name="connsiteX117" fmla="*/ 53369 w 9662615"/>
              <a:gd name="connsiteY117" fmla="*/ 1516853 h 1592835"/>
              <a:gd name="connsiteX118" fmla="*/ 2359 w 9662615"/>
              <a:gd name="connsiteY118" fmla="*/ 1515247 h 1592835"/>
              <a:gd name="connsiteX119" fmla="*/ 0 w 9662615"/>
              <a:gd name="connsiteY119" fmla="*/ 1514932 h 1592835"/>
              <a:gd name="connsiteX120" fmla="*/ 0 w 9662615"/>
              <a:gd name="connsiteY120" fmla="*/ 0 h 1592835"/>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48477 w 9662615"/>
              <a:gd name="connsiteY60" fmla="*/ 1556925 h 1592835"/>
              <a:gd name="connsiteX61" fmla="*/ 4730033 w 9662615"/>
              <a:gd name="connsiteY61" fmla="*/ 1555274 h 1592835"/>
              <a:gd name="connsiteX62" fmla="*/ 4697562 w 9662615"/>
              <a:gd name="connsiteY62" fmla="*/ 1551206 h 1592835"/>
              <a:gd name="connsiteX63" fmla="*/ 4662664 w 9662615"/>
              <a:gd name="connsiteY63" fmla="*/ 1573162 h 1592835"/>
              <a:gd name="connsiteX64" fmla="*/ 4603028 w 9662615"/>
              <a:gd name="connsiteY64" fmla="*/ 1568821 h 1592835"/>
              <a:gd name="connsiteX65" fmla="*/ 4541612 w 9662615"/>
              <a:gd name="connsiteY65" fmla="*/ 1545262 h 1592835"/>
              <a:gd name="connsiteX66" fmla="*/ 4422155 w 9662615"/>
              <a:gd name="connsiteY66" fmla="*/ 1542059 h 1592835"/>
              <a:gd name="connsiteX67" fmla="*/ 4221826 w 9662615"/>
              <a:gd name="connsiteY67" fmla="*/ 1508923 h 1592835"/>
              <a:gd name="connsiteX68" fmla="*/ 4096601 w 9662615"/>
              <a:gd name="connsiteY68" fmla="*/ 1521563 h 1592835"/>
              <a:gd name="connsiteX69" fmla="*/ 3970635 w 9662615"/>
              <a:gd name="connsiteY69" fmla="*/ 1544815 h 1592835"/>
              <a:gd name="connsiteX70" fmla="*/ 3833906 w 9662615"/>
              <a:gd name="connsiteY70" fmla="*/ 1516637 h 1592835"/>
              <a:gd name="connsiteX71" fmla="*/ 3696258 w 9662615"/>
              <a:gd name="connsiteY71" fmla="*/ 1537563 h 1592835"/>
              <a:gd name="connsiteX72" fmla="*/ 3594070 w 9662615"/>
              <a:gd name="connsiteY72" fmla="*/ 1509422 h 1592835"/>
              <a:gd name="connsiteX73" fmla="*/ 3565233 w 9662615"/>
              <a:gd name="connsiteY73" fmla="*/ 1515122 h 1592835"/>
              <a:gd name="connsiteX74" fmla="*/ 3560267 w 9662615"/>
              <a:gd name="connsiteY74" fmla="*/ 1516288 h 1592835"/>
              <a:gd name="connsiteX75" fmla="*/ 3540258 w 9662615"/>
              <a:gd name="connsiteY75" fmla="*/ 1516976 h 1592835"/>
              <a:gd name="connsiteX76" fmla="*/ 3534780 w 9662615"/>
              <a:gd name="connsiteY76" fmla="*/ 1522141 h 1592835"/>
              <a:gd name="connsiteX77" fmla="*/ 3504783 w 9662615"/>
              <a:gd name="connsiteY77" fmla="*/ 1526739 h 1592835"/>
              <a:gd name="connsiteX78" fmla="*/ 3430805 w 9662615"/>
              <a:gd name="connsiteY78" fmla="*/ 1542521 h 1592835"/>
              <a:gd name="connsiteX79" fmla="*/ 3292707 w 9662615"/>
              <a:gd name="connsiteY79" fmla="*/ 1520490 h 1592835"/>
              <a:gd name="connsiteX80" fmla="*/ 3187872 w 9662615"/>
              <a:gd name="connsiteY80" fmla="*/ 1519991 h 1592835"/>
              <a:gd name="connsiteX81" fmla="*/ 3148026 w 9662615"/>
              <a:gd name="connsiteY81" fmla="*/ 1524777 h 1592835"/>
              <a:gd name="connsiteX82" fmla="*/ 3092394 w 9662615"/>
              <a:gd name="connsiteY82" fmla="*/ 1528115 h 1592835"/>
              <a:gd name="connsiteX83" fmla="*/ 2994200 w 9662615"/>
              <a:gd name="connsiteY83" fmla="*/ 1537857 h 1592835"/>
              <a:gd name="connsiteX84" fmla="*/ 2862301 w 9662615"/>
              <a:gd name="connsiteY84" fmla="*/ 1544250 h 1592835"/>
              <a:gd name="connsiteX85" fmla="*/ 2766335 w 9662615"/>
              <a:gd name="connsiteY85" fmla="*/ 1527662 h 1592835"/>
              <a:gd name="connsiteX86" fmla="*/ 2757836 w 9662615"/>
              <a:gd name="connsiteY86" fmla="*/ 1531371 h 1592835"/>
              <a:gd name="connsiteX87" fmla="*/ 2691555 w 9662615"/>
              <a:gd name="connsiteY87" fmla="*/ 1530283 h 1592835"/>
              <a:gd name="connsiteX88" fmla="*/ 2491676 w 9662615"/>
              <a:gd name="connsiteY88" fmla="*/ 1500859 h 1592835"/>
              <a:gd name="connsiteX89" fmla="*/ 2378036 w 9662615"/>
              <a:gd name="connsiteY89" fmla="*/ 1520645 h 1592835"/>
              <a:gd name="connsiteX90" fmla="*/ 2284269 w 9662615"/>
              <a:gd name="connsiteY90" fmla="*/ 1503068 h 1592835"/>
              <a:gd name="connsiteX91" fmla="*/ 2207104 w 9662615"/>
              <a:gd name="connsiteY91" fmla="*/ 1508888 h 1592835"/>
              <a:gd name="connsiteX92" fmla="*/ 2149226 w 9662615"/>
              <a:gd name="connsiteY92" fmla="*/ 1523409 h 1592835"/>
              <a:gd name="connsiteX93" fmla="*/ 2084783 w 9662615"/>
              <a:gd name="connsiteY93" fmla="*/ 1524245 h 1592835"/>
              <a:gd name="connsiteX94" fmla="*/ 2070075 w 9662615"/>
              <a:gd name="connsiteY94" fmla="*/ 1511285 h 1592835"/>
              <a:gd name="connsiteX95" fmla="*/ 2001057 w 9662615"/>
              <a:gd name="connsiteY95" fmla="*/ 1516449 h 1592835"/>
              <a:gd name="connsiteX96" fmla="*/ 1896330 w 9662615"/>
              <a:gd name="connsiteY96" fmla="*/ 1525725 h 1592835"/>
              <a:gd name="connsiteX97" fmla="*/ 1835994 w 9662615"/>
              <a:gd name="connsiteY97" fmla="*/ 1527678 h 1592835"/>
              <a:gd name="connsiteX98" fmla="*/ 1671119 w 9662615"/>
              <a:gd name="connsiteY98" fmla="*/ 1536701 h 1592835"/>
              <a:gd name="connsiteX99" fmla="*/ 1601337 w 9662615"/>
              <a:gd name="connsiteY99" fmla="*/ 1548552 h 1592835"/>
              <a:gd name="connsiteX100" fmla="*/ 1407755 w 9662615"/>
              <a:gd name="connsiteY100" fmla="*/ 1571444 h 1592835"/>
              <a:gd name="connsiteX101" fmla="*/ 1271994 w 9662615"/>
              <a:gd name="connsiteY101" fmla="*/ 1579471 h 1592835"/>
              <a:gd name="connsiteX102" fmla="*/ 1249226 w 9662615"/>
              <a:gd name="connsiteY102" fmla="*/ 1583140 h 1592835"/>
              <a:gd name="connsiteX103" fmla="*/ 1217719 w 9662615"/>
              <a:gd name="connsiteY103" fmla="*/ 1580863 h 1592835"/>
              <a:gd name="connsiteX104" fmla="*/ 1091432 w 9662615"/>
              <a:gd name="connsiteY104" fmla="*/ 1571003 h 1592835"/>
              <a:gd name="connsiteX105" fmla="*/ 992039 w 9662615"/>
              <a:gd name="connsiteY105" fmla="*/ 1556662 h 1592835"/>
              <a:gd name="connsiteX106" fmla="*/ 868264 w 9662615"/>
              <a:gd name="connsiteY106" fmla="*/ 1566392 h 1592835"/>
              <a:gd name="connsiteX107" fmla="*/ 792765 w 9662615"/>
              <a:gd name="connsiteY107" fmla="*/ 1563102 h 1592835"/>
              <a:gd name="connsiteX108" fmla="*/ 669055 w 9662615"/>
              <a:gd name="connsiteY108" fmla="*/ 1543638 h 1592835"/>
              <a:gd name="connsiteX109" fmla="*/ 506152 w 9662615"/>
              <a:gd name="connsiteY109" fmla="*/ 1549124 h 1592835"/>
              <a:gd name="connsiteX110" fmla="*/ 472797 w 9662615"/>
              <a:gd name="connsiteY110" fmla="*/ 1568904 h 1592835"/>
              <a:gd name="connsiteX111" fmla="*/ 427864 w 9662615"/>
              <a:gd name="connsiteY111" fmla="*/ 1580848 h 1592835"/>
              <a:gd name="connsiteX112" fmla="*/ 408381 w 9662615"/>
              <a:gd name="connsiteY112" fmla="*/ 1552940 h 1592835"/>
              <a:gd name="connsiteX113" fmla="*/ 267163 w 9662615"/>
              <a:gd name="connsiteY113" fmla="*/ 1531913 h 1592835"/>
              <a:gd name="connsiteX114" fmla="*/ 196644 w 9662615"/>
              <a:gd name="connsiteY114" fmla="*/ 1524565 h 1592835"/>
              <a:gd name="connsiteX115" fmla="*/ 86819 w 9662615"/>
              <a:gd name="connsiteY115" fmla="*/ 1519517 h 1592835"/>
              <a:gd name="connsiteX116" fmla="*/ 53369 w 9662615"/>
              <a:gd name="connsiteY116" fmla="*/ 1516853 h 1592835"/>
              <a:gd name="connsiteX117" fmla="*/ 2359 w 9662615"/>
              <a:gd name="connsiteY117" fmla="*/ 1515247 h 1592835"/>
              <a:gd name="connsiteX118" fmla="*/ 0 w 9662615"/>
              <a:gd name="connsiteY118" fmla="*/ 1514932 h 1592835"/>
              <a:gd name="connsiteX119" fmla="*/ 0 w 9662615"/>
              <a:gd name="connsiteY119" fmla="*/ 0 h 1592835"/>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30033 w 9662615"/>
              <a:gd name="connsiteY60" fmla="*/ 1555274 h 1592835"/>
              <a:gd name="connsiteX61" fmla="*/ 4697562 w 9662615"/>
              <a:gd name="connsiteY61" fmla="*/ 1551206 h 1592835"/>
              <a:gd name="connsiteX62" fmla="*/ 4662664 w 9662615"/>
              <a:gd name="connsiteY62" fmla="*/ 1573162 h 1592835"/>
              <a:gd name="connsiteX63" fmla="*/ 4603028 w 9662615"/>
              <a:gd name="connsiteY63" fmla="*/ 1568821 h 1592835"/>
              <a:gd name="connsiteX64" fmla="*/ 4541612 w 9662615"/>
              <a:gd name="connsiteY64" fmla="*/ 1545262 h 1592835"/>
              <a:gd name="connsiteX65" fmla="*/ 4422155 w 9662615"/>
              <a:gd name="connsiteY65" fmla="*/ 1542059 h 1592835"/>
              <a:gd name="connsiteX66" fmla="*/ 4221826 w 9662615"/>
              <a:gd name="connsiteY66" fmla="*/ 1508923 h 1592835"/>
              <a:gd name="connsiteX67" fmla="*/ 4096601 w 9662615"/>
              <a:gd name="connsiteY67" fmla="*/ 1521563 h 1592835"/>
              <a:gd name="connsiteX68" fmla="*/ 3970635 w 9662615"/>
              <a:gd name="connsiteY68" fmla="*/ 1544815 h 1592835"/>
              <a:gd name="connsiteX69" fmla="*/ 3833906 w 9662615"/>
              <a:gd name="connsiteY69" fmla="*/ 1516637 h 1592835"/>
              <a:gd name="connsiteX70" fmla="*/ 3696258 w 9662615"/>
              <a:gd name="connsiteY70" fmla="*/ 1537563 h 1592835"/>
              <a:gd name="connsiteX71" fmla="*/ 3594070 w 9662615"/>
              <a:gd name="connsiteY71" fmla="*/ 1509422 h 1592835"/>
              <a:gd name="connsiteX72" fmla="*/ 3565233 w 9662615"/>
              <a:gd name="connsiteY72" fmla="*/ 1515122 h 1592835"/>
              <a:gd name="connsiteX73" fmla="*/ 3560267 w 9662615"/>
              <a:gd name="connsiteY73" fmla="*/ 1516288 h 1592835"/>
              <a:gd name="connsiteX74" fmla="*/ 3540258 w 9662615"/>
              <a:gd name="connsiteY74" fmla="*/ 1516976 h 1592835"/>
              <a:gd name="connsiteX75" fmla="*/ 3534780 w 9662615"/>
              <a:gd name="connsiteY75" fmla="*/ 1522141 h 1592835"/>
              <a:gd name="connsiteX76" fmla="*/ 3504783 w 9662615"/>
              <a:gd name="connsiteY76" fmla="*/ 1526739 h 1592835"/>
              <a:gd name="connsiteX77" fmla="*/ 3430805 w 9662615"/>
              <a:gd name="connsiteY77" fmla="*/ 1542521 h 1592835"/>
              <a:gd name="connsiteX78" fmla="*/ 3292707 w 9662615"/>
              <a:gd name="connsiteY78" fmla="*/ 1520490 h 1592835"/>
              <a:gd name="connsiteX79" fmla="*/ 3187872 w 9662615"/>
              <a:gd name="connsiteY79" fmla="*/ 1519991 h 1592835"/>
              <a:gd name="connsiteX80" fmla="*/ 3148026 w 9662615"/>
              <a:gd name="connsiteY80" fmla="*/ 1524777 h 1592835"/>
              <a:gd name="connsiteX81" fmla="*/ 3092394 w 9662615"/>
              <a:gd name="connsiteY81" fmla="*/ 1528115 h 1592835"/>
              <a:gd name="connsiteX82" fmla="*/ 2994200 w 9662615"/>
              <a:gd name="connsiteY82" fmla="*/ 1537857 h 1592835"/>
              <a:gd name="connsiteX83" fmla="*/ 2862301 w 9662615"/>
              <a:gd name="connsiteY83" fmla="*/ 1544250 h 1592835"/>
              <a:gd name="connsiteX84" fmla="*/ 2766335 w 9662615"/>
              <a:gd name="connsiteY84" fmla="*/ 1527662 h 1592835"/>
              <a:gd name="connsiteX85" fmla="*/ 2757836 w 9662615"/>
              <a:gd name="connsiteY85" fmla="*/ 1531371 h 1592835"/>
              <a:gd name="connsiteX86" fmla="*/ 2691555 w 9662615"/>
              <a:gd name="connsiteY86" fmla="*/ 1530283 h 1592835"/>
              <a:gd name="connsiteX87" fmla="*/ 2491676 w 9662615"/>
              <a:gd name="connsiteY87" fmla="*/ 1500859 h 1592835"/>
              <a:gd name="connsiteX88" fmla="*/ 2378036 w 9662615"/>
              <a:gd name="connsiteY88" fmla="*/ 1520645 h 1592835"/>
              <a:gd name="connsiteX89" fmla="*/ 2284269 w 9662615"/>
              <a:gd name="connsiteY89" fmla="*/ 1503068 h 1592835"/>
              <a:gd name="connsiteX90" fmla="*/ 2207104 w 9662615"/>
              <a:gd name="connsiteY90" fmla="*/ 1508888 h 1592835"/>
              <a:gd name="connsiteX91" fmla="*/ 2149226 w 9662615"/>
              <a:gd name="connsiteY91" fmla="*/ 1523409 h 1592835"/>
              <a:gd name="connsiteX92" fmla="*/ 2084783 w 9662615"/>
              <a:gd name="connsiteY92" fmla="*/ 1524245 h 1592835"/>
              <a:gd name="connsiteX93" fmla="*/ 2070075 w 9662615"/>
              <a:gd name="connsiteY93" fmla="*/ 1511285 h 1592835"/>
              <a:gd name="connsiteX94" fmla="*/ 2001057 w 9662615"/>
              <a:gd name="connsiteY94" fmla="*/ 1516449 h 1592835"/>
              <a:gd name="connsiteX95" fmla="*/ 1896330 w 9662615"/>
              <a:gd name="connsiteY95" fmla="*/ 1525725 h 1592835"/>
              <a:gd name="connsiteX96" fmla="*/ 1835994 w 9662615"/>
              <a:gd name="connsiteY96" fmla="*/ 1527678 h 1592835"/>
              <a:gd name="connsiteX97" fmla="*/ 1671119 w 9662615"/>
              <a:gd name="connsiteY97" fmla="*/ 1536701 h 1592835"/>
              <a:gd name="connsiteX98" fmla="*/ 1601337 w 9662615"/>
              <a:gd name="connsiteY98" fmla="*/ 1548552 h 1592835"/>
              <a:gd name="connsiteX99" fmla="*/ 1407755 w 9662615"/>
              <a:gd name="connsiteY99" fmla="*/ 1571444 h 1592835"/>
              <a:gd name="connsiteX100" fmla="*/ 1271994 w 9662615"/>
              <a:gd name="connsiteY100" fmla="*/ 1579471 h 1592835"/>
              <a:gd name="connsiteX101" fmla="*/ 1249226 w 9662615"/>
              <a:gd name="connsiteY101" fmla="*/ 1583140 h 1592835"/>
              <a:gd name="connsiteX102" fmla="*/ 1217719 w 9662615"/>
              <a:gd name="connsiteY102" fmla="*/ 1580863 h 1592835"/>
              <a:gd name="connsiteX103" fmla="*/ 1091432 w 9662615"/>
              <a:gd name="connsiteY103" fmla="*/ 1571003 h 1592835"/>
              <a:gd name="connsiteX104" fmla="*/ 992039 w 9662615"/>
              <a:gd name="connsiteY104" fmla="*/ 1556662 h 1592835"/>
              <a:gd name="connsiteX105" fmla="*/ 868264 w 9662615"/>
              <a:gd name="connsiteY105" fmla="*/ 1566392 h 1592835"/>
              <a:gd name="connsiteX106" fmla="*/ 792765 w 9662615"/>
              <a:gd name="connsiteY106" fmla="*/ 1563102 h 1592835"/>
              <a:gd name="connsiteX107" fmla="*/ 669055 w 9662615"/>
              <a:gd name="connsiteY107" fmla="*/ 1543638 h 1592835"/>
              <a:gd name="connsiteX108" fmla="*/ 506152 w 9662615"/>
              <a:gd name="connsiteY108" fmla="*/ 1549124 h 1592835"/>
              <a:gd name="connsiteX109" fmla="*/ 472797 w 9662615"/>
              <a:gd name="connsiteY109" fmla="*/ 1568904 h 1592835"/>
              <a:gd name="connsiteX110" fmla="*/ 427864 w 9662615"/>
              <a:gd name="connsiteY110" fmla="*/ 1580848 h 1592835"/>
              <a:gd name="connsiteX111" fmla="*/ 408381 w 9662615"/>
              <a:gd name="connsiteY111" fmla="*/ 1552940 h 1592835"/>
              <a:gd name="connsiteX112" fmla="*/ 267163 w 9662615"/>
              <a:gd name="connsiteY112" fmla="*/ 1531913 h 1592835"/>
              <a:gd name="connsiteX113" fmla="*/ 196644 w 9662615"/>
              <a:gd name="connsiteY113" fmla="*/ 1524565 h 1592835"/>
              <a:gd name="connsiteX114" fmla="*/ 86819 w 9662615"/>
              <a:gd name="connsiteY114" fmla="*/ 1519517 h 1592835"/>
              <a:gd name="connsiteX115" fmla="*/ 53369 w 9662615"/>
              <a:gd name="connsiteY115" fmla="*/ 1516853 h 1592835"/>
              <a:gd name="connsiteX116" fmla="*/ 2359 w 9662615"/>
              <a:gd name="connsiteY116" fmla="*/ 1515247 h 1592835"/>
              <a:gd name="connsiteX117" fmla="*/ 0 w 9662615"/>
              <a:gd name="connsiteY117" fmla="*/ 1514932 h 1592835"/>
              <a:gd name="connsiteX118" fmla="*/ 0 w 9662615"/>
              <a:gd name="connsiteY118" fmla="*/ 0 h 1592835"/>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35334 w 9662615"/>
              <a:gd name="connsiteY60" fmla="*/ 1581778 h 1592835"/>
              <a:gd name="connsiteX61" fmla="*/ 4697562 w 9662615"/>
              <a:gd name="connsiteY61" fmla="*/ 1551206 h 1592835"/>
              <a:gd name="connsiteX62" fmla="*/ 4662664 w 9662615"/>
              <a:gd name="connsiteY62" fmla="*/ 1573162 h 1592835"/>
              <a:gd name="connsiteX63" fmla="*/ 4603028 w 9662615"/>
              <a:gd name="connsiteY63" fmla="*/ 1568821 h 1592835"/>
              <a:gd name="connsiteX64" fmla="*/ 4541612 w 9662615"/>
              <a:gd name="connsiteY64" fmla="*/ 1545262 h 1592835"/>
              <a:gd name="connsiteX65" fmla="*/ 4422155 w 9662615"/>
              <a:gd name="connsiteY65" fmla="*/ 1542059 h 1592835"/>
              <a:gd name="connsiteX66" fmla="*/ 4221826 w 9662615"/>
              <a:gd name="connsiteY66" fmla="*/ 1508923 h 1592835"/>
              <a:gd name="connsiteX67" fmla="*/ 4096601 w 9662615"/>
              <a:gd name="connsiteY67" fmla="*/ 1521563 h 1592835"/>
              <a:gd name="connsiteX68" fmla="*/ 3970635 w 9662615"/>
              <a:gd name="connsiteY68" fmla="*/ 1544815 h 1592835"/>
              <a:gd name="connsiteX69" fmla="*/ 3833906 w 9662615"/>
              <a:gd name="connsiteY69" fmla="*/ 1516637 h 1592835"/>
              <a:gd name="connsiteX70" fmla="*/ 3696258 w 9662615"/>
              <a:gd name="connsiteY70" fmla="*/ 1537563 h 1592835"/>
              <a:gd name="connsiteX71" fmla="*/ 3594070 w 9662615"/>
              <a:gd name="connsiteY71" fmla="*/ 1509422 h 1592835"/>
              <a:gd name="connsiteX72" fmla="*/ 3565233 w 9662615"/>
              <a:gd name="connsiteY72" fmla="*/ 1515122 h 1592835"/>
              <a:gd name="connsiteX73" fmla="*/ 3560267 w 9662615"/>
              <a:gd name="connsiteY73" fmla="*/ 1516288 h 1592835"/>
              <a:gd name="connsiteX74" fmla="*/ 3540258 w 9662615"/>
              <a:gd name="connsiteY74" fmla="*/ 1516976 h 1592835"/>
              <a:gd name="connsiteX75" fmla="*/ 3534780 w 9662615"/>
              <a:gd name="connsiteY75" fmla="*/ 1522141 h 1592835"/>
              <a:gd name="connsiteX76" fmla="*/ 3504783 w 9662615"/>
              <a:gd name="connsiteY76" fmla="*/ 1526739 h 1592835"/>
              <a:gd name="connsiteX77" fmla="*/ 3430805 w 9662615"/>
              <a:gd name="connsiteY77" fmla="*/ 1542521 h 1592835"/>
              <a:gd name="connsiteX78" fmla="*/ 3292707 w 9662615"/>
              <a:gd name="connsiteY78" fmla="*/ 1520490 h 1592835"/>
              <a:gd name="connsiteX79" fmla="*/ 3187872 w 9662615"/>
              <a:gd name="connsiteY79" fmla="*/ 1519991 h 1592835"/>
              <a:gd name="connsiteX80" fmla="*/ 3148026 w 9662615"/>
              <a:gd name="connsiteY80" fmla="*/ 1524777 h 1592835"/>
              <a:gd name="connsiteX81" fmla="*/ 3092394 w 9662615"/>
              <a:gd name="connsiteY81" fmla="*/ 1528115 h 1592835"/>
              <a:gd name="connsiteX82" fmla="*/ 2994200 w 9662615"/>
              <a:gd name="connsiteY82" fmla="*/ 1537857 h 1592835"/>
              <a:gd name="connsiteX83" fmla="*/ 2862301 w 9662615"/>
              <a:gd name="connsiteY83" fmla="*/ 1544250 h 1592835"/>
              <a:gd name="connsiteX84" fmla="*/ 2766335 w 9662615"/>
              <a:gd name="connsiteY84" fmla="*/ 1527662 h 1592835"/>
              <a:gd name="connsiteX85" fmla="*/ 2757836 w 9662615"/>
              <a:gd name="connsiteY85" fmla="*/ 1531371 h 1592835"/>
              <a:gd name="connsiteX86" fmla="*/ 2691555 w 9662615"/>
              <a:gd name="connsiteY86" fmla="*/ 1530283 h 1592835"/>
              <a:gd name="connsiteX87" fmla="*/ 2491676 w 9662615"/>
              <a:gd name="connsiteY87" fmla="*/ 1500859 h 1592835"/>
              <a:gd name="connsiteX88" fmla="*/ 2378036 w 9662615"/>
              <a:gd name="connsiteY88" fmla="*/ 1520645 h 1592835"/>
              <a:gd name="connsiteX89" fmla="*/ 2284269 w 9662615"/>
              <a:gd name="connsiteY89" fmla="*/ 1503068 h 1592835"/>
              <a:gd name="connsiteX90" fmla="*/ 2207104 w 9662615"/>
              <a:gd name="connsiteY90" fmla="*/ 1508888 h 1592835"/>
              <a:gd name="connsiteX91" fmla="*/ 2149226 w 9662615"/>
              <a:gd name="connsiteY91" fmla="*/ 1523409 h 1592835"/>
              <a:gd name="connsiteX92" fmla="*/ 2084783 w 9662615"/>
              <a:gd name="connsiteY92" fmla="*/ 1524245 h 1592835"/>
              <a:gd name="connsiteX93" fmla="*/ 2070075 w 9662615"/>
              <a:gd name="connsiteY93" fmla="*/ 1511285 h 1592835"/>
              <a:gd name="connsiteX94" fmla="*/ 2001057 w 9662615"/>
              <a:gd name="connsiteY94" fmla="*/ 1516449 h 1592835"/>
              <a:gd name="connsiteX95" fmla="*/ 1896330 w 9662615"/>
              <a:gd name="connsiteY95" fmla="*/ 1525725 h 1592835"/>
              <a:gd name="connsiteX96" fmla="*/ 1835994 w 9662615"/>
              <a:gd name="connsiteY96" fmla="*/ 1527678 h 1592835"/>
              <a:gd name="connsiteX97" fmla="*/ 1671119 w 9662615"/>
              <a:gd name="connsiteY97" fmla="*/ 1536701 h 1592835"/>
              <a:gd name="connsiteX98" fmla="*/ 1601337 w 9662615"/>
              <a:gd name="connsiteY98" fmla="*/ 1548552 h 1592835"/>
              <a:gd name="connsiteX99" fmla="*/ 1407755 w 9662615"/>
              <a:gd name="connsiteY99" fmla="*/ 1571444 h 1592835"/>
              <a:gd name="connsiteX100" fmla="*/ 1271994 w 9662615"/>
              <a:gd name="connsiteY100" fmla="*/ 1579471 h 1592835"/>
              <a:gd name="connsiteX101" fmla="*/ 1249226 w 9662615"/>
              <a:gd name="connsiteY101" fmla="*/ 1583140 h 1592835"/>
              <a:gd name="connsiteX102" fmla="*/ 1217719 w 9662615"/>
              <a:gd name="connsiteY102" fmla="*/ 1580863 h 1592835"/>
              <a:gd name="connsiteX103" fmla="*/ 1091432 w 9662615"/>
              <a:gd name="connsiteY103" fmla="*/ 1571003 h 1592835"/>
              <a:gd name="connsiteX104" fmla="*/ 992039 w 9662615"/>
              <a:gd name="connsiteY104" fmla="*/ 1556662 h 1592835"/>
              <a:gd name="connsiteX105" fmla="*/ 868264 w 9662615"/>
              <a:gd name="connsiteY105" fmla="*/ 1566392 h 1592835"/>
              <a:gd name="connsiteX106" fmla="*/ 792765 w 9662615"/>
              <a:gd name="connsiteY106" fmla="*/ 1563102 h 1592835"/>
              <a:gd name="connsiteX107" fmla="*/ 669055 w 9662615"/>
              <a:gd name="connsiteY107" fmla="*/ 1543638 h 1592835"/>
              <a:gd name="connsiteX108" fmla="*/ 506152 w 9662615"/>
              <a:gd name="connsiteY108" fmla="*/ 1549124 h 1592835"/>
              <a:gd name="connsiteX109" fmla="*/ 472797 w 9662615"/>
              <a:gd name="connsiteY109" fmla="*/ 1568904 h 1592835"/>
              <a:gd name="connsiteX110" fmla="*/ 427864 w 9662615"/>
              <a:gd name="connsiteY110" fmla="*/ 1580848 h 1592835"/>
              <a:gd name="connsiteX111" fmla="*/ 408381 w 9662615"/>
              <a:gd name="connsiteY111" fmla="*/ 1552940 h 1592835"/>
              <a:gd name="connsiteX112" fmla="*/ 267163 w 9662615"/>
              <a:gd name="connsiteY112" fmla="*/ 1531913 h 1592835"/>
              <a:gd name="connsiteX113" fmla="*/ 196644 w 9662615"/>
              <a:gd name="connsiteY113" fmla="*/ 1524565 h 1592835"/>
              <a:gd name="connsiteX114" fmla="*/ 86819 w 9662615"/>
              <a:gd name="connsiteY114" fmla="*/ 1519517 h 1592835"/>
              <a:gd name="connsiteX115" fmla="*/ 53369 w 9662615"/>
              <a:gd name="connsiteY115" fmla="*/ 1516853 h 1592835"/>
              <a:gd name="connsiteX116" fmla="*/ 2359 w 9662615"/>
              <a:gd name="connsiteY116" fmla="*/ 1515247 h 1592835"/>
              <a:gd name="connsiteX117" fmla="*/ 0 w 9662615"/>
              <a:gd name="connsiteY117" fmla="*/ 1514932 h 1592835"/>
              <a:gd name="connsiteX118" fmla="*/ 0 w 9662615"/>
              <a:gd name="connsiteY118" fmla="*/ 0 h 1592835"/>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63775 w 9662615"/>
              <a:gd name="connsiteY55" fmla="*/ 1562633 h 1692226"/>
              <a:gd name="connsiteX56" fmla="*/ 4847242 w 9662615"/>
              <a:gd name="connsiteY56" fmla="*/ 1565435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63775 w 9662615"/>
              <a:gd name="connsiteY55" fmla="*/ 1562633 h 1692226"/>
              <a:gd name="connsiteX56" fmla="*/ 4847242 w 9662615"/>
              <a:gd name="connsiteY56" fmla="*/ 1664826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71726 w 9662615"/>
              <a:gd name="connsiteY55" fmla="*/ 1570584 h 1692226"/>
              <a:gd name="connsiteX56" fmla="*/ 4847242 w 9662615"/>
              <a:gd name="connsiteY56" fmla="*/ 1664826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71726 w 9662615"/>
              <a:gd name="connsiteY55" fmla="*/ 1570584 h 1692226"/>
              <a:gd name="connsiteX56" fmla="*/ 4847242 w 9662615"/>
              <a:gd name="connsiteY56" fmla="*/ 1621094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21094"/>
              <a:gd name="connsiteX1" fmla="*/ 9662615 w 9662615"/>
              <a:gd name="connsiteY1" fmla="*/ 0 h 1621094"/>
              <a:gd name="connsiteX2" fmla="*/ 9662615 w 9662615"/>
              <a:gd name="connsiteY2" fmla="*/ 1280346 h 1621094"/>
              <a:gd name="connsiteX3" fmla="*/ 9658420 w 9662615"/>
              <a:gd name="connsiteY3" fmla="*/ 1280106 h 1621094"/>
              <a:gd name="connsiteX4" fmla="*/ 9469546 w 9662615"/>
              <a:gd name="connsiteY4" fmla="*/ 1289837 h 1621094"/>
              <a:gd name="connsiteX5" fmla="*/ 9385895 w 9662615"/>
              <a:gd name="connsiteY5" fmla="*/ 1269203 h 1621094"/>
              <a:gd name="connsiteX6" fmla="*/ 9144767 w 9662615"/>
              <a:gd name="connsiteY6" fmla="*/ 1264120 h 1621094"/>
              <a:gd name="connsiteX7" fmla="*/ 8837252 w 9662615"/>
              <a:gd name="connsiteY7" fmla="*/ 1350515 h 1621094"/>
              <a:gd name="connsiteX8" fmla="*/ 8705466 w 9662615"/>
              <a:gd name="connsiteY8" fmla="*/ 1342419 h 1621094"/>
              <a:gd name="connsiteX9" fmla="*/ 8652221 w 9662615"/>
              <a:gd name="connsiteY9" fmla="*/ 1326906 h 1621094"/>
              <a:gd name="connsiteX10" fmla="*/ 8632312 w 9662615"/>
              <a:gd name="connsiteY10" fmla="*/ 1326025 h 1621094"/>
              <a:gd name="connsiteX11" fmla="*/ 8591582 w 9662615"/>
              <a:gd name="connsiteY11" fmla="*/ 1341666 h 1621094"/>
              <a:gd name="connsiteX12" fmla="*/ 8537336 w 9662615"/>
              <a:gd name="connsiteY12" fmla="*/ 1341684 h 1621094"/>
              <a:gd name="connsiteX13" fmla="*/ 8472508 w 9662615"/>
              <a:gd name="connsiteY13" fmla="*/ 1363109 h 1621094"/>
              <a:gd name="connsiteX14" fmla="*/ 8258477 w 9662615"/>
              <a:gd name="connsiteY14" fmla="*/ 1370666 h 1621094"/>
              <a:gd name="connsiteX15" fmla="*/ 8197961 w 9662615"/>
              <a:gd name="connsiteY15" fmla="*/ 1392804 h 1621094"/>
              <a:gd name="connsiteX16" fmla="*/ 8171196 w 9662615"/>
              <a:gd name="connsiteY16" fmla="*/ 1397216 h 1621094"/>
              <a:gd name="connsiteX17" fmla="*/ 8127667 w 9662615"/>
              <a:gd name="connsiteY17" fmla="*/ 1418254 h 1621094"/>
              <a:gd name="connsiteX18" fmla="*/ 7974579 w 9662615"/>
              <a:gd name="connsiteY18" fmla="*/ 1383439 h 1621094"/>
              <a:gd name="connsiteX19" fmla="*/ 7768351 w 9662615"/>
              <a:gd name="connsiteY19" fmla="*/ 1395051 h 1621094"/>
              <a:gd name="connsiteX20" fmla="*/ 7635985 w 9662615"/>
              <a:gd name="connsiteY20" fmla="*/ 1386363 h 1621094"/>
              <a:gd name="connsiteX21" fmla="*/ 7466069 w 9662615"/>
              <a:gd name="connsiteY21" fmla="*/ 1377654 h 1621094"/>
              <a:gd name="connsiteX22" fmla="*/ 7355642 w 9662615"/>
              <a:gd name="connsiteY22" fmla="*/ 1407761 h 1621094"/>
              <a:gd name="connsiteX23" fmla="*/ 7151610 w 9662615"/>
              <a:gd name="connsiteY23" fmla="*/ 1397856 h 1621094"/>
              <a:gd name="connsiteX24" fmla="*/ 7082147 w 9662615"/>
              <a:gd name="connsiteY24" fmla="*/ 1406113 h 1621094"/>
              <a:gd name="connsiteX25" fmla="*/ 7014958 w 9662615"/>
              <a:gd name="connsiteY25" fmla="*/ 1396883 h 1621094"/>
              <a:gd name="connsiteX26" fmla="*/ 6907567 w 9662615"/>
              <a:gd name="connsiteY26" fmla="*/ 1419149 h 1621094"/>
              <a:gd name="connsiteX27" fmla="*/ 6748428 w 9662615"/>
              <a:gd name="connsiteY27" fmla="*/ 1420308 h 1621094"/>
              <a:gd name="connsiteX28" fmla="*/ 6654257 w 9662615"/>
              <a:gd name="connsiteY28" fmla="*/ 1424143 h 1621094"/>
              <a:gd name="connsiteX29" fmla="*/ 6620123 w 9662615"/>
              <a:gd name="connsiteY29" fmla="*/ 1430535 h 1621094"/>
              <a:gd name="connsiteX30" fmla="*/ 6571355 w 9662615"/>
              <a:gd name="connsiteY30" fmla="*/ 1436144 h 1621094"/>
              <a:gd name="connsiteX31" fmla="*/ 6486557 w 9662615"/>
              <a:gd name="connsiteY31" fmla="*/ 1449861 h 1621094"/>
              <a:gd name="connsiteX32" fmla="*/ 6370419 w 9662615"/>
              <a:gd name="connsiteY32" fmla="*/ 1461649 h 1621094"/>
              <a:gd name="connsiteX33" fmla="*/ 6278839 w 9662615"/>
              <a:gd name="connsiteY33" fmla="*/ 1449160 h 1621094"/>
              <a:gd name="connsiteX34" fmla="*/ 6272455 w 9662615"/>
              <a:gd name="connsiteY34" fmla="*/ 1453191 h 1621094"/>
              <a:gd name="connsiteX35" fmla="*/ 6212659 w 9662615"/>
              <a:gd name="connsiteY35" fmla="*/ 1454850 h 1621094"/>
              <a:gd name="connsiteX36" fmla="*/ 6069317 w 9662615"/>
              <a:gd name="connsiteY36" fmla="*/ 1445838 h 1621094"/>
              <a:gd name="connsiteX37" fmla="*/ 5878477 w 9662615"/>
              <a:gd name="connsiteY37" fmla="*/ 1439180 h 1621094"/>
              <a:gd name="connsiteX38" fmla="*/ 5838387 w 9662615"/>
              <a:gd name="connsiteY38" fmla="*/ 1444679 h 1621094"/>
              <a:gd name="connsiteX39" fmla="*/ 5771136 w 9662615"/>
              <a:gd name="connsiteY39" fmla="*/ 1453639 h 1621094"/>
              <a:gd name="connsiteX40" fmla="*/ 5724081 w 9662615"/>
              <a:gd name="connsiteY40" fmla="*/ 1470431 h 1621094"/>
              <a:gd name="connsiteX41" fmla="*/ 5666577 w 9662615"/>
              <a:gd name="connsiteY41" fmla="*/ 1473921 h 1621094"/>
              <a:gd name="connsiteX42" fmla="*/ 5649068 w 9662615"/>
              <a:gd name="connsiteY42" fmla="*/ 1461676 h 1621094"/>
              <a:gd name="connsiteX43" fmla="*/ 5588902 w 9662615"/>
              <a:gd name="connsiteY43" fmla="*/ 1469647 h 1621094"/>
              <a:gd name="connsiteX44" fmla="*/ 5498090 w 9662615"/>
              <a:gd name="connsiteY44" fmla="*/ 1483173 h 1621094"/>
              <a:gd name="connsiteX45" fmla="*/ 5444641 w 9662615"/>
              <a:gd name="connsiteY45" fmla="*/ 1487602 h 1621094"/>
              <a:gd name="connsiteX46" fmla="*/ 5299812 w 9662615"/>
              <a:gd name="connsiteY46" fmla="*/ 1503362 h 1621094"/>
              <a:gd name="connsiteX47" fmla="*/ 5213947 w 9662615"/>
              <a:gd name="connsiteY47" fmla="*/ 1516637 h 1621094"/>
              <a:gd name="connsiteX48" fmla="*/ 5090342 w 9662615"/>
              <a:gd name="connsiteY48" fmla="*/ 1546680 h 1621094"/>
              <a:gd name="connsiteX49" fmla="*/ 5129812 w 9662615"/>
              <a:gd name="connsiteY49" fmla="*/ 1521277 h 1621094"/>
              <a:gd name="connsiteX50" fmla="*/ 5059484 w 9662615"/>
              <a:gd name="connsiteY50" fmla="*/ 1546802 h 1621094"/>
              <a:gd name="connsiteX51" fmla="*/ 5038524 w 9662615"/>
              <a:gd name="connsiteY51" fmla="*/ 1545675 h 1621094"/>
              <a:gd name="connsiteX52" fmla="*/ 5026564 w 9662615"/>
              <a:gd name="connsiteY52" fmla="*/ 1545376 h 1621094"/>
              <a:gd name="connsiteX53" fmla="*/ 4969433 w 9662615"/>
              <a:gd name="connsiteY53" fmla="*/ 1550865 h 1621094"/>
              <a:gd name="connsiteX54" fmla="*/ 4921303 w 9662615"/>
              <a:gd name="connsiteY54" fmla="*/ 1575379 h 1621094"/>
              <a:gd name="connsiteX55" fmla="*/ 4871726 w 9662615"/>
              <a:gd name="connsiteY55" fmla="*/ 1570584 h 1621094"/>
              <a:gd name="connsiteX56" fmla="*/ 4847242 w 9662615"/>
              <a:gd name="connsiteY56" fmla="*/ 1621094 h 1621094"/>
              <a:gd name="connsiteX57" fmla="*/ 4821058 w 9662615"/>
              <a:gd name="connsiteY57" fmla="*/ 1553078 h 1621094"/>
              <a:gd name="connsiteX58" fmla="*/ 4791466 w 9662615"/>
              <a:gd name="connsiteY58" fmla="*/ 1561324 h 1621094"/>
              <a:gd name="connsiteX59" fmla="*/ 4784247 w 9662615"/>
              <a:gd name="connsiteY59" fmla="*/ 1562342 h 1621094"/>
              <a:gd name="connsiteX60" fmla="*/ 4735334 w 9662615"/>
              <a:gd name="connsiteY60" fmla="*/ 1581778 h 1621094"/>
              <a:gd name="connsiteX61" fmla="*/ 4697562 w 9662615"/>
              <a:gd name="connsiteY61" fmla="*/ 1551206 h 1621094"/>
              <a:gd name="connsiteX62" fmla="*/ 4662664 w 9662615"/>
              <a:gd name="connsiteY62" fmla="*/ 1573162 h 1621094"/>
              <a:gd name="connsiteX63" fmla="*/ 4603028 w 9662615"/>
              <a:gd name="connsiteY63" fmla="*/ 1568821 h 1621094"/>
              <a:gd name="connsiteX64" fmla="*/ 4541612 w 9662615"/>
              <a:gd name="connsiteY64" fmla="*/ 1545262 h 1621094"/>
              <a:gd name="connsiteX65" fmla="*/ 4422155 w 9662615"/>
              <a:gd name="connsiteY65" fmla="*/ 1542059 h 1621094"/>
              <a:gd name="connsiteX66" fmla="*/ 4221826 w 9662615"/>
              <a:gd name="connsiteY66" fmla="*/ 1508923 h 1621094"/>
              <a:gd name="connsiteX67" fmla="*/ 4096601 w 9662615"/>
              <a:gd name="connsiteY67" fmla="*/ 1521563 h 1621094"/>
              <a:gd name="connsiteX68" fmla="*/ 3970635 w 9662615"/>
              <a:gd name="connsiteY68" fmla="*/ 1544815 h 1621094"/>
              <a:gd name="connsiteX69" fmla="*/ 3833906 w 9662615"/>
              <a:gd name="connsiteY69" fmla="*/ 1516637 h 1621094"/>
              <a:gd name="connsiteX70" fmla="*/ 3696258 w 9662615"/>
              <a:gd name="connsiteY70" fmla="*/ 1537563 h 1621094"/>
              <a:gd name="connsiteX71" fmla="*/ 3594070 w 9662615"/>
              <a:gd name="connsiteY71" fmla="*/ 1509422 h 1621094"/>
              <a:gd name="connsiteX72" fmla="*/ 3565233 w 9662615"/>
              <a:gd name="connsiteY72" fmla="*/ 1515122 h 1621094"/>
              <a:gd name="connsiteX73" fmla="*/ 3560267 w 9662615"/>
              <a:gd name="connsiteY73" fmla="*/ 1516288 h 1621094"/>
              <a:gd name="connsiteX74" fmla="*/ 3540258 w 9662615"/>
              <a:gd name="connsiteY74" fmla="*/ 1516976 h 1621094"/>
              <a:gd name="connsiteX75" fmla="*/ 3534780 w 9662615"/>
              <a:gd name="connsiteY75" fmla="*/ 1522141 h 1621094"/>
              <a:gd name="connsiteX76" fmla="*/ 3504783 w 9662615"/>
              <a:gd name="connsiteY76" fmla="*/ 1526739 h 1621094"/>
              <a:gd name="connsiteX77" fmla="*/ 3430805 w 9662615"/>
              <a:gd name="connsiteY77" fmla="*/ 1542521 h 1621094"/>
              <a:gd name="connsiteX78" fmla="*/ 3292707 w 9662615"/>
              <a:gd name="connsiteY78" fmla="*/ 1520490 h 1621094"/>
              <a:gd name="connsiteX79" fmla="*/ 3187872 w 9662615"/>
              <a:gd name="connsiteY79" fmla="*/ 1519991 h 1621094"/>
              <a:gd name="connsiteX80" fmla="*/ 3148026 w 9662615"/>
              <a:gd name="connsiteY80" fmla="*/ 1524777 h 1621094"/>
              <a:gd name="connsiteX81" fmla="*/ 3092394 w 9662615"/>
              <a:gd name="connsiteY81" fmla="*/ 1528115 h 1621094"/>
              <a:gd name="connsiteX82" fmla="*/ 2994200 w 9662615"/>
              <a:gd name="connsiteY82" fmla="*/ 1537857 h 1621094"/>
              <a:gd name="connsiteX83" fmla="*/ 2862301 w 9662615"/>
              <a:gd name="connsiteY83" fmla="*/ 1544250 h 1621094"/>
              <a:gd name="connsiteX84" fmla="*/ 2766335 w 9662615"/>
              <a:gd name="connsiteY84" fmla="*/ 1527662 h 1621094"/>
              <a:gd name="connsiteX85" fmla="*/ 2757836 w 9662615"/>
              <a:gd name="connsiteY85" fmla="*/ 1531371 h 1621094"/>
              <a:gd name="connsiteX86" fmla="*/ 2691555 w 9662615"/>
              <a:gd name="connsiteY86" fmla="*/ 1530283 h 1621094"/>
              <a:gd name="connsiteX87" fmla="*/ 2491676 w 9662615"/>
              <a:gd name="connsiteY87" fmla="*/ 1500859 h 1621094"/>
              <a:gd name="connsiteX88" fmla="*/ 2378036 w 9662615"/>
              <a:gd name="connsiteY88" fmla="*/ 1520645 h 1621094"/>
              <a:gd name="connsiteX89" fmla="*/ 2284269 w 9662615"/>
              <a:gd name="connsiteY89" fmla="*/ 1503068 h 1621094"/>
              <a:gd name="connsiteX90" fmla="*/ 2207104 w 9662615"/>
              <a:gd name="connsiteY90" fmla="*/ 1508888 h 1621094"/>
              <a:gd name="connsiteX91" fmla="*/ 2149226 w 9662615"/>
              <a:gd name="connsiteY91" fmla="*/ 1523409 h 1621094"/>
              <a:gd name="connsiteX92" fmla="*/ 2084783 w 9662615"/>
              <a:gd name="connsiteY92" fmla="*/ 1524245 h 1621094"/>
              <a:gd name="connsiteX93" fmla="*/ 2070075 w 9662615"/>
              <a:gd name="connsiteY93" fmla="*/ 1511285 h 1621094"/>
              <a:gd name="connsiteX94" fmla="*/ 2001057 w 9662615"/>
              <a:gd name="connsiteY94" fmla="*/ 1516449 h 1621094"/>
              <a:gd name="connsiteX95" fmla="*/ 1896330 w 9662615"/>
              <a:gd name="connsiteY95" fmla="*/ 1525725 h 1621094"/>
              <a:gd name="connsiteX96" fmla="*/ 1835994 w 9662615"/>
              <a:gd name="connsiteY96" fmla="*/ 1527678 h 1621094"/>
              <a:gd name="connsiteX97" fmla="*/ 1671119 w 9662615"/>
              <a:gd name="connsiteY97" fmla="*/ 1536701 h 1621094"/>
              <a:gd name="connsiteX98" fmla="*/ 1601337 w 9662615"/>
              <a:gd name="connsiteY98" fmla="*/ 1548552 h 1621094"/>
              <a:gd name="connsiteX99" fmla="*/ 1407755 w 9662615"/>
              <a:gd name="connsiteY99" fmla="*/ 1571444 h 1621094"/>
              <a:gd name="connsiteX100" fmla="*/ 1271994 w 9662615"/>
              <a:gd name="connsiteY100" fmla="*/ 1579471 h 1621094"/>
              <a:gd name="connsiteX101" fmla="*/ 1249226 w 9662615"/>
              <a:gd name="connsiteY101" fmla="*/ 1583140 h 1621094"/>
              <a:gd name="connsiteX102" fmla="*/ 1217719 w 9662615"/>
              <a:gd name="connsiteY102" fmla="*/ 1580863 h 1621094"/>
              <a:gd name="connsiteX103" fmla="*/ 1091432 w 9662615"/>
              <a:gd name="connsiteY103" fmla="*/ 1571003 h 1621094"/>
              <a:gd name="connsiteX104" fmla="*/ 992039 w 9662615"/>
              <a:gd name="connsiteY104" fmla="*/ 1556662 h 1621094"/>
              <a:gd name="connsiteX105" fmla="*/ 868264 w 9662615"/>
              <a:gd name="connsiteY105" fmla="*/ 1566392 h 1621094"/>
              <a:gd name="connsiteX106" fmla="*/ 792765 w 9662615"/>
              <a:gd name="connsiteY106" fmla="*/ 1563102 h 1621094"/>
              <a:gd name="connsiteX107" fmla="*/ 669055 w 9662615"/>
              <a:gd name="connsiteY107" fmla="*/ 1543638 h 1621094"/>
              <a:gd name="connsiteX108" fmla="*/ 506152 w 9662615"/>
              <a:gd name="connsiteY108" fmla="*/ 1549124 h 1621094"/>
              <a:gd name="connsiteX109" fmla="*/ 472797 w 9662615"/>
              <a:gd name="connsiteY109" fmla="*/ 1568904 h 1621094"/>
              <a:gd name="connsiteX110" fmla="*/ 427864 w 9662615"/>
              <a:gd name="connsiteY110" fmla="*/ 1580848 h 1621094"/>
              <a:gd name="connsiteX111" fmla="*/ 408381 w 9662615"/>
              <a:gd name="connsiteY111" fmla="*/ 1552940 h 1621094"/>
              <a:gd name="connsiteX112" fmla="*/ 267163 w 9662615"/>
              <a:gd name="connsiteY112" fmla="*/ 1531913 h 1621094"/>
              <a:gd name="connsiteX113" fmla="*/ 196644 w 9662615"/>
              <a:gd name="connsiteY113" fmla="*/ 1524565 h 1621094"/>
              <a:gd name="connsiteX114" fmla="*/ 86819 w 9662615"/>
              <a:gd name="connsiteY114" fmla="*/ 1519517 h 1621094"/>
              <a:gd name="connsiteX115" fmla="*/ 53369 w 9662615"/>
              <a:gd name="connsiteY115" fmla="*/ 1516853 h 1621094"/>
              <a:gd name="connsiteX116" fmla="*/ 2359 w 9662615"/>
              <a:gd name="connsiteY116" fmla="*/ 1515247 h 1621094"/>
              <a:gd name="connsiteX117" fmla="*/ 0 w 9662615"/>
              <a:gd name="connsiteY117" fmla="*/ 1514932 h 1621094"/>
              <a:gd name="connsiteX118" fmla="*/ 0 w 9662615"/>
              <a:gd name="connsiteY118" fmla="*/ 0 h 1621094"/>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1303 w 9662615"/>
              <a:gd name="connsiteY54" fmla="*/ 1575379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5334 w 9662615"/>
              <a:gd name="connsiteY60" fmla="*/ 158177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422155 w 9662615"/>
              <a:gd name="connsiteY65" fmla="*/ 1542059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5334 w 9662615"/>
              <a:gd name="connsiteY60" fmla="*/ 158177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422155 w 9662615"/>
              <a:gd name="connsiteY65" fmla="*/ 1542059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97680"/>
              <a:gd name="connsiteX1" fmla="*/ 9662615 w 9662615"/>
              <a:gd name="connsiteY1" fmla="*/ 0 h 1597680"/>
              <a:gd name="connsiteX2" fmla="*/ 9662615 w 9662615"/>
              <a:gd name="connsiteY2" fmla="*/ 1280346 h 1597680"/>
              <a:gd name="connsiteX3" fmla="*/ 9658420 w 9662615"/>
              <a:gd name="connsiteY3" fmla="*/ 1280106 h 1597680"/>
              <a:gd name="connsiteX4" fmla="*/ 9469546 w 9662615"/>
              <a:gd name="connsiteY4" fmla="*/ 1289837 h 1597680"/>
              <a:gd name="connsiteX5" fmla="*/ 9385895 w 9662615"/>
              <a:gd name="connsiteY5" fmla="*/ 1269203 h 1597680"/>
              <a:gd name="connsiteX6" fmla="*/ 9144767 w 9662615"/>
              <a:gd name="connsiteY6" fmla="*/ 1264120 h 1597680"/>
              <a:gd name="connsiteX7" fmla="*/ 8837252 w 9662615"/>
              <a:gd name="connsiteY7" fmla="*/ 1350515 h 1597680"/>
              <a:gd name="connsiteX8" fmla="*/ 8705466 w 9662615"/>
              <a:gd name="connsiteY8" fmla="*/ 1342419 h 1597680"/>
              <a:gd name="connsiteX9" fmla="*/ 8652221 w 9662615"/>
              <a:gd name="connsiteY9" fmla="*/ 1326906 h 1597680"/>
              <a:gd name="connsiteX10" fmla="*/ 8632312 w 9662615"/>
              <a:gd name="connsiteY10" fmla="*/ 1326025 h 1597680"/>
              <a:gd name="connsiteX11" fmla="*/ 8591582 w 9662615"/>
              <a:gd name="connsiteY11" fmla="*/ 1341666 h 1597680"/>
              <a:gd name="connsiteX12" fmla="*/ 8537336 w 9662615"/>
              <a:gd name="connsiteY12" fmla="*/ 1341684 h 1597680"/>
              <a:gd name="connsiteX13" fmla="*/ 8472508 w 9662615"/>
              <a:gd name="connsiteY13" fmla="*/ 1363109 h 1597680"/>
              <a:gd name="connsiteX14" fmla="*/ 8258477 w 9662615"/>
              <a:gd name="connsiteY14" fmla="*/ 1370666 h 1597680"/>
              <a:gd name="connsiteX15" fmla="*/ 8197961 w 9662615"/>
              <a:gd name="connsiteY15" fmla="*/ 1392804 h 1597680"/>
              <a:gd name="connsiteX16" fmla="*/ 8171196 w 9662615"/>
              <a:gd name="connsiteY16" fmla="*/ 1397216 h 1597680"/>
              <a:gd name="connsiteX17" fmla="*/ 8127667 w 9662615"/>
              <a:gd name="connsiteY17" fmla="*/ 1418254 h 1597680"/>
              <a:gd name="connsiteX18" fmla="*/ 7974579 w 9662615"/>
              <a:gd name="connsiteY18" fmla="*/ 1383439 h 1597680"/>
              <a:gd name="connsiteX19" fmla="*/ 7768351 w 9662615"/>
              <a:gd name="connsiteY19" fmla="*/ 1395051 h 1597680"/>
              <a:gd name="connsiteX20" fmla="*/ 7635985 w 9662615"/>
              <a:gd name="connsiteY20" fmla="*/ 1386363 h 1597680"/>
              <a:gd name="connsiteX21" fmla="*/ 7466069 w 9662615"/>
              <a:gd name="connsiteY21" fmla="*/ 1377654 h 1597680"/>
              <a:gd name="connsiteX22" fmla="*/ 7355642 w 9662615"/>
              <a:gd name="connsiteY22" fmla="*/ 1407761 h 1597680"/>
              <a:gd name="connsiteX23" fmla="*/ 7151610 w 9662615"/>
              <a:gd name="connsiteY23" fmla="*/ 1397856 h 1597680"/>
              <a:gd name="connsiteX24" fmla="*/ 7082147 w 9662615"/>
              <a:gd name="connsiteY24" fmla="*/ 1406113 h 1597680"/>
              <a:gd name="connsiteX25" fmla="*/ 7014958 w 9662615"/>
              <a:gd name="connsiteY25" fmla="*/ 1396883 h 1597680"/>
              <a:gd name="connsiteX26" fmla="*/ 6907567 w 9662615"/>
              <a:gd name="connsiteY26" fmla="*/ 1419149 h 1597680"/>
              <a:gd name="connsiteX27" fmla="*/ 6748428 w 9662615"/>
              <a:gd name="connsiteY27" fmla="*/ 1420308 h 1597680"/>
              <a:gd name="connsiteX28" fmla="*/ 6654257 w 9662615"/>
              <a:gd name="connsiteY28" fmla="*/ 1424143 h 1597680"/>
              <a:gd name="connsiteX29" fmla="*/ 6620123 w 9662615"/>
              <a:gd name="connsiteY29" fmla="*/ 1430535 h 1597680"/>
              <a:gd name="connsiteX30" fmla="*/ 6571355 w 9662615"/>
              <a:gd name="connsiteY30" fmla="*/ 1436144 h 1597680"/>
              <a:gd name="connsiteX31" fmla="*/ 6486557 w 9662615"/>
              <a:gd name="connsiteY31" fmla="*/ 1449861 h 1597680"/>
              <a:gd name="connsiteX32" fmla="*/ 6370419 w 9662615"/>
              <a:gd name="connsiteY32" fmla="*/ 1461649 h 1597680"/>
              <a:gd name="connsiteX33" fmla="*/ 6278839 w 9662615"/>
              <a:gd name="connsiteY33" fmla="*/ 1449160 h 1597680"/>
              <a:gd name="connsiteX34" fmla="*/ 6272455 w 9662615"/>
              <a:gd name="connsiteY34" fmla="*/ 1453191 h 1597680"/>
              <a:gd name="connsiteX35" fmla="*/ 6212659 w 9662615"/>
              <a:gd name="connsiteY35" fmla="*/ 1454850 h 1597680"/>
              <a:gd name="connsiteX36" fmla="*/ 6069317 w 9662615"/>
              <a:gd name="connsiteY36" fmla="*/ 1445838 h 1597680"/>
              <a:gd name="connsiteX37" fmla="*/ 5878477 w 9662615"/>
              <a:gd name="connsiteY37" fmla="*/ 1439180 h 1597680"/>
              <a:gd name="connsiteX38" fmla="*/ 5838387 w 9662615"/>
              <a:gd name="connsiteY38" fmla="*/ 1444679 h 1597680"/>
              <a:gd name="connsiteX39" fmla="*/ 5771136 w 9662615"/>
              <a:gd name="connsiteY39" fmla="*/ 1453639 h 1597680"/>
              <a:gd name="connsiteX40" fmla="*/ 5724081 w 9662615"/>
              <a:gd name="connsiteY40" fmla="*/ 1470431 h 1597680"/>
              <a:gd name="connsiteX41" fmla="*/ 5666577 w 9662615"/>
              <a:gd name="connsiteY41" fmla="*/ 1473921 h 1597680"/>
              <a:gd name="connsiteX42" fmla="*/ 5649068 w 9662615"/>
              <a:gd name="connsiteY42" fmla="*/ 1461676 h 1597680"/>
              <a:gd name="connsiteX43" fmla="*/ 5588902 w 9662615"/>
              <a:gd name="connsiteY43" fmla="*/ 1469647 h 1597680"/>
              <a:gd name="connsiteX44" fmla="*/ 5498090 w 9662615"/>
              <a:gd name="connsiteY44" fmla="*/ 1483173 h 1597680"/>
              <a:gd name="connsiteX45" fmla="*/ 5444641 w 9662615"/>
              <a:gd name="connsiteY45" fmla="*/ 1487602 h 1597680"/>
              <a:gd name="connsiteX46" fmla="*/ 5299812 w 9662615"/>
              <a:gd name="connsiteY46" fmla="*/ 1503362 h 1597680"/>
              <a:gd name="connsiteX47" fmla="*/ 5213947 w 9662615"/>
              <a:gd name="connsiteY47" fmla="*/ 1516637 h 1597680"/>
              <a:gd name="connsiteX48" fmla="*/ 5090342 w 9662615"/>
              <a:gd name="connsiteY48" fmla="*/ 1546680 h 1597680"/>
              <a:gd name="connsiteX49" fmla="*/ 5129812 w 9662615"/>
              <a:gd name="connsiteY49" fmla="*/ 1521277 h 1597680"/>
              <a:gd name="connsiteX50" fmla="*/ 5059484 w 9662615"/>
              <a:gd name="connsiteY50" fmla="*/ 1546802 h 1597680"/>
              <a:gd name="connsiteX51" fmla="*/ 5038524 w 9662615"/>
              <a:gd name="connsiteY51" fmla="*/ 1545675 h 1597680"/>
              <a:gd name="connsiteX52" fmla="*/ 5026564 w 9662615"/>
              <a:gd name="connsiteY52" fmla="*/ 1545376 h 1597680"/>
              <a:gd name="connsiteX53" fmla="*/ 4969433 w 9662615"/>
              <a:gd name="connsiteY53" fmla="*/ 1550865 h 1597680"/>
              <a:gd name="connsiteX54" fmla="*/ 4929254 w 9662615"/>
              <a:gd name="connsiteY54" fmla="*/ 1563452 h 1597680"/>
              <a:gd name="connsiteX55" fmla="*/ 4871726 w 9662615"/>
              <a:gd name="connsiteY55" fmla="*/ 1570584 h 1597680"/>
              <a:gd name="connsiteX56" fmla="*/ 4843267 w 9662615"/>
              <a:gd name="connsiteY56" fmla="*/ 1561459 h 1597680"/>
              <a:gd name="connsiteX57" fmla="*/ 4821058 w 9662615"/>
              <a:gd name="connsiteY57" fmla="*/ 1553078 h 1597680"/>
              <a:gd name="connsiteX58" fmla="*/ 4791466 w 9662615"/>
              <a:gd name="connsiteY58" fmla="*/ 1561324 h 1597680"/>
              <a:gd name="connsiteX59" fmla="*/ 4784247 w 9662615"/>
              <a:gd name="connsiteY59" fmla="*/ 1562342 h 1597680"/>
              <a:gd name="connsiteX60" fmla="*/ 4743285 w 9662615"/>
              <a:gd name="connsiteY60" fmla="*/ 1597680 h 1597680"/>
              <a:gd name="connsiteX61" fmla="*/ 4697562 w 9662615"/>
              <a:gd name="connsiteY61" fmla="*/ 1551206 h 1597680"/>
              <a:gd name="connsiteX62" fmla="*/ 4662664 w 9662615"/>
              <a:gd name="connsiteY62" fmla="*/ 1573162 h 1597680"/>
              <a:gd name="connsiteX63" fmla="*/ 4603028 w 9662615"/>
              <a:gd name="connsiteY63" fmla="*/ 1568821 h 1597680"/>
              <a:gd name="connsiteX64" fmla="*/ 4541612 w 9662615"/>
              <a:gd name="connsiteY64" fmla="*/ 1545262 h 1597680"/>
              <a:gd name="connsiteX65" fmla="*/ 4422155 w 9662615"/>
              <a:gd name="connsiteY65" fmla="*/ 1542059 h 1597680"/>
              <a:gd name="connsiteX66" fmla="*/ 4221826 w 9662615"/>
              <a:gd name="connsiteY66" fmla="*/ 1508923 h 1597680"/>
              <a:gd name="connsiteX67" fmla="*/ 4096601 w 9662615"/>
              <a:gd name="connsiteY67" fmla="*/ 1521563 h 1597680"/>
              <a:gd name="connsiteX68" fmla="*/ 3970635 w 9662615"/>
              <a:gd name="connsiteY68" fmla="*/ 1544815 h 1597680"/>
              <a:gd name="connsiteX69" fmla="*/ 3833906 w 9662615"/>
              <a:gd name="connsiteY69" fmla="*/ 1516637 h 1597680"/>
              <a:gd name="connsiteX70" fmla="*/ 3696258 w 9662615"/>
              <a:gd name="connsiteY70" fmla="*/ 1537563 h 1597680"/>
              <a:gd name="connsiteX71" fmla="*/ 3594070 w 9662615"/>
              <a:gd name="connsiteY71" fmla="*/ 1509422 h 1597680"/>
              <a:gd name="connsiteX72" fmla="*/ 3565233 w 9662615"/>
              <a:gd name="connsiteY72" fmla="*/ 1515122 h 1597680"/>
              <a:gd name="connsiteX73" fmla="*/ 3560267 w 9662615"/>
              <a:gd name="connsiteY73" fmla="*/ 1516288 h 1597680"/>
              <a:gd name="connsiteX74" fmla="*/ 3540258 w 9662615"/>
              <a:gd name="connsiteY74" fmla="*/ 1516976 h 1597680"/>
              <a:gd name="connsiteX75" fmla="*/ 3534780 w 9662615"/>
              <a:gd name="connsiteY75" fmla="*/ 1522141 h 1597680"/>
              <a:gd name="connsiteX76" fmla="*/ 3504783 w 9662615"/>
              <a:gd name="connsiteY76" fmla="*/ 1526739 h 1597680"/>
              <a:gd name="connsiteX77" fmla="*/ 3430805 w 9662615"/>
              <a:gd name="connsiteY77" fmla="*/ 1542521 h 1597680"/>
              <a:gd name="connsiteX78" fmla="*/ 3292707 w 9662615"/>
              <a:gd name="connsiteY78" fmla="*/ 1520490 h 1597680"/>
              <a:gd name="connsiteX79" fmla="*/ 3187872 w 9662615"/>
              <a:gd name="connsiteY79" fmla="*/ 1519991 h 1597680"/>
              <a:gd name="connsiteX80" fmla="*/ 3148026 w 9662615"/>
              <a:gd name="connsiteY80" fmla="*/ 1524777 h 1597680"/>
              <a:gd name="connsiteX81" fmla="*/ 3092394 w 9662615"/>
              <a:gd name="connsiteY81" fmla="*/ 1528115 h 1597680"/>
              <a:gd name="connsiteX82" fmla="*/ 2994200 w 9662615"/>
              <a:gd name="connsiteY82" fmla="*/ 1537857 h 1597680"/>
              <a:gd name="connsiteX83" fmla="*/ 2862301 w 9662615"/>
              <a:gd name="connsiteY83" fmla="*/ 1544250 h 1597680"/>
              <a:gd name="connsiteX84" fmla="*/ 2766335 w 9662615"/>
              <a:gd name="connsiteY84" fmla="*/ 1527662 h 1597680"/>
              <a:gd name="connsiteX85" fmla="*/ 2757836 w 9662615"/>
              <a:gd name="connsiteY85" fmla="*/ 1531371 h 1597680"/>
              <a:gd name="connsiteX86" fmla="*/ 2691555 w 9662615"/>
              <a:gd name="connsiteY86" fmla="*/ 1530283 h 1597680"/>
              <a:gd name="connsiteX87" fmla="*/ 2491676 w 9662615"/>
              <a:gd name="connsiteY87" fmla="*/ 1500859 h 1597680"/>
              <a:gd name="connsiteX88" fmla="*/ 2378036 w 9662615"/>
              <a:gd name="connsiteY88" fmla="*/ 1520645 h 1597680"/>
              <a:gd name="connsiteX89" fmla="*/ 2284269 w 9662615"/>
              <a:gd name="connsiteY89" fmla="*/ 1503068 h 1597680"/>
              <a:gd name="connsiteX90" fmla="*/ 2207104 w 9662615"/>
              <a:gd name="connsiteY90" fmla="*/ 1508888 h 1597680"/>
              <a:gd name="connsiteX91" fmla="*/ 2149226 w 9662615"/>
              <a:gd name="connsiteY91" fmla="*/ 1523409 h 1597680"/>
              <a:gd name="connsiteX92" fmla="*/ 2084783 w 9662615"/>
              <a:gd name="connsiteY92" fmla="*/ 1524245 h 1597680"/>
              <a:gd name="connsiteX93" fmla="*/ 2070075 w 9662615"/>
              <a:gd name="connsiteY93" fmla="*/ 1511285 h 1597680"/>
              <a:gd name="connsiteX94" fmla="*/ 2001057 w 9662615"/>
              <a:gd name="connsiteY94" fmla="*/ 1516449 h 1597680"/>
              <a:gd name="connsiteX95" fmla="*/ 1896330 w 9662615"/>
              <a:gd name="connsiteY95" fmla="*/ 1525725 h 1597680"/>
              <a:gd name="connsiteX96" fmla="*/ 1835994 w 9662615"/>
              <a:gd name="connsiteY96" fmla="*/ 1527678 h 1597680"/>
              <a:gd name="connsiteX97" fmla="*/ 1671119 w 9662615"/>
              <a:gd name="connsiteY97" fmla="*/ 1536701 h 1597680"/>
              <a:gd name="connsiteX98" fmla="*/ 1601337 w 9662615"/>
              <a:gd name="connsiteY98" fmla="*/ 1548552 h 1597680"/>
              <a:gd name="connsiteX99" fmla="*/ 1407755 w 9662615"/>
              <a:gd name="connsiteY99" fmla="*/ 1571444 h 1597680"/>
              <a:gd name="connsiteX100" fmla="*/ 1271994 w 9662615"/>
              <a:gd name="connsiteY100" fmla="*/ 1579471 h 1597680"/>
              <a:gd name="connsiteX101" fmla="*/ 1249226 w 9662615"/>
              <a:gd name="connsiteY101" fmla="*/ 1583140 h 1597680"/>
              <a:gd name="connsiteX102" fmla="*/ 1217719 w 9662615"/>
              <a:gd name="connsiteY102" fmla="*/ 1580863 h 1597680"/>
              <a:gd name="connsiteX103" fmla="*/ 1091432 w 9662615"/>
              <a:gd name="connsiteY103" fmla="*/ 1571003 h 1597680"/>
              <a:gd name="connsiteX104" fmla="*/ 992039 w 9662615"/>
              <a:gd name="connsiteY104" fmla="*/ 1556662 h 1597680"/>
              <a:gd name="connsiteX105" fmla="*/ 868264 w 9662615"/>
              <a:gd name="connsiteY105" fmla="*/ 1566392 h 1597680"/>
              <a:gd name="connsiteX106" fmla="*/ 792765 w 9662615"/>
              <a:gd name="connsiteY106" fmla="*/ 1563102 h 1597680"/>
              <a:gd name="connsiteX107" fmla="*/ 669055 w 9662615"/>
              <a:gd name="connsiteY107" fmla="*/ 1543638 h 1597680"/>
              <a:gd name="connsiteX108" fmla="*/ 506152 w 9662615"/>
              <a:gd name="connsiteY108" fmla="*/ 1549124 h 1597680"/>
              <a:gd name="connsiteX109" fmla="*/ 472797 w 9662615"/>
              <a:gd name="connsiteY109" fmla="*/ 1568904 h 1597680"/>
              <a:gd name="connsiteX110" fmla="*/ 427864 w 9662615"/>
              <a:gd name="connsiteY110" fmla="*/ 1580848 h 1597680"/>
              <a:gd name="connsiteX111" fmla="*/ 408381 w 9662615"/>
              <a:gd name="connsiteY111" fmla="*/ 1552940 h 1597680"/>
              <a:gd name="connsiteX112" fmla="*/ 267163 w 9662615"/>
              <a:gd name="connsiteY112" fmla="*/ 1531913 h 1597680"/>
              <a:gd name="connsiteX113" fmla="*/ 196644 w 9662615"/>
              <a:gd name="connsiteY113" fmla="*/ 1524565 h 1597680"/>
              <a:gd name="connsiteX114" fmla="*/ 86819 w 9662615"/>
              <a:gd name="connsiteY114" fmla="*/ 1519517 h 1597680"/>
              <a:gd name="connsiteX115" fmla="*/ 53369 w 9662615"/>
              <a:gd name="connsiteY115" fmla="*/ 1516853 h 1597680"/>
              <a:gd name="connsiteX116" fmla="*/ 2359 w 9662615"/>
              <a:gd name="connsiteY116" fmla="*/ 1515247 h 1597680"/>
              <a:gd name="connsiteX117" fmla="*/ 0 w 9662615"/>
              <a:gd name="connsiteY117" fmla="*/ 1514932 h 1597680"/>
              <a:gd name="connsiteX118" fmla="*/ 0 w 9662615"/>
              <a:gd name="connsiteY118" fmla="*/ 0 h 1597680"/>
              <a:gd name="connsiteX0" fmla="*/ 0 w 9662615"/>
              <a:gd name="connsiteY0" fmla="*/ 0 h 1603753"/>
              <a:gd name="connsiteX1" fmla="*/ 9662615 w 9662615"/>
              <a:gd name="connsiteY1" fmla="*/ 0 h 1603753"/>
              <a:gd name="connsiteX2" fmla="*/ 9662615 w 9662615"/>
              <a:gd name="connsiteY2" fmla="*/ 1280346 h 1603753"/>
              <a:gd name="connsiteX3" fmla="*/ 9658420 w 9662615"/>
              <a:gd name="connsiteY3" fmla="*/ 1280106 h 1603753"/>
              <a:gd name="connsiteX4" fmla="*/ 9469546 w 9662615"/>
              <a:gd name="connsiteY4" fmla="*/ 1289837 h 1603753"/>
              <a:gd name="connsiteX5" fmla="*/ 9385895 w 9662615"/>
              <a:gd name="connsiteY5" fmla="*/ 1269203 h 1603753"/>
              <a:gd name="connsiteX6" fmla="*/ 9144767 w 9662615"/>
              <a:gd name="connsiteY6" fmla="*/ 1264120 h 1603753"/>
              <a:gd name="connsiteX7" fmla="*/ 8837252 w 9662615"/>
              <a:gd name="connsiteY7" fmla="*/ 1350515 h 1603753"/>
              <a:gd name="connsiteX8" fmla="*/ 8705466 w 9662615"/>
              <a:gd name="connsiteY8" fmla="*/ 1342419 h 1603753"/>
              <a:gd name="connsiteX9" fmla="*/ 8652221 w 9662615"/>
              <a:gd name="connsiteY9" fmla="*/ 1326906 h 1603753"/>
              <a:gd name="connsiteX10" fmla="*/ 8632312 w 9662615"/>
              <a:gd name="connsiteY10" fmla="*/ 1326025 h 1603753"/>
              <a:gd name="connsiteX11" fmla="*/ 8591582 w 9662615"/>
              <a:gd name="connsiteY11" fmla="*/ 1341666 h 1603753"/>
              <a:gd name="connsiteX12" fmla="*/ 8537336 w 9662615"/>
              <a:gd name="connsiteY12" fmla="*/ 1341684 h 1603753"/>
              <a:gd name="connsiteX13" fmla="*/ 8472508 w 9662615"/>
              <a:gd name="connsiteY13" fmla="*/ 1363109 h 1603753"/>
              <a:gd name="connsiteX14" fmla="*/ 8258477 w 9662615"/>
              <a:gd name="connsiteY14" fmla="*/ 1370666 h 1603753"/>
              <a:gd name="connsiteX15" fmla="*/ 8197961 w 9662615"/>
              <a:gd name="connsiteY15" fmla="*/ 1392804 h 1603753"/>
              <a:gd name="connsiteX16" fmla="*/ 8171196 w 9662615"/>
              <a:gd name="connsiteY16" fmla="*/ 1397216 h 1603753"/>
              <a:gd name="connsiteX17" fmla="*/ 8127667 w 9662615"/>
              <a:gd name="connsiteY17" fmla="*/ 1418254 h 1603753"/>
              <a:gd name="connsiteX18" fmla="*/ 7974579 w 9662615"/>
              <a:gd name="connsiteY18" fmla="*/ 1383439 h 1603753"/>
              <a:gd name="connsiteX19" fmla="*/ 7768351 w 9662615"/>
              <a:gd name="connsiteY19" fmla="*/ 1395051 h 1603753"/>
              <a:gd name="connsiteX20" fmla="*/ 7635985 w 9662615"/>
              <a:gd name="connsiteY20" fmla="*/ 1386363 h 1603753"/>
              <a:gd name="connsiteX21" fmla="*/ 7466069 w 9662615"/>
              <a:gd name="connsiteY21" fmla="*/ 1377654 h 1603753"/>
              <a:gd name="connsiteX22" fmla="*/ 7355642 w 9662615"/>
              <a:gd name="connsiteY22" fmla="*/ 1407761 h 1603753"/>
              <a:gd name="connsiteX23" fmla="*/ 7151610 w 9662615"/>
              <a:gd name="connsiteY23" fmla="*/ 1397856 h 1603753"/>
              <a:gd name="connsiteX24" fmla="*/ 7082147 w 9662615"/>
              <a:gd name="connsiteY24" fmla="*/ 1406113 h 1603753"/>
              <a:gd name="connsiteX25" fmla="*/ 7014958 w 9662615"/>
              <a:gd name="connsiteY25" fmla="*/ 1396883 h 1603753"/>
              <a:gd name="connsiteX26" fmla="*/ 6907567 w 9662615"/>
              <a:gd name="connsiteY26" fmla="*/ 1419149 h 1603753"/>
              <a:gd name="connsiteX27" fmla="*/ 6748428 w 9662615"/>
              <a:gd name="connsiteY27" fmla="*/ 1420308 h 1603753"/>
              <a:gd name="connsiteX28" fmla="*/ 6654257 w 9662615"/>
              <a:gd name="connsiteY28" fmla="*/ 1424143 h 1603753"/>
              <a:gd name="connsiteX29" fmla="*/ 6620123 w 9662615"/>
              <a:gd name="connsiteY29" fmla="*/ 1430535 h 1603753"/>
              <a:gd name="connsiteX30" fmla="*/ 6571355 w 9662615"/>
              <a:gd name="connsiteY30" fmla="*/ 1436144 h 1603753"/>
              <a:gd name="connsiteX31" fmla="*/ 6486557 w 9662615"/>
              <a:gd name="connsiteY31" fmla="*/ 1449861 h 1603753"/>
              <a:gd name="connsiteX32" fmla="*/ 6370419 w 9662615"/>
              <a:gd name="connsiteY32" fmla="*/ 1461649 h 1603753"/>
              <a:gd name="connsiteX33" fmla="*/ 6278839 w 9662615"/>
              <a:gd name="connsiteY33" fmla="*/ 1449160 h 1603753"/>
              <a:gd name="connsiteX34" fmla="*/ 6272455 w 9662615"/>
              <a:gd name="connsiteY34" fmla="*/ 1453191 h 1603753"/>
              <a:gd name="connsiteX35" fmla="*/ 6212659 w 9662615"/>
              <a:gd name="connsiteY35" fmla="*/ 1454850 h 1603753"/>
              <a:gd name="connsiteX36" fmla="*/ 6069317 w 9662615"/>
              <a:gd name="connsiteY36" fmla="*/ 1445838 h 1603753"/>
              <a:gd name="connsiteX37" fmla="*/ 5878477 w 9662615"/>
              <a:gd name="connsiteY37" fmla="*/ 1439180 h 1603753"/>
              <a:gd name="connsiteX38" fmla="*/ 5838387 w 9662615"/>
              <a:gd name="connsiteY38" fmla="*/ 1444679 h 1603753"/>
              <a:gd name="connsiteX39" fmla="*/ 5771136 w 9662615"/>
              <a:gd name="connsiteY39" fmla="*/ 1453639 h 1603753"/>
              <a:gd name="connsiteX40" fmla="*/ 5724081 w 9662615"/>
              <a:gd name="connsiteY40" fmla="*/ 1470431 h 1603753"/>
              <a:gd name="connsiteX41" fmla="*/ 5666577 w 9662615"/>
              <a:gd name="connsiteY41" fmla="*/ 1473921 h 1603753"/>
              <a:gd name="connsiteX42" fmla="*/ 5649068 w 9662615"/>
              <a:gd name="connsiteY42" fmla="*/ 1461676 h 1603753"/>
              <a:gd name="connsiteX43" fmla="*/ 5588902 w 9662615"/>
              <a:gd name="connsiteY43" fmla="*/ 1469647 h 1603753"/>
              <a:gd name="connsiteX44" fmla="*/ 5498090 w 9662615"/>
              <a:gd name="connsiteY44" fmla="*/ 1483173 h 1603753"/>
              <a:gd name="connsiteX45" fmla="*/ 5444641 w 9662615"/>
              <a:gd name="connsiteY45" fmla="*/ 1487602 h 1603753"/>
              <a:gd name="connsiteX46" fmla="*/ 5299812 w 9662615"/>
              <a:gd name="connsiteY46" fmla="*/ 1503362 h 1603753"/>
              <a:gd name="connsiteX47" fmla="*/ 5213947 w 9662615"/>
              <a:gd name="connsiteY47" fmla="*/ 1516637 h 1603753"/>
              <a:gd name="connsiteX48" fmla="*/ 5090342 w 9662615"/>
              <a:gd name="connsiteY48" fmla="*/ 1546680 h 1603753"/>
              <a:gd name="connsiteX49" fmla="*/ 5129812 w 9662615"/>
              <a:gd name="connsiteY49" fmla="*/ 1521277 h 1603753"/>
              <a:gd name="connsiteX50" fmla="*/ 5059484 w 9662615"/>
              <a:gd name="connsiteY50" fmla="*/ 1546802 h 1603753"/>
              <a:gd name="connsiteX51" fmla="*/ 5038524 w 9662615"/>
              <a:gd name="connsiteY51" fmla="*/ 1545675 h 1603753"/>
              <a:gd name="connsiteX52" fmla="*/ 5026564 w 9662615"/>
              <a:gd name="connsiteY52" fmla="*/ 1545376 h 1603753"/>
              <a:gd name="connsiteX53" fmla="*/ 4969433 w 9662615"/>
              <a:gd name="connsiteY53" fmla="*/ 1550865 h 1603753"/>
              <a:gd name="connsiteX54" fmla="*/ 4929254 w 9662615"/>
              <a:gd name="connsiteY54" fmla="*/ 1563452 h 1603753"/>
              <a:gd name="connsiteX55" fmla="*/ 4871726 w 9662615"/>
              <a:gd name="connsiteY55" fmla="*/ 1570584 h 1603753"/>
              <a:gd name="connsiteX56" fmla="*/ 4843267 w 9662615"/>
              <a:gd name="connsiteY56" fmla="*/ 1561459 h 1603753"/>
              <a:gd name="connsiteX57" fmla="*/ 4821058 w 9662615"/>
              <a:gd name="connsiteY57" fmla="*/ 1553078 h 1603753"/>
              <a:gd name="connsiteX58" fmla="*/ 4791466 w 9662615"/>
              <a:gd name="connsiteY58" fmla="*/ 1561324 h 1603753"/>
              <a:gd name="connsiteX59" fmla="*/ 4784247 w 9662615"/>
              <a:gd name="connsiteY59" fmla="*/ 1562342 h 1603753"/>
              <a:gd name="connsiteX60" fmla="*/ 4743285 w 9662615"/>
              <a:gd name="connsiteY60" fmla="*/ 1597680 h 1603753"/>
              <a:gd name="connsiteX61" fmla="*/ 4697562 w 9662615"/>
              <a:gd name="connsiteY61" fmla="*/ 1551206 h 1603753"/>
              <a:gd name="connsiteX62" fmla="*/ 4662664 w 9662615"/>
              <a:gd name="connsiteY62" fmla="*/ 1573162 h 1603753"/>
              <a:gd name="connsiteX63" fmla="*/ 4603028 w 9662615"/>
              <a:gd name="connsiteY63" fmla="*/ 1568821 h 1603753"/>
              <a:gd name="connsiteX64" fmla="*/ 4541612 w 9662615"/>
              <a:gd name="connsiteY64" fmla="*/ 1545262 h 1603753"/>
              <a:gd name="connsiteX65" fmla="*/ 4422155 w 9662615"/>
              <a:gd name="connsiteY65" fmla="*/ 1542059 h 1603753"/>
              <a:gd name="connsiteX66" fmla="*/ 4221826 w 9662615"/>
              <a:gd name="connsiteY66" fmla="*/ 1508923 h 1603753"/>
              <a:gd name="connsiteX67" fmla="*/ 4096601 w 9662615"/>
              <a:gd name="connsiteY67" fmla="*/ 1521563 h 1603753"/>
              <a:gd name="connsiteX68" fmla="*/ 3970635 w 9662615"/>
              <a:gd name="connsiteY68" fmla="*/ 1544815 h 1603753"/>
              <a:gd name="connsiteX69" fmla="*/ 3833906 w 9662615"/>
              <a:gd name="connsiteY69" fmla="*/ 1516637 h 1603753"/>
              <a:gd name="connsiteX70" fmla="*/ 3696258 w 9662615"/>
              <a:gd name="connsiteY70" fmla="*/ 1537563 h 1603753"/>
              <a:gd name="connsiteX71" fmla="*/ 3594070 w 9662615"/>
              <a:gd name="connsiteY71" fmla="*/ 1509422 h 1603753"/>
              <a:gd name="connsiteX72" fmla="*/ 3565233 w 9662615"/>
              <a:gd name="connsiteY72" fmla="*/ 1515122 h 1603753"/>
              <a:gd name="connsiteX73" fmla="*/ 3560267 w 9662615"/>
              <a:gd name="connsiteY73" fmla="*/ 1516288 h 1603753"/>
              <a:gd name="connsiteX74" fmla="*/ 3540258 w 9662615"/>
              <a:gd name="connsiteY74" fmla="*/ 1516976 h 1603753"/>
              <a:gd name="connsiteX75" fmla="*/ 3534780 w 9662615"/>
              <a:gd name="connsiteY75" fmla="*/ 1522141 h 1603753"/>
              <a:gd name="connsiteX76" fmla="*/ 3504783 w 9662615"/>
              <a:gd name="connsiteY76" fmla="*/ 1526739 h 1603753"/>
              <a:gd name="connsiteX77" fmla="*/ 3430805 w 9662615"/>
              <a:gd name="connsiteY77" fmla="*/ 1542521 h 1603753"/>
              <a:gd name="connsiteX78" fmla="*/ 3292707 w 9662615"/>
              <a:gd name="connsiteY78" fmla="*/ 1520490 h 1603753"/>
              <a:gd name="connsiteX79" fmla="*/ 3187872 w 9662615"/>
              <a:gd name="connsiteY79" fmla="*/ 1519991 h 1603753"/>
              <a:gd name="connsiteX80" fmla="*/ 3148026 w 9662615"/>
              <a:gd name="connsiteY80" fmla="*/ 1524777 h 1603753"/>
              <a:gd name="connsiteX81" fmla="*/ 3092394 w 9662615"/>
              <a:gd name="connsiteY81" fmla="*/ 1528115 h 1603753"/>
              <a:gd name="connsiteX82" fmla="*/ 2994200 w 9662615"/>
              <a:gd name="connsiteY82" fmla="*/ 1537857 h 1603753"/>
              <a:gd name="connsiteX83" fmla="*/ 2862301 w 9662615"/>
              <a:gd name="connsiteY83" fmla="*/ 1544250 h 1603753"/>
              <a:gd name="connsiteX84" fmla="*/ 2766335 w 9662615"/>
              <a:gd name="connsiteY84" fmla="*/ 1527662 h 1603753"/>
              <a:gd name="connsiteX85" fmla="*/ 2757836 w 9662615"/>
              <a:gd name="connsiteY85" fmla="*/ 1531371 h 1603753"/>
              <a:gd name="connsiteX86" fmla="*/ 2691555 w 9662615"/>
              <a:gd name="connsiteY86" fmla="*/ 1530283 h 1603753"/>
              <a:gd name="connsiteX87" fmla="*/ 2491676 w 9662615"/>
              <a:gd name="connsiteY87" fmla="*/ 1500859 h 1603753"/>
              <a:gd name="connsiteX88" fmla="*/ 2378036 w 9662615"/>
              <a:gd name="connsiteY88" fmla="*/ 1520645 h 1603753"/>
              <a:gd name="connsiteX89" fmla="*/ 2284269 w 9662615"/>
              <a:gd name="connsiteY89" fmla="*/ 1503068 h 1603753"/>
              <a:gd name="connsiteX90" fmla="*/ 2207104 w 9662615"/>
              <a:gd name="connsiteY90" fmla="*/ 1508888 h 1603753"/>
              <a:gd name="connsiteX91" fmla="*/ 2149226 w 9662615"/>
              <a:gd name="connsiteY91" fmla="*/ 1523409 h 1603753"/>
              <a:gd name="connsiteX92" fmla="*/ 2084783 w 9662615"/>
              <a:gd name="connsiteY92" fmla="*/ 1524245 h 1603753"/>
              <a:gd name="connsiteX93" fmla="*/ 2070075 w 9662615"/>
              <a:gd name="connsiteY93" fmla="*/ 1511285 h 1603753"/>
              <a:gd name="connsiteX94" fmla="*/ 2001057 w 9662615"/>
              <a:gd name="connsiteY94" fmla="*/ 1516449 h 1603753"/>
              <a:gd name="connsiteX95" fmla="*/ 1896330 w 9662615"/>
              <a:gd name="connsiteY95" fmla="*/ 1525725 h 1603753"/>
              <a:gd name="connsiteX96" fmla="*/ 1835994 w 9662615"/>
              <a:gd name="connsiteY96" fmla="*/ 1527678 h 1603753"/>
              <a:gd name="connsiteX97" fmla="*/ 1671119 w 9662615"/>
              <a:gd name="connsiteY97" fmla="*/ 1536701 h 1603753"/>
              <a:gd name="connsiteX98" fmla="*/ 1601337 w 9662615"/>
              <a:gd name="connsiteY98" fmla="*/ 1548552 h 1603753"/>
              <a:gd name="connsiteX99" fmla="*/ 1407755 w 9662615"/>
              <a:gd name="connsiteY99" fmla="*/ 1571444 h 1603753"/>
              <a:gd name="connsiteX100" fmla="*/ 1271994 w 9662615"/>
              <a:gd name="connsiteY100" fmla="*/ 1579471 h 1603753"/>
              <a:gd name="connsiteX101" fmla="*/ 1249226 w 9662615"/>
              <a:gd name="connsiteY101" fmla="*/ 1583140 h 1603753"/>
              <a:gd name="connsiteX102" fmla="*/ 1217719 w 9662615"/>
              <a:gd name="connsiteY102" fmla="*/ 1580863 h 1603753"/>
              <a:gd name="connsiteX103" fmla="*/ 1091432 w 9662615"/>
              <a:gd name="connsiteY103" fmla="*/ 1571003 h 1603753"/>
              <a:gd name="connsiteX104" fmla="*/ 992039 w 9662615"/>
              <a:gd name="connsiteY104" fmla="*/ 1556662 h 1603753"/>
              <a:gd name="connsiteX105" fmla="*/ 868264 w 9662615"/>
              <a:gd name="connsiteY105" fmla="*/ 1566392 h 1603753"/>
              <a:gd name="connsiteX106" fmla="*/ 792765 w 9662615"/>
              <a:gd name="connsiteY106" fmla="*/ 1563102 h 1603753"/>
              <a:gd name="connsiteX107" fmla="*/ 669055 w 9662615"/>
              <a:gd name="connsiteY107" fmla="*/ 1543638 h 1603753"/>
              <a:gd name="connsiteX108" fmla="*/ 506152 w 9662615"/>
              <a:gd name="connsiteY108" fmla="*/ 1549124 h 1603753"/>
              <a:gd name="connsiteX109" fmla="*/ 472797 w 9662615"/>
              <a:gd name="connsiteY109" fmla="*/ 1568904 h 1603753"/>
              <a:gd name="connsiteX110" fmla="*/ 427864 w 9662615"/>
              <a:gd name="connsiteY110" fmla="*/ 1580848 h 1603753"/>
              <a:gd name="connsiteX111" fmla="*/ 408381 w 9662615"/>
              <a:gd name="connsiteY111" fmla="*/ 1552940 h 1603753"/>
              <a:gd name="connsiteX112" fmla="*/ 267163 w 9662615"/>
              <a:gd name="connsiteY112" fmla="*/ 1531913 h 1603753"/>
              <a:gd name="connsiteX113" fmla="*/ 196644 w 9662615"/>
              <a:gd name="connsiteY113" fmla="*/ 1524565 h 1603753"/>
              <a:gd name="connsiteX114" fmla="*/ 86819 w 9662615"/>
              <a:gd name="connsiteY114" fmla="*/ 1519517 h 1603753"/>
              <a:gd name="connsiteX115" fmla="*/ 53369 w 9662615"/>
              <a:gd name="connsiteY115" fmla="*/ 1516853 h 1603753"/>
              <a:gd name="connsiteX116" fmla="*/ 2359 w 9662615"/>
              <a:gd name="connsiteY116" fmla="*/ 1515247 h 1603753"/>
              <a:gd name="connsiteX117" fmla="*/ 0 w 9662615"/>
              <a:gd name="connsiteY117" fmla="*/ 1514932 h 1603753"/>
              <a:gd name="connsiteX118" fmla="*/ 0 w 9662615"/>
              <a:gd name="connsiteY118" fmla="*/ 0 h 1603753"/>
              <a:gd name="connsiteX0" fmla="*/ 0 w 9662615"/>
              <a:gd name="connsiteY0" fmla="*/ 0 h 1603753"/>
              <a:gd name="connsiteX1" fmla="*/ 9662615 w 9662615"/>
              <a:gd name="connsiteY1" fmla="*/ 0 h 1603753"/>
              <a:gd name="connsiteX2" fmla="*/ 9662615 w 9662615"/>
              <a:gd name="connsiteY2" fmla="*/ 1280346 h 1603753"/>
              <a:gd name="connsiteX3" fmla="*/ 9658420 w 9662615"/>
              <a:gd name="connsiteY3" fmla="*/ 1280106 h 1603753"/>
              <a:gd name="connsiteX4" fmla="*/ 9469546 w 9662615"/>
              <a:gd name="connsiteY4" fmla="*/ 1289837 h 1603753"/>
              <a:gd name="connsiteX5" fmla="*/ 9385895 w 9662615"/>
              <a:gd name="connsiteY5" fmla="*/ 1269203 h 1603753"/>
              <a:gd name="connsiteX6" fmla="*/ 9144767 w 9662615"/>
              <a:gd name="connsiteY6" fmla="*/ 1264120 h 1603753"/>
              <a:gd name="connsiteX7" fmla="*/ 8837252 w 9662615"/>
              <a:gd name="connsiteY7" fmla="*/ 1350515 h 1603753"/>
              <a:gd name="connsiteX8" fmla="*/ 8705466 w 9662615"/>
              <a:gd name="connsiteY8" fmla="*/ 1342419 h 1603753"/>
              <a:gd name="connsiteX9" fmla="*/ 8652221 w 9662615"/>
              <a:gd name="connsiteY9" fmla="*/ 1326906 h 1603753"/>
              <a:gd name="connsiteX10" fmla="*/ 8632312 w 9662615"/>
              <a:gd name="connsiteY10" fmla="*/ 1326025 h 1603753"/>
              <a:gd name="connsiteX11" fmla="*/ 8591582 w 9662615"/>
              <a:gd name="connsiteY11" fmla="*/ 1341666 h 1603753"/>
              <a:gd name="connsiteX12" fmla="*/ 8537336 w 9662615"/>
              <a:gd name="connsiteY12" fmla="*/ 1341684 h 1603753"/>
              <a:gd name="connsiteX13" fmla="*/ 8472508 w 9662615"/>
              <a:gd name="connsiteY13" fmla="*/ 1363109 h 1603753"/>
              <a:gd name="connsiteX14" fmla="*/ 8258477 w 9662615"/>
              <a:gd name="connsiteY14" fmla="*/ 1370666 h 1603753"/>
              <a:gd name="connsiteX15" fmla="*/ 8197961 w 9662615"/>
              <a:gd name="connsiteY15" fmla="*/ 1392804 h 1603753"/>
              <a:gd name="connsiteX16" fmla="*/ 8171196 w 9662615"/>
              <a:gd name="connsiteY16" fmla="*/ 1397216 h 1603753"/>
              <a:gd name="connsiteX17" fmla="*/ 8127667 w 9662615"/>
              <a:gd name="connsiteY17" fmla="*/ 1418254 h 1603753"/>
              <a:gd name="connsiteX18" fmla="*/ 7974579 w 9662615"/>
              <a:gd name="connsiteY18" fmla="*/ 1383439 h 1603753"/>
              <a:gd name="connsiteX19" fmla="*/ 7768351 w 9662615"/>
              <a:gd name="connsiteY19" fmla="*/ 1395051 h 1603753"/>
              <a:gd name="connsiteX20" fmla="*/ 7635985 w 9662615"/>
              <a:gd name="connsiteY20" fmla="*/ 1386363 h 1603753"/>
              <a:gd name="connsiteX21" fmla="*/ 7466069 w 9662615"/>
              <a:gd name="connsiteY21" fmla="*/ 1377654 h 1603753"/>
              <a:gd name="connsiteX22" fmla="*/ 7355642 w 9662615"/>
              <a:gd name="connsiteY22" fmla="*/ 1407761 h 1603753"/>
              <a:gd name="connsiteX23" fmla="*/ 7151610 w 9662615"/>
              <a:gd name="connsiteY23" fmla="*/ 1397856 h 1603753"/>
              <a:gd name="connsiteX24" fmla="*/ 7082147 w 9662615"/>
              <a:gd name="connsiteY24" fmla="*/ 1406113 h 1603753"/>
              <a:gd name="connsiteX25" fmla="*/ 7014958 w 9662615"/>
              <a:gd name="connsiteY25" fmla="*/ 1396883 h 1603753"/>
              <a:gd name="connsiteX26" fmla="*/ 6907567 w 9662615"/>
              <a:gd name="connsiteY26" fmla="*/ 1419149 h 1603753"/>
              <a:gd name="connsiteX27" fmla="*/ 6748428 w 9662615"/>
              <a:gd name="connsiteY27" fmla="*/ 1420308 h 1603753"/>
              <a:gd name="connsiteX28" fmla="*/ 6654257 w 9662615"/>
              <a:gd name="connsiteY28" fmla="*/ 1424143 h 1603753"/>
              <a:gd name="connsiteX29" fmla="*/ 6620123 w 9662615"/>
              <a:gd name="connsiteY29" fmla="*/ 1430535 h 1603753"/>
              <a:gd name="connsiteX30" fmla="*/ 6571355 w 9662615"/>
              <a:gd name="connsiteY30" fmla="*/ 1436144 h 1603753"/>
              <a:gd name="connsiteX31" fmla="*/ 6486557 w 9662615"/>
              <a:gd name="connsiteY31" fmla="*/ 1449861 h 1603753"/>
              <a:gd name="connsiteX32" fmla="*/ 6370419 w 9662615"/>
              <a:gd name="connsiteY32" fmla="*/ 1461649 h 1603753"/>
              <a:gd name="connsiteX33" fmla="*/ 6278839 w 9662615"/>
              <a:gd name="connsiteY33" fmla="*/ 1449160 h 1603753"/>
              <a:gd name="connsiteX34" fmla="*/ 6272455 w 9662615"/>
              <a:gd name="connsiteY34" fmla="*/ 1453191 h 1603753"/>
              <a:gd name="connsiteX35" fmla="*/ 6212659 w 9662615"/>
              <a:gd name="connsiteY35" fmla="*/ 1454850 h 1603753"/>
              <a:gd name="connsiteX36" fmla="*/ 6069317 w 9662615"/>
              <a:gd name="connsiteY36" fmla="*/ 1445838 h 1603753"/>
              <a:gd name="connsiteX37" fmla="*/ 5878477 w 9662615"/>
              <a:gd name="connsiteY37" fmla="*/ 1439180 h 1603753"/>
              <a:gd name="connsiteX38" fmla="*/ 5838387 w 9662615"/>
              <a:gd name="connsiteY38" fmla="*/ 1444679 h 1603753"/>
              <a:gd name="connsiteX39" fmla="*/ 5771136 w 9662615"/>
              <a:gd name="connsiteY39" fmla="*/ 1453639 h 1603753"/>
              <a:gd name="connsiteX40" fmla="*/ 5724081 w 9662615"/>
              <a:gd name="connsiteY40" fmla="*/ 1470431 h 1603753"/>
              <a:gd name="connsiteX41" fmla="*/ 5666577 w 9662615"/>
              <a:gd name="connsiteY41" fmla="*/ 1473921 h 1603753"/>
              <a:gd name="connsiteX42" fmla="*/ 5649068 w 9662615"/>
              <a:gd name="connsiteY42" fmla="*/ 1461676 h 1603753"/>
              <a:gd name="connsiteX43" fmla="*/ 5588902 w 9662615"/>
              <a:gd name="connsiteY43" fmla="*/ 1469647 h 1603753"/>
              <a:gd name="connsiteX44" fmla="*/ 5498090 w 9662615"/>
              <a:gd name="connsiteY44" fmla="*/ 1483173 h 1603753"/>
              <a:gd name="connsiteX45" fmla="*/ 5444641 w 9662615"/>
              <a:gd name="connsiteY45" fmla="*/ 1487602 h 1603753"/>
              <a:gd name="connsiteX46" fmla="*/ 5299812 w 9662615"/>
              <a:gd name="connsiteY46" fmla="*/ 1503362 h 1603753"/>
              <a:gd name="connsiteX47" fmla="*/ 5213947 w 9662615"/>
              <a:gd name="connsiteY47" fmla="*/ 1516637 h 1603753"/>
              <a:gd name="connsiteX48" fmla="*/ 5090342 w 9662615"/>
              <a:gd name="connsiteY48" fmla="*/ 1546680 h 1603753"/>
              <a:gd name="connsiteX49" fmla="*/ 5129812 w 9662615"/>
              <a:gd name="connsiteY49" fmla="*/ 1521277 h 1603753"/>
              <a:gd name="connsiteX50" fmla="*/ 5059484 w 9662615"/>
              <a:gd name="connsiteY50" fmla="*/ 1546802 h 1603753"/>
              <a:gd name="connsiteX51" fmla="*/ 5038524 w 9662615"/>
              <a:gd name="connsiteY51" fmla="*/ 1545675 h 1603753"/>
              <a:gd name="connsiteX52" fmla="*/ 5026564 w 9662615"/>
              <a:gd name="connsiteY52" fmla="*/ 1545376 h 1603753"/>
              <a:gd name="connsiteX53" fmla="*/ 4969433 w 9662615"/>
              <a:gd name="connsiteY53" fmla="*/ 1550865 h 1603753"/>
              <a:gd name="connsiteX54" fmla="*/ 4929254 w 9662615"/>
              <a:gd name="connsiteY54" fmla="*/ 1563452 h 1603753"/>
              <a:gd name="connsiteX55" fmla="*/ 4871726 w 9662615"/>
              <a:gd name="connsiteY55" fmla="*/ 1570584 h 1603753"/>
              <a:gd name="connsiteX56" fmla="*/ 4843267 w 9662615"/>
              <a:gd name="connsiteY56" fmla="*/ 1561459 h 1603753"/>
              <a:gd name="connsiteX57" fmla="*/ 4821058 w 9662615"/>
              <a:gd name="connsiteY57" fmla="*/ 1553078 h 1603753"/>
              <a:gd name="connsiteX58" fmla="*/ 4791466 w 9662615"/>
              <a:gd name="connsiteY58" fmla="*/ 1561324 h 1603753"/>
              <a:gd name="connsiteX59" fmla="*/ 4784247 w 9662615"/>
              <a:gd name="connsiteY59" fmla="*/ 1562342 h 1603753"/>
              <a:gd name="connsiteX60" fmla="*/ 4743285 w 9662615"/>
              <a:gd name="connsiteY60" fmla="*/ 1597680 h 1603753"/>
              <a:gd name="connsiteX61" fmla="*/ 4697562 w 9662615"/>
              <a:gd name="connsiteY61" fmla="*/ 1551206 h 1603753"/>
              <a:gd name="connsiteX62" fmla="*/ 4662664 w 9662615"/>
              <a:gd name="connsiteY62" fmla="*/ 1573162 h 1603753"/>
              <a:gd name="connsiteX63" fmla="*/ 4603028 w 9662615"/>
              <a:gd name="connsiteY63" fmla="*/ 1568821 h 1603753"/>
              <a:gd name="connsiteX64" fmla="*/ 4541612 w 9662615"/>
              <a:gd name="connsiteY64" fmla="*/ 1545262 h 1603753"/>
              <a:gd name="connsiteX65" fmla="*/ 4422155 w 9662615"/>
              <a:gd name="connsiteY65" fmla="*/ 1542059 h 1603753"/>
              <a:gd name="connsiteX66" fmla="*/ 4221826 w 9662615"/>
              <a:gd name="connsiteY66" fmla="*/ 1508923 h 1603753"/>
              <a:gd name="connsiteX67" fmla="*/ 4096601 w 9662615"/>
              <a:gd name="connsiteY67" fmla="*/ 1521563 h 1603753"/>
              <a:gd name="connsiteX68" fmla="*/ 3970635 w 9662615"/>
              <a:gd name="connsiteY68" fmla="*/ 1544815 h 1603753"/>
              <a:gd name="connsiteX69" fmla="*/ 3833906 w 9662615"/>
              <a:gd name="connsiteY69" fmla="*/ 1516637 h 1603753"/>
              <a:gd name="connsiteX70" fmla="*/ 3696258 w 9662615"/>
              <a:gd name="connsiteY70" fmla="*/ 1537563 h 1603753"/>
              <a:gd name="connsiteX71" fmla="*/ 3594070 w 9662615"/>
              <a:gd name="connsiteY71" fmla="*/ 1509422 h 1603753"/>
              <a:gd name="connsiteX72" fmla="*/ 3565233 w 9662615"/>
              <a:gd name="connsiteY72" fmla="*/ 1515122 h 1603753"/>
              <a:gd name="connsiteX73" fmla="*/ 3560267 w 9662615"/>
              <a:gd name="connsiteY73" fmla="*/ 1516288 h 1603753"/>
              <a:gd name="connsiteX74" fmla="*/ 3540258 w 9662615"/>
              <a:gd name="connsiteY74" fmla="*/ 1516976 h 1603753"/>
              <a:gd name="connsiteX75" fmla="*/ 3534780 w 9662615"/>
              <a:gd name="connsiteY75" fmla="*/ 1522141 h 1603753"/>
              <a:gd name="connsiteX76" fmla="*/ 3504783 w 9662615"/>
              <a:gd name="connsiteY76" fmla="*/ 1526739 h 1603753"/>
              <a:gd name="connsiteX77" fmla="*/ 3430805 w 9662615"/>
              <a:gd name="connsiteY77" fmla="*/ 1542521 h 1603753"/>
              <a:gd name="connsiteX78" fmla="*/ 3292707 w 9662615"/>
              <a:gd name="connsiteY78" fmla="*/ 1520490 h 1603753"/>
              <a:gd name="connsiteX79" fmla="*/ 3187872 w 9662615"/>
              <a:gd name="connsiteY79" fmla="*/ 1519991 h 1603753"/>
              <a:gd name="connsiteX80" fmla="*/ 3148026 w 9662615"/>
              <a:gd name="connsiteY80" fmla="*/ 1524777 h 1603753"/>
              <a:gd name="connsiteX81" fmla="*/ 3092394 w 9662615"/>
              <a:gd name="connsiteY81" fmla="*/ 1528115 h 1603753"/>
              <a:gd name="connsiteX82" fmla="*/ 2994200 w 9662615"/>
              <a:gd name="connsiteY82" fmla="*/ 1537857 h 1603753"/>
              <a:gd name="connsiteX83" fmla="*/ 2862301 w 9662615"/>
              <a:gd name="connsiteY83" fmla="*/ 1544250 h 1603753"/>
              <a:gd name="connsiteX84" fmla="*/ 2766335 w 9662615"/>
              <a:gd name="connsiteY84" fmla="*/ 1527662 h 1603753"/>
              <a:gd name="connsiteX85" fmla="*/ 2757836 w 9662615"/>
              <a:gd name="connsiteY85" fmla="*/ 1531371 h 1603753"/>
              <a:gd name="connsiteX86" fmla="*/ 2691555 w 9662615"/>
              <a:gd name="connsiteY86" fmla="*/ 1530283 h 1603753"/>
              <a:gd name="connsiteX87" fmla="*/ 2491676 w 9662615"/>
              <a:gd name="connsiteY87" fmla="*/ 1500859 h 1603753"/>
              <a:gd name="connsiteX88" fmla="*/ 2378036 w 9662615"/>
              <a:gd name="connsiteY88" fmla="*/ 1520645 h 1603753"/>
              <a:gd name="connsiteX89" fmla="*/ 2284269 w 9662615"/>
              <a:gd name="connsiteY89" fmla="*/ 1503068 h 1603753"/>
              <a:gd name="connsiteX90" fmla="*/ 2207104 w 9662615"/>
              <a:gd name="connsiteY90" fmla="*/ 1508888 h 1603753"/>
              <a:gd name="connsiteX91" fmla="*/ 2149226 w 9662615"/>
              <a:gd name="connsiteY91" fmla="*/ 1523409 h 1603753"/>
              <a:gd name="connsiteX92" fmla="*/ 2084783 w 9662615"/>
              <a:gd name="connsiteY92" fmla="*/ 1524245 h 1603753"/>
              <a:gd name="connsiteX93" fmla="*/ 2070075 w 9662615"/>
              <a:gd name="connsiteY93" fmla="*/ 1511285 h 1603753"/>
              <a:gd name="connsiteX94" fmla="*/ 2001057 w 9662615"/>
              <a:gd name="connsiteY94" fmla="*/ 1516449 h 1603753"/>
              <a:gd name="connsiteX95" fmla="*/ 1896330 w 9662615"/>
              <a:gd name="connsiteY95" fmla="*/ 1525725 h 1603753"/>
              <a:gd name="connsiteX96" fmla="*/ 1835994 w 9662615"/>
              <a:gd name="connsiteY96" fmla="*/ 1527678 h 1603753"/>
              <a:gd name="connsiteX97" fmla="*/ 1671119 w 9662615"/>
              <a:gd name="connsiteY97" fmla="*/ 1536701 h 1603753"/>
              <a:gd name="connsiteX98" fmla="*/ 1601337 w 9662615"/>
              <a:gd name="connsiteY98" fmla="*/ 1548552 h 1603753"/>
              <a:gd name="connsiteX99" fmla="*/ 1407755 w 9662615"/>
              <a:gd name="connsiteY99" fmla="*/ 1571444 h 1603753"/>
              <a:gd name="connsiteX100" fmla="*/ 1271994 w 9662615"/>
              <a:gd name="connsiteY100" fmla="*/ 1579471 h 1603753"/>
              <a:gd name="connsiteX101" fmla="*/ 1249226 w 9662615"/>
              <a:gd name="connsiteY101" fmla="*/ 1583140 h 1603753"/>
              <a:gd name="connsiteX102" fmla="*/ 1217719 w 9662615"/>
              <a:gd name="connsiteY102" fmla="*/ 1580863 h 1603753"/>
              <a:gd name="connsiteX103" fmla="*/ 1091432 w 9662615"/>
              <a:gd name="connsiteY103" fmla="*/ 1571003 h 1603753"/>
              <a:gd name="connsiteX104" fmla="*/ 992039 w 9662615"/>
              <a:gd name="connsiteY104" fmla="*/ 1556662 h 1603753"/>
              <a:gd name="connsiteX105" fmla="*/ 868264 w 9662615"/>
              <a:gd name="connsiteY105" fmla="*/ 1566392 h 1603753"/>
              <a:gd name="connsiteX106" fmla="*/ 792765 w 9662615"/>
              <a:gd name="connsiteY106" fmla="*/ 1563102 h 1603753"/>
              <a:gd name="connsiteX107" fmla="*/ 669055 w 9662615"/>
              <a:gd name="connsiteY107" fmla="*/ 1543638 h 1603753"/>
              <a:gd name="connsiteX108" fmla="*/ 506152 w 9662615"/>
              <a:gd name="connsiteY108" fmla="*/ 1549124 h 1603753"/>
              <a:gd name="connsiteX109" fmla="*/ 472797 w 9662615"/>
              <a:gd name="connsiteY109" fmla="*/ 1568904 h 1603753"/>
              <a:gd name="connsiteX110" fmla="*/ 427864 w 9662615"/>
              <a:gd name="connsiteY110" fmla="*/ 1580848 h 1603753"/>
              <a:gd name="connsiteX111" fmla="*/ 408381 w 9662615"/>
              <a:gd name="connsiteY111" fmla="*/ 1552940 h 1603753"/>
              <a:gd name="connsiteX112" fmla="*/ 267163 w 9662615"/>
              <a:gd name="connsiteY112" fmla="*/ 1531913 h 1603753"/>
              <a:gd name="connsiteX113" fmla="*/ 196644 w 9662615"/>
              <a:gd name="connsiteY113" fmla="*/ 1524565 h 1603753"/>
              <a:gd name="connsiteX114" fmla="*/ 86819 w 9662615"/>
              <a:gd name="connsiteY114" fmla="*/ 1519517 h 1603753"/>
              <a:gd name="connsiteX115" fmla="*/ 53369 w 9662615"/>
              <a:gd name="connsiteY115" fmla="*/ 1516853 h 1603753"/>
              <a:gd name="connsiteX116" fmla="*/ 2359 w 9662615"/>
              <a:gd name="connsiteY116" fmla="*/ 1515247 h 1603753"/>
              <a:gd name="connsiteX117" fmla="*/ 0 w 9662615"/>
              <a:gd name="connsiteY117" fmla="*/ 1514932 h 1603753"/>
              <a:gd name="connsiteX118" fmla="*/ 0 w 9662615"/>
              <a:gd name="connsiteY118" fmla="*/ 0 h 1603753"/>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422155 w 9662615"/>
              <a:gd name="connsiteY65" fmla="*/ 1542059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595077 w 9662615"/>
              <a:gd name="connsiteY63" fmla="*/ 1552918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595077 w 9662615"/>
              <a:gd name="connsiteY63" fmla="*/ 1552918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66659 w 9662615"/>
              <a:gd name="connsiteY68" fmla="*/ 1528913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96499"/>
              <a:gd name="connsiteX1" fmla="*/ 9662615 w 9662615"/>
              <a:gd name="connsiteY1" fmla="*/ 0 h 1596499"/>
              <a:gd name="connsiteX2" fmla="*/ 9662615 w 9662615"/>
              <a:gd name="connsiteY2" fmla="*/ 1280346 h 1596499"/>
              <a:gd name="connsiteX3" fmla="*/ 9658420 w 9662615"/>
              <a:gd name="connsiteY3" fmla="*/ 1280106 h 1596499"/>
              <a:gd name="connsiteX4" fmla="*/ 9469546 w 9662615"/>
              <a:gd name="connsiteY4" fmla="*/ 1289837 h 1596499"/>
              <a:gd name="connsiteX5" fmla="*/ 9385895 w 9662615"/>
              <a:gd name="connsiteY5" fmla="*/ 1269203 h 1596499"/>
              <a:gd name="connsiteX6" fmla="*/ 9144767 w 9662615"/>
              <a:gd name="connsiteY6" fmla="*/ 1264120 h 1596499"/>
              <a:gd name="connsiteX7" fmla="*/ 8837252 w 9662615"/>
              <a:gd name="connsiteY7" fmla="*/ 1350515 h 1596499"/>
              <a:gd name="connsiteX8" fmla="*/ 8705466 w 9662615"/>
              <a:gd name="connsiteY8" fmla="*/ 1342419 h 1596499"/>
              <a:gd name="connsiteX9" fmla="*/ 8652221 w 9662615"/>
              <a:gd name="connsiteY9" fmla="*/ 1326906 h 1596499"/>
              <a:gd name="connsiteX10" fmla="*/ 8632312 w 9662615"/>
              <a:gd name="connsiteY10" fmla="*/ 1326025 h 1596499"/>
              <a:gd name="connsiteX11" fmla="*/ 8591582 w 9662615"/>
              <a:gd name="connsiteY11" fmla="*/ 1341666 h 1596499"/>
              <a:gd name="connsiteX12" fmla="*/ 8537336 w 9662615"/>
              <a:gd name="connsiteY12" fmla="*/ 1341684 h 1596499"/>
              <a:gd name="connsiteX13" fmla="*/ 8472508 w 9662615"/>
              <a:gd name="connsiteY13" fmla="*/ 1363109 h 1596499"/>
              <a:gd name="connsiteX14" fmla="*/ 8258477 w 9662615"/>
              <a:gd name="connsiteY14" fmla="*/ 1370666 h 1596499"/>
              <a:gd name="connsiteX15" fmla="*/ 8197961 w 9662615"/>
              <a:gd name="connsiteY15" fmla="*/ 1392804 h 1596499"/>
              <a:gd name="connsiteX16" fmla="*/ 8171196 w 9662615"/>
              <a:gd name="connsiteY16" fmla="*/ 1397216 h 1596499"/>
              <a:gd name="connsiteX17" fmla="*/ 8127667 w 9662615"/>
              <a:gd name="connsiteY17" fmla="*/ 1418254 h 1596499"/>
              <a:gd name="connsiteX18" fmla="*/ 7974579 w 9662615"/>
              <a:gd name="connsiteY18" fmla="*/ 1383439 h 1596499"/>
              <a:gd name="connsiteX19" fmla="*/ 7768351 w 9662615"/>
              <a:gd name="connsiteY19" fmla="*/ 1395051 h 1596499"/>
              <a:gd name="connsiteX20" fmla="*/ 7635985 w 9662615"/>
              <a:gd name="connsiteY20" fmla="*/ 1386363 h 1596499"/>
              <a:gd name="connsiteX21" fmla="*/ 7466069 w 9662615"/>
              <a:gd name="connsiteY21" fmla="*/ 1377654 h 1596499"/>
              <a:gd name="connsiteX22" fmla="*/ 7355642 w 9662615"/>
              <a:gd name="connsiteY22" fmla="*/ 1407761 h 1596499"/>
              <a:gd name="connsiteX23" fmla="*/ 7151610 w 9662615"/>
              <a:gd name="connsiteY23" fmla="*/ 1397856 h 1596499"/>
              <a:gd name="connsiteX24" fmla="*/ 7082147 w 9662615"/>
              <a:gd name="connsiteY24" fmla="*/ 1406113 h 1596499"/>
              <a:gd name="connsiteX25" fmla="*/ 7014958 w 9662615"/>
              <a:gd name="connsiteY25" fmla="*/ 1396883 h 1596499"/>
              <a:gd name="connsiteX26" fmla="*/ 6907567 w 9662615"/>
              <a:gd name="connsiteY26" fmla="*/ 1419149 h 1596499"/>
              <a:gd name="connsiteX27" fmla="*/ 6748428 w 9662615"/>
              <a:gd name="connsiteY27" fmla="*/ 1420308 h 1596499"/>
              <a:gd name="connsiteX28" fmla="*/ 6654257 w 9662615"/>
              <a:gd name="connsiteY28" fmla="*/ 1424143 h 1596499"/>
              <a:gd name="connsiteX29" fmla="*/ 6620123 w 9662615"/>
              <a:gd name="connsiteY29" fmla="*/ 1430535 h 1596499"/>
              <a:gd name="connsiteX30" fmla="*/ 6571355 w 9662615"/>
              <a:gd name="connsiteY30" fmla="*/ 1436144 h 1596499"/>
              <a:gd name="connsiteX31" fmla="*/ 6486557 w 9662615"/>
              <a:gd name="connsiteY31" fmla="*/ 1449861 h 1596499"/>
              <a:gd name="connsiteX32" fmla="*/ 6370419 w 9662615"/>
              <a:gd name="connsiteY32" fmla="*/ 1461649 h 1596499"/>
              <a:gd name="connsiteX33" fmla="*/ 6278839 w 9662615"/>
              <a:gd name="connsiteY33" fmla="*/ 1449160 h 1596499"/>
              <a:gd name="connsiteX34" fmla="*/ 6272455 w 9662615"/>
              <a:gd name="connsiteY34" fmla="*/ 1453191 h 1596499"/>
              <a:gd name="connsiteX35" fmla="*/ 6212659 w 9662615"/>
              <a:gd name="connsiteY35" fmla="*/ 1454850 h 1596499"/>
              <a:gd name="connsiteX36" fmla="*/ 6069317 w 9662615"/>
              <a:gd name="connsiteY36" fmla="*/ 1445838 h 1596499"/>
              <a:gd name="connsiteX37" fmla="*/ 5878477 w 9662615"/>
              <a:gd name="connsiteY37" fmla="*/ 1439180 h 1596499"/>
              <a:gd name="connsiteX38" fmla="*/ 5838387 w 9662615"/>
              <a:gd name="connsiteY38" fmla="*/ 1444679 h 1596499"/>
              <a:gd name="connsiteX39" fmla="*/ 5771136 w 9662615"/>
              <a:gd name="connsiteY39" fmla="*/ 1453639 h 1596499"/>
              <a:gd name="connsiteX40" fmla="*/ 5724081 w 9662615"/>
              <a:gd name="connsiteY40" fmla="*/ 1470431 h 1596499"/>
              <a:gd name="connsiteX41" fmla="*/ 5666577 w 9662615"/>
              <a:gd name="connsiteY41" fmla="*/ 1473921 h 1596499"/>
              <a:gd name="connsiteX42" fmla="*/ 5649068 w 9662615"/>
              <a:gd name="connsiteY42" fmla="*/ 1461676 h 1596499"/>
              <a:gd name="connsiteX43" fmla="*/ 5588902 w 9662615"/>
              <a:gd name="connsiteY43" fmla="*/ 1469647 h 1596499"/>
              <a:gd name="connsiteX44" fmla="*/ 5498090 w 9662615"/>
              <a:gd name="connsiteY44" fmla="*/ 1483173 h 1596499"/>
              <a:gd name="connsiteX45" fmla="*/ 5444641 w 9662615"/>
              <a:gd name="connsiteY45" fmla="*/ 1487602 h 1596499"/>
              <a:gd name="connsiteX46" fmla="*/ 5299812 w 9662615"/>
              <a:gd name="connsiteY46" fmla="*/ 1503362 h 1596499"/>
              <a:gd name="connsiteX47" fmla="*/ 5213947 w 9662615"/>
              <a:gd name="connsiteY47" fmla="*/ 1516637 h 1596499"/>
              <a:gd name="connsiteX48" fmla="*/ 5090342 w 9662615"/>
              <a:gd name="connsiteY48" fmla="*/ 1546680 h 1596499"/>
              <a:gd name="connsiteX49" fmla="*/ 5129812 w 9662615"/>
              <a:gd name="connsiteY49" fmla="*/ 1521277 h 1596499"/>
              <a:gd name="connsiteX50" fmla="*/ 5059484 w 9662615"/>
              <a:gd name="connsiteY50" fmla="*/ 1546802 h 1596499"/>
              <a:gd name="connsiteX51" fmla="*/ 5038524 w 9662615"/>
              <a:gd name="connsiteY51" fmla="*/ 1545675 h 1596499"/>
              <a:gd name="connsiteX52" fmla="*/ 5026564 w 9662615"/>
              <a:gd name="connsiteY52" fmla="*/ 1545376 h 1596499"/>
              <a:gd name="connsiteX53" fmla="*/ 4969433 w 9662615"/>
              <a:gd name="connsiteY53" fmla="*/ 1550865 h 1596499"/>
              <a:gd name="connsiteX54" fmla="*/ 4929254 w 9662615"/>
              <a:gd name="connsiteY54" fmla="*/ 1563452 h 1596499"/>
              <a:gd name="connsiteX55" fmla="*/ 4871726 w 9662615"/>
              <a:gd name="connsiteY55" fmla="*/ 1570584 h 1596499"/>
              <a:gd name="connsiteX56" fmla="*/ 4843267 w 9662615"/>
              <a:gd name="connsiteY56" fmla="*/ 1561459 h 1596499"/>
              <a:gd name="connsiteX57" fmla="*/ 4821058 w 9662615"/>
              <a:gd name="connsiteY57" fmla="*/ 1553078 h 1596499"/>
              <a:gd name="connsiteX58" fmla="*/ 4791466 w 9662615"/>
              <a:gd name="connsiteY58" fmla="*/ 1561324 h 1596499"/>
              <a:gd name="connsiteX59" fmla="*/ 4784247 w 9662615"/>
              <a:gd name="connsiteY59" fmla="*/ 1562342 h 1596499"/>
              <a:gd name="connsiteX60" fmla="*/ 4739309 w 9662615"/>
              <a:gd name="connsiteY60" fmla="*/ 1553948 h 1596499"/>
              <a:gd name="connsiteX61" fmla="*/ 4697562 w 9662615"/>
              <a:gd name="connsiteY61" fmla="*/ 1551206 h 1596499"/>
              <a:gd name="connsiteX62" fmla="*/ 4650737 w 9662615"/>
              <a:gd name="connsiteY62" fmla="*/ 1537381 h 1596499"/>
              <a:gd name="connsiteX63" fmla="*/ 4583150 w 9662615"/>
              <a:gd name="connsiteY63" fmla="*/ 1529064 h 1596499"/>
              <a:gd name="connsiteX64" fmla="*/ 4521734 w 9662615"/>
              <a:gd name="connsiteY64" fmla="*/ 1529359 h 1596499"/>
              <a:gd name="connsiteX65" fmla="*/ 4382398 w 9662615"/>
              <a:gd name="connsiteY65" fmla="*/ 1534108 h 1596499"/>
              <a:gd name="connsiteX66" fmla="*/ 4221826 w 9662615"/>
              <a:gd name="connsiteY66" fmla="*/ 1500972 h 1596499"/>
              <a:gd name="connsiteX67" fmla="*/ 4096601 w 9662615"/>
              <a:gd name="connsiteY67" fmla="*/ 1521563 h 1596499"/>
              <a:gd name="connsiteX68" fmla="*/ 3978586 w 9662615"/>
              <a:gd name="connsiteY68" fmla="*/ 1596499 h 1596499"/>
              <a:gd name="connsiteX69" fmla="*/ 3833906 w 9662615"/>
              <a:gd name="connsiteY69" fmla="*/ 1516637 h 1596499"/>
              <a:gd name="connsiteX70" fmla="*/ 3696258 w 9662615"/>
              <a:gd name="connsiteY70" fmla="*/ 1537563 h 1596499"/>
              <a:gd name="connsiteX71" fmla="*/ 3594070 w 9662615"/>
              <a:gd name="connsiteY71" fmla="*/ 1509422 h 1596499"/>
              <a:gd name="connsiteX72" fmla="*/ 3565233 w 9662615"/>
              <a:gd name="connsiteY72" fmla="*/ 1515122 h 1596499"/>
              <a:gd name="connsiteX73" fmla="*/ 3560267 w 9662615"/>
              <a:gd name="connsiteY73" fmla="*/ 1516288 h 1596499"/>
              <a:gd name="connsiteX74" fmla="*/ 3540258 w 9662615"/>
              <a:gd name="connsiteY74" fmla="*/ 1516976 h 1596499"/>
              <a:gd name="connsiteX75" fmla="*/ 3534780 w 9662615"/>
              <a:gd name="connsiteY75" fmla="*/ 1522141 h 1596499"/>
              <a:gd name="connsiteX76" fmla="*/ 3504783 w 9662615"/>
              <a:gd name="connsiteY76" fmla="*/ 1526739 h 1596499"/>
              <a:gd name="connsiteX77" fmla="*/ 3430805 w 9662615"/>
              <a:gd name="connsiteY77" fmla="*/ 1542521 h 1596499"/>
              <a:gd name="connsiteX78" fmla="*/ 3292707 w 9662615"/>
              <a:gd name="connsiteY78" fmla="*/ 1520490 h 1596499"/>
              <a:gd name="connsiteX79" fmla="*/ 3187872 w 9662615"/>
              <a:gd name="connsiteY79" fmla="*/ 1519991 h 1596499"/>
              <a:gd name="connsiteX80" fmla="*/ 3148026 w 9662615"/>
              <a:gd name="connsiteY80" fmla="*/ 1524777 h 1596499"/>
              <a:gd name="connsiteX81" fmla="*/ 3092394 w 9662615"/>
              <a:gd name="connsiteY81" fmla="*/ 1528115 h 1596499"/>
              <a:gd name="connsiteX82" fmla="*/ 2994200 w 9662615"/>
              <a:gd name="connsiteY82" fmla="*/ 1537857 h 1596499"/>
              <a:gd name="connsiteX83" fmla="*/ 2862301 w 9662615"/>
              <a:gd name="connsiteY83" fmla="*/ 1544250 h 1596499"/>
              <a:gd name="connsiteX84" fmla="*/ 2766335 w 9662615"/>
              <a:gd name="connsiteY84" fmla="*/ 1527662 h 1596499"/>
              <a:gd name="connsiteX85" fmla="*/ 2757836 w 9662615"/>
              <a:gd name="connsiteY85" fmla="*/ 1531371 h 1596499"/>
              <a:gd name="connsiteX86" fmla="*/ 2691555 w 9662615"/>
              <a:gd name="connsiteY86" fmla="*/ 1530283 h 1596499"/>
              <a:gd name="connsiteX87" fmla="*/ 2491676 w 9662615"/>
              <a:gd name="connsiteY87" fmla="*/ 1500859 h 1596499"/>
              <a:gd name="connsiteX88" fmla="*/ 2378036 w 9662615"/>
              <a:gd name="connsiteY88" fmla="*/ 1520645 h 1596499"/>
              <a:gd name="connsiteX89" fmla="*/ 2284269 w 9662615"/>
              <a:gd name="connsiteY89" fmla="*/ 1503068 h 1596499"/>
              <a:gd name="connsiteX90" fmla="*/ 2207104 w 9662615"/>
              <a:gd name="connsiteY90" fmla="*/ 1508888 h 1596499"/>
              <a:gd name="connsiteX91" fmla="*/ 2149226 w 9662615"/>
              <a:gd name="connsiteY91" fmla="*/ 1523409 h 1596499"/>
              <a:gd name="connsiteX92" fmla="*/ 2084783 w 9662615"/>
              <a:gd name="connsiteY92" fmla="*/ 1524245 h 1596499"/>
              <a:gd name="connsiteX93" fmla="*/ 2070075 w 9662615"/>
              <a:gd name="connsiteY93" fmla="*/ 1511285 h 1596499"/>
              <a:gd name="connsiteX94" fmla="*/ 2001057 w 9662615"/>
              <a:gd name="connsiteY94" fmla="*/ 1516449 h 1596499"/>
              <a:gd name="connsiteX95" fmla="*/ 1896330 w 9662615"/>
              <a:gd name="connsiteY95" fmla="*/ 1525725 h 1596499"/>
              <a:gd name="connsiteX96" fmla="*/ 1835994 w 9662615"/>
              <a:gd name="connsiteY96" fmla="*/ 1527678 h 1596499"/>
              <a:gd name="connsiteX97" fmla="*/ 1671119 w 9662615"/>
              <a:gd name="connsiteY97" fmla="*/ 1536701 h 1596499"/>
              <a:gd name="connsiteX98" fmla="*/ 1601337 w 9662615"/>
              <a:gd name="connsiteY98" fmla="*/ 1548552 h 1596499"/>
              <a:gd name="connsiteX99" fmla="*/ 1407755 w 9662615"/>
              <a:gd name="connsiteY99" fmla="*/ 1571444 h 1596499"/>
              <a:gd name="connsiteX100" fmla="*/ 1271994 w 9662615"/>
              <a:gd name="connsiteY100" fmla="*/ 1579471 h 1596499"/>
              <a:gd name="connsiteX101" fmla="*/ 1249226 w 9662615"/>
              <a:gd name="connsiteY101" fmla="*/ 1583140 h 1596499"/>
              <a:gd name="connsiteX102" fmla="*/ 1217719 w 9662615"/>
              <a:gd name="connsiteY102" fmla="*/ 1580863 h 1596499"/>
              <a:gd name="connsiteX103" fmla="*/ 1091432 w 9662615"/>
              <a:gd name="connsiteY103" fmla="*/ 1571003 h 1596499"/>
              <a:gd name="connsiteX104" fmla="*/ 992039 w 9662615"/>
              <a:gd name="connsiteY104" fmla="*/ 1556662 h 1596499"/>
              <a:gd name="connsiteX105" fmla="*/ 868264 w 9662615"/>
              <a:gd name="connsiteY105" fmla="*/ 1566392 h 1596499"/>
              <a:gd name="connsiteX106" fmla="*/ 792765 w 9662615"/>
              <a:gd name="connsiteY106" fmla="*/ 1563102 h 1596499"/>
              <a:gd name="connsiteX107" fmla="*/ 669055 w 9662615"/>
              <a:gd name="connsiteY107" fmla="*/ 1543638 h 1596499"/>
              <a:gd name="connsiteX108" fmla="*/ 506152 w 9662615"/>
              <a:gd name="connsiteY108" fmla="*/ 1549124 h 1596499"/>
              <a:gd name="connsiteX109" fmla="*/ 472797 w 9662615"/>
              <a:gd name="connsiteY109" fmla="*/ 1568904 h 1596499"/>
              <a:gd name="connsiteX110" fmla="*/ 427864 w 9662615"/>
              <a:gd name="connsiteY110" fmla="*/ 1580848 h 1596499"/>
              <a:gd name="connsiteX111" fmla="*/ 408381 w 9662615"/>
              <a:gd name="connsiteY111" fmla="*/ 1552940 h 1596499"/>
              <a:gd name="connsiteX112" fmla="*/ 267163 w 9662615"/>
              <a:gd name="connsiteY112" fmla="*/ 1531913 h 1596499"/>
              <a:gd name="connsiteX113" fmla="*/ 196644 w 9662615"/>
              <a:gd name="connsiteY113" fmla="*/ 1524565 h 1596499"/>
              <a:gd name="connsiteX114" fmla="*/ 86819 w 9662615"/>
              <a:gd name="connsiteY114" fmla="*/ 1519517 h 1596499"/>
              <a:gd name="connsiteX115" fmla="*/ 53369 w 9662615"/>
              <a:gd name="connsiteY115" fmla="*/ 1516853 h 1596499"/>
              <a:gd name="connsiteX116" fmla="*/ 2359 w 9662615"/>
              <a:gd name="connsiteY116" fmla="*/ 1515247 h 1596499"/>
              <a:gd name="connsiteX117" fmla="*/ 0 w 9662615"/>
              <a:gd name="connsiteY117" fmla="*/ 1514932 h 1596499"/>
              <a:gd name="connsiteX118" fmla="*/ 0 w 9662615"/>
              <a:gd name="connsiteY118" fmla="*/ 0 h 1596499"/>
              <a:gd name="connsiteX0" fmla="*/ 0 w 9662615"/>
              <a:gd name="connsiteY0" fmla="*/ 0 h 1600474"/>
              <a:gd name="connsiteX1" fmla="*/ 9662615 w 9662615"/>
              <a:gd name="connsiteY1" fmla="*/ 0 h 1600474"/>
              <a:gd name="connsiteX2" fmla="*/ 9662615 w 9662615"/>
              <a:gd name="connsiteY2" fmla="*/ 1280346 h 1600474"/>
              <a:gd name="connsiteX3" fmla="*/ 9658420 w 9662615"/>
              <a:gd name="connsiteY3" fmla="*/ 1280106 h 1600474"/>
              <a:gd name="connsiteX4" fmla="*/ 9469546 w 9662615"/>
              <a:gd name="connsiteY4" fmla="*/ 1289837 h 1600474"/>
              <a:gd name="connsiteX5" fmla="*/ 9385895 w 9662615"/>
              <a:gd name="connsiteY5" fmla="*/ 1269203 h 1600474"/>
              <a:gd name="connsiteX6" fmla="*/ 9144767 w 9662615"/>
              <a:gd name="connsiteY6" fmla="*/ 1264120 h 1600474"/>
              <a:gd name="connsiteX7" fmla="*/ 8837252 w 9662615"/>
              <a:gd name="connsiteY7" fmla="*/ 1350515 h 1600474"/>
              <a:gd name="connsiteX8" fmla="*/ 8705466 w 9662615"/>
              <a:gd name="connsiteY8" fmla="*/ 1342419 h 1600474"/>
              <a:gd name="connsiteX9" fmla="*/ 8652221 w 9662615"/>
              <a:gd name="connsiteY9" fmla="*/ 1326906 h 1600474"/>
              <a:gd name="connsiteX10" fmla="*/ 8632312 w 9662615"/>
              <a:gd name="connsiteY10" fmla="*/ 1326025 h 1600474"/>
              <a:gd name="connsiteX11" fmla="*/ 8591582 w 9662615"/>
              <a:gd name="connsiteY11" fmla="*/ 1341666 h 1600474"/>
              <a:gd name="connsiteX12" fmla="*/ 8537336 w 9662615"/>
              <a:gd name="connsiteY12" fmla="*/ 1341684 h 1600474"/>
              <a:gd name="connsiteX13" fmla="*/ 8472508 w 9662615"/>
              <a:gd name="connsiteY13" fmla="*/ 1363109 h 1600474"/>
              <a:gd name="connsiteX14" fmla="*/ 8258477 w 9662615"/>
              <a:gd name="connsiteY14" fmla="*/ 1370666 h 1600474"/>
              <a:gd name="connsiteX15" fmla="*/ 8197961 w 9662615"/>
              <a:gd name="connsiteY15" fmla="*/ 1392804 h 1600474"/>
              <a:gd name="connsiteX16" fmla="*/ 8171196 w 9662615"/>
              <a:gd name="connsiteY16" fmla="*/ 1397216 h 1600474"/>
              <a:gd name="connsiteX17" fmla="*/ 8127667 w 9662615"/>
              <a:gd name="connsiteY17" fmla="*/ 1418254 h 1600474"/>
              <a:gd name="connsiteX18" fmla="*/ 7974579 w 9662615"/>
              <a:gd name="connsiteY18" fmla="*/ 1383439 h 1600474"/>
              <a:gd name="connsiteX19" fmla="*/ 7768351 w 9662615"/>
              <a:gd name="connsiteY19" fmla="*/ 1395051 h 1600474"/>
              <a:gd name="connsiteX20" fmla="*/ 7635985 w 9662615"/>
              <a:gd name="connsiteY20" fmla="*/ 1386363 h 1600474"/>
              <a:gd name="connsiteX21" fmla="*/ 7466069 w 9662615"/>
              <a:gd name="connsiteY21" fmla="*/ 1377654 h 1600474"/>
              <a:gd name="connsiteX22" fmla="*/ 7355642 w 9662615"/>
              <a:gd name="connsiteY22" fmla="*/ 1407761 h 1600474"/>
              <a:gd name="connsiteX23" fmla="*/ 7151610 w 9662615"/>
              <a:gd name="connsiteY23" fmla="*/ 1397856 h 1600474"/>
              <a:gd name="connsiteX24" fmla="*/ 7082147 w 9662615"/>
              <a:gd name="connsiteY24" fmla="*/ 1406113 h 1600474"/>
              <a:gd name="connsiteX25" fmla="*/ 7014958 w 9662615"/>
              <a:gd name="connsiteY25" fmla="*/ 1396883 h 1600474"/>
              <a:gd name="connsiteX26" fmla="*/ 6907567 w 9662615"/>
              <a:gd name="connsiteY26" fmla="*/ 1419149 h 1600474"/>
              <a:gd name="connsiteX27" fmla="*/ 6748428 w 9662615"/>
              <a:gd name="connsiteY27" fmla="*/ 1420308 h 1600474"/>
              <a:gd name="connsiteX28" fmla="*/ 6654257 w 9662615"/>
              <a:gd name="connsiteY28" fmla="*/ 1424143 h 1600474"/>
              <a:gd name="connsiteX29" fmla="*/ 6620123 w 9662615"/>
              <a:gd name="connsiteY29" fmla="*/ 1430535 h 1600474"/>
              <a:gd name="connsiteX30" fmla="*/ 6571355 w 9662615"/>
              <a:gd name="connsiteY30" fmla="*/ 1436144 h 1600474"/>
              <a:gd name="connsiteX31" fmla="*/ 6486557 w 9662615"/>
              <a:gd name="connsiteY31" fmla="*/ 1449861 h 1600474"/>
              <a:gd name="connsiteX32" fmla="*/ 6370419 w 9662615"/>
              <a:gd name="connsiteY32" fmla="*/ 1461649 h 1600474"/>
              <a:gd name="connsiteX33" fmla="*/ 6278839 w 9662615"/>
              <a:gd name="connsiteY33" fmla="*/ 1449160 h 1600474"/>
              <a:gd name="connsiteX34" fmla="*/ 6272455 w 9662615"/>
              <a:gd name="connsiteY34" fmla="*/ 1453191 h 1600474"/>
              <a:gd name="connsiteX35" fmla="*/ 6212659 w 9662615"/>
              <a:gd name="connsiteY35" fmla="*/ 1454850 h 1600474"/>
              <a:gd name="connsiteX36" fmla="*/ 6069317 w 9662615"/>
              <a:gd name="connsiteY36" fmla="*/ 1445838 h 1600474"/>
              <a:gd name="connsiteX37" fmla="*/ 5878477 w 9662615"/>
              <a:gd name="connsiteY37" fmla="*/ 1439180 h 1600474"/>
              <a:gd name="connsiteX38" fmla="*/ 5838387 w 9662615"/>
              <a:gd name="connsiteY38" fmla="*/ 1444679 h 1600474"/>
              <a:gd name="connsiteX39" fmla="*/ 5771136 w 9662615"/>
              <a:gd name="connsiteY39" fmla="*/ 1453639 h 1600474"/>
              <a:gd name="connsiteX40" fmla="*/ 5724081 w 9662615"/>
              <a:gd name="connsiteY40" fmla="*/ 1470431 h 1600474"/>
              <a:gd name="connsiteX41" fmla="*/ 5666577 w 9662615"/>
              <a:gd name="connsiteY41" fmla="*/ 1473921 h 1600474"/>
              <a:gd name="connsiteX42" fmla="*/ 5649068 w 9662615"/>
              <a:gd name="connsiteY42" fmla="*/ 1461676 h 1600474"/>
              <a:gd name="connsiteX43" fmla="*/ 5588902 w 9662615"/>
              <a:gd name="connsiteY43" fmla="*/ 1469647 h 1600474"/>
              <a:gd name="connsiteX44" fmla="*/ 5498090 w 9662615"/>
              <a:gd name="connsiteY44" fmla="*/ 1483173 h 1600474"/>
              <a:gd name="connsiteX45" fmla="*/ 5444641 w 9662615"/>
              <a:gd name="connsiteY45" fmla="*/ 1487602 h 1600474"/>
              <a:gd name="connsiteX46" fmla="*/ 5299812 w 9662615"/>
              <a:gd name="connsiteY46" fmla="*/ 1503362 h 1600474"/>
              <a:gd name="connsiteX47" fmla="*/ 5213947 w 9662615"/>
              <a:gd name="connsiteY47" fmla="*/ 1516637 h 1600474"/>
              <a:gd name="connsiteX48" fmla="*/ 5090342 w 9662615"/>
              <a:gd name="connsiteY48" fmla="*/ 1546680 h 1600474"/>
              <a:gd name="connsiteX49" fmla="*/ 5129812 w 9662615"/>
              <a:gd name="connsiteY49" fmla="*/ 1521277 h 1600474"/>
              <a:gd name="connsiteX50" fmla="*/ 5059484 w 9662615"/>
              <a:gd name="connsiteY50" fmla="*/ 1546802 h 1600474"/>
              <a:gd name="connsiteX51" fmla="*/ 5038524 w 9662615"/>
              <a:gd name="connsiteY51" fmla="*/ 1545675 h 1600474"/>
              <a:gd name="connsiteX52" fmla="*/ 5026564 w 9662615"/>
              <a:gd name="connsiteY52" fmla="*/ 1545376 h 1600474"/>
              <a:gd name="connsiteX53" fmla="*/ 4969433 w 9662615"/>
              <a:gd name="connsiteY53" fmla="*/ 1550865 h 1600474"/>
              <a:gd name="connsiteX54" fmla="*/ 4929254 w 9662615"/>
              <a:gd name="connsiteY54" fmla="*/ 1563452 h 1600474"/>
              <a:gd name="connsiteX55" fmla="*/ 4871726 w 9662615"/>
              <a:gd name="connsiteY55" fmla="*/ 1570584 h 1600474"/>
              <a:gd name="connsiteX56" fmla="*/ 4843267 w 9662615"/>
              <a:gd name="connsiteY56" fmla="*/ 1561459 h 1600474"/>
              <a:gd name="connsiteX57" fmla="*/ 4821058 w 9662615"/>
              <a:gd name="connsiteY57" fmla="*/ 1553078 h 1600474"/>
              <a:gd name="connsiteX58" fmla="*/ 4791466 w 9662615"/>
              <a:gd name="connsiteY58" fmla="*/ 1561324 h 1600474"/>
              <a:gd name="connsiteX59" fmla="*/ 4784247 w 9662615"/>
              <a:gd name="connsiteY59" fmla="*/ 1562342 h 1600474"/>
              <a:gd name="connsiteX60" fmla="*/ 4739309 w 9662615"/>
              <a:gd name="connsiteY60" fmla="*/ 1553948 h 1600474"/>
              <a:gd name="connsiteX61" fmla="*/ 4697562 w 9662615"/>
              <a:gd name="connsiteY61" fmla="*/ 1551206 h 1600474"/>
              <a:gd name="connsiteX62" fmla="*/ 4650737 w 9662615"/>
              <a:gd name="connsiteY62" fmla="*/ 1537381 h 1600474"/>
              <a:gd name="connsiteX63" fmla="*/ 4583150 w 9662615"/>
              <a:gd name="connsiteY63" fmla="*/ 1529064 h 1600474"/>
              <a:gd name="connsiteX64" fmla="*/ 4521734 w 9662615"/>
              <a:gd name="connsiteY64" fmla="*/ 1529359 h 1600474"/>
              <a:gd name="connsiteX65" fmla="*/ 4382398 w 9662615"/>
              <a:gd name="connsiteY65" fmla="*/ 1534108 h 1600474"/>
              <a:gd name="connsiteX66" fmla="*/ 4221826 w 9662615"/>
              <a:gd name="connsiteY66" fmla="*/ 1500972 h 1600474"/>
              <a:gd name="connsiteX67" fmla="*/ 4096601 w 9662615"/>
              <a:gd name="connsiteY67" fmla="*/ 1521563 h 1600474"/>
              <a:gd name="connsiteX68" fmla="*/ 4046172 w 9662615"/>
              <a:gd name="connsiteY68" fmla="*/ 1600474 h 1600474"/>
              <a:gd name="connsiteX69" fmla="*/ 3833906 w 9662615"/>
              <a:gd name="connsiteY69" fmla="*/ 1516637 h 1600474"/>
              <a:gd name="connsiteX70" fmla="*/ 3696258 w 9662615"/>
              <a:gd name="connsiteY70" fmla="*/ 1537563 h 1600474"/>
              <a:gd name="connsiteX71" fmla="*/ 3594070 w 9662615"/>
              <a:gd name="connsiteY71" fmla="*/ 1509422 h 1600474"/>
              <a:gd name="connsiteX72" fmla="*/ 3565233 w 9662615"/>
              <a:gd name="connsiteY72" fmla="*/ 1515122 h 1600474"/>
              <a:gd name="connsiteX73" fmla="*/ 3560267 w 9662615"/>
              <a:gd name="connsiteY73" fmla="*/ 1516288 h 1600474"/>
              <a:gd name="connsiteX74" fmla="*/ 3540258 w 9662615"/>
              <a:gd name="connsiteY74" fmla="*/ 1516976 h 1600474"/>
              <a:gd name="connsiteX75" fmla="*/ 3534780 w 9662615"/>
              <a:gd name="connsiteY75" fmla="*/ 1522141 h 1600474"/>
              <a:gd name="connsiteX76" fmla="*/ 3504783 w 9662615"/>
              <a:gd name="connsiteY76" fmla="*/ 1526739 h 1600474"/>
              <a:gd name="connsiteX77" fmla="*/ 3430805 w 9662615"/>
              <a:gd name="connsiteY77" fmla="*/ 1542521 h 1600474"/>
              <a:gd name="connsiteX78" fmla="*/ 3292707 w 9662615"/>
              <a:gd name="connsiteY78" fmla="*/ 1520490 h 1600474"/>
              <a:gd name="connsiteX79" fmla="*/ 3187872 w 9662615"/>
              <a:gd name="connsiteY79" fmla="*/ 1519991 h 1600474"/>
              <a:gd name="connsiteX80" fmla="*/ 3148026 w 9662615"/>
              <a:gd name="connsiteY80" fmla="*/ 1524777 h 1600474"/>
              <a:gd name="connsiteX81" fmla="*/ 3092394 w 9662615"/>
              <a:gd name="connsiteY81" fmla="*/ 1528115 h 1600474"/>
              <a:gd name="connsiteX82" fmla="*/ 2994200 w 9662615"/>
              <a:gd name="connsiteY82" fmla="*/ 1537857 h 1600474"/>
              <a:gd name="connsiteX83" fmla="*/ 2862301 w 9662615"/>
              <a:gd name="connsiteY83" fmla="*/ 1544250 h 1600474"/>
              <a:gd name="connsiteX84" fmla="*/ 2766335 w 9662615"/>
              <a:gd name="connsiteY84" fmla="*/ 1527662 h 1600474"/>
              <a:gd name="connsiteX85" fmla="*/ 2757836 w 9662615"/>
              <a:gd name="connsiteY85" fmla="*/ 1531371 h 1600474"/>
              <a:gd name="connsiteX86" fmla="*/ 2691555 w 9662615"/>
              <a:gd name="connsiteY86" fmla="*/ 1530283 h 1600474"/>
              <a:gd name="connsiteX87" fmla="*/ 2491676 w 9662615"/>
              <a:gd name="connsiteY87" fmla="*/ 1500859 h 1600474"/>
              <a:gd name="connsiteX88" fmla="*/ 2378036 w 9662615"/>
              <a:gd name="connsiteY88" fmla="*/ 1520645 h 1600474"/>
              <a:gd name="connsiteX89" fmla="*/ 2284269 w 9662615"/>
              <a:gd name="connsiteY89" fmla="*/ 1503068 h 1600474"/>
              <a:gd name="connsiteX90" fmla="*/ 2207104 w 9662615"/>
              <a:gd name="connsiteY90" fmla="*/ 1508888 h 1600474"/>
              <a:gd name="connsiteX91" fmla="*/ 2149226 w 9662615"/>
              <a:gd name="connsiteY91" fmla="*/ 1523409 h 1600474"/>
              <a:gd name="connsiteX92" fmla="*/ 2084783 w 9662615"/>
              <a:gd name="connsiteY92" fmla="*/ 1524245 h 1600474"/>
              <a:gd name="connsiteX93" fmla="*/ 2070075 w 9662615"/>
              <a:gd name="connsiteY93" fmla="*/ 1511285 h 1600474"/>
              <a:gd name="connsiteX94" fmla="*/ 2001057 w 9662615"/>
              <a:gd name="connsiteY94" fmla="*/ 1516449 h 1600474"/>
              <a:gd name="connsiteX95" fmla="*/ 1896330 w 9662615"/>
              <a:gd name="connsiteY95" fmla="*/ 1525725 h 1600474"/>
              <a:gd name="connsiteX96" fmla="*/ 1835994 w 9662615"/>
              <a:gd name="connsiteY96" fmla="*/ 1527678 h 1600474"/>
              <a:gd name="connsiteX97" fmla="*/ 1671119 w 9662615"/>
              <a:gd name="connsiteY97" fmla="*/ 1536701 h 1600474"/>
              <a:gd name="connsiteX98" fmla="*/ 1601337 w 9662615"/>
              <a:gd name="connsiteY98" fmla="*/ 1548552 h 1600474"/>
              <a:gd name="connsiteX99" fmla="*/ 1407755 w 9662615"/>
              <a:gd name="connsiteY99" fmla="*/ 1571444 h 1600474"/>
              <a:gd name="connsiteX100" fmla="*/ 1271994 w 9662615"/>
              <a:gd name="connsiteY100" fmla="*/ 1579471 h 1600474"/>
              <a:gd name="connsiteX101" fmla="*/ 1249226 w 9662615"/>
              <a:gd name="connsiteY101" fmla="*/ 1583140 h 1600474"/>
              <a:gd name="connsiteX102" fmla="*/ 1217719 w 9662615"/>
              <a:gd name="connsiteY102" fmla="*/ 1580863 h 1600474"/>
              <a:gd name="connsiteX103" fmla="*/ 1091432 w 9662615"/>
              <a:gd name="connsiteY103" fmla="*/ 1571003 h 1600474"/>
              <a:gd name="connsiteX104" fmla="*/ 992039 w 9662615"/>
              <a:gd name="connsiteY104" fmla="*/ 1556662 h 1600474"/>
              <a:gd name="connsiteX105" fmla="*/ 868264 w 9662615"/>
              <a:gd name="connsiteY105" fmla="*/ 1566392 h 1600474"/>
              <a:gd name="connsiteX106" fmla="*/ 792765 w 9662615"/>
              <a:gd name="connsiteY106" fmla="*/ 1563102 h 1600474"/>
              <a:gd name="connsiteX107" fmla="*/ 669055 w 9662615"/>
              <a:gd name="connsiteY107" fmla="*/ 1543638 h 1600474"/>
              <a:gd name="connsiteX108" fmla="*/ 506152 w 9662615"/>
              <a:gd name="connsiteY108" fmla="*/ 1549124 h 1600474"/>
              <a:gd name="connsiteX109" fmla="*/ 472797 w 9662615"/>
              <a:gd name="connsiteY109" fmla="*/ 1568904 h 1600474"/>
              <a:gd name="connsiteX110" fmla="*/ 427864 w 9662615"/>
              <a:gd name="connsiteY110" fmla="*/ 1580848 h 1600474"/>
              <a:gd name="connsiteX111" fmla="*/ 408381 w 9662615"/>
              <a:gd name="connsiteY111" fmla="*/ 1552940 h 1600474"/>
              <a:gd name="connsiteX112" fmla="*/ 267163 w 9662615"/>
              <a:gd name="connsiteY112" fmla="*/ 1531913 h 1600474"/>
              <a:gd name="connsiteX113" fmla="*/ 196644 w 9662615"/>
              <a:gd name="connsiteY113" fmla="*/ 1524565 h 1600474"/>
              <a:gd name="connsiteX114" fmla="*/ 86819 w 9662615"/>
              <a:gd name="connsiteY114" fmla="*/ 1519517 h 1600474"/>
              <a:gd name="connsiteX115" fmla="*/ 53369 w 9662615"/>
              <a:gd name="connsiteY115" fmla="*/ 1516853 h 1600474"/>
              <a:gd name="connsiteX116" fmla="*/ 2359 w 9662615"/>
              <a:gd name="connsiteY116" fmla="*/ 1515247 h 1600474"/>
              <a:gd name="connsiteX117" fmla="*/ 0 w 9662615"/>
              <a:gd name="connsiteY117" fmla="*/ 1514932 h 1600474"/>
              <a:gd name="connsiteX118" fmla="*/ 0 w 9662615"/>
              <a:gd name="connsiteY118" fmla="*/ 0 h 1600474"/>
              <a:gd name="connsiteX0" fmla="*/ 0 w 9662615"/>
              <a:gd name="connsiteY0" fmla="*/ 0 h 1679987"/>
              <a:gd name="connsiteX1" fmla="*/ 9662615 w 9662615"/>
              <a:gd name="connsiteY1" fmla="*/ 0 h 1679987"/>
              <a:gd name="connsiteX2" fmla="*/ 9662615 w 9662615"/>
              <a:gd name="connsiteY2" fmla="*/ 1280346 h 1679987"/>
              <a:gd name="connsiteX3" fmla="*/ 9658420 w 9662615"/>
              <a:gd name="connsiteY3" fmla="*/ 1280106 h 1679987"/>
              <a:gd name="connsiteX4" fmla="*/ 9469546 w 9662615"/>
              <a:gd name="connsiteY4" fmla="*/ 1289837 h 1679987"/>
              <a:gd name="connsiteX5" fmla="*/ 9385895 w 9662615"/>
              <a:gd name="connsiteY5" fmla="*/ 1269203 h 1679987"/>
              <a:gd name="connsiteX6" fmla="*/ 9144767 w 9662615"/>
              <a:gd name="connsiteY6" fmla="*/ 1264120 h 1679987"/>
              <a:gd name="connsiteX7" fmla="*/ 8837252 w 9662615"/>
              <a:gd name="connsiteY7" fmla="*/ 1350515 h 1679987"/>
              <a:gd name="connsiteX8" fmla="*/ 8705466 w 9662615"/>
              <a:gd name="connsiteY8" fmla="*/ 1342419 h 1679987"/>
              <a:gd name="connsiteX9" fmla="*/ 8652221 w 9662615"/>
              <a:gd name="connsiteY9" fmla="*/ 1326906 h 1679987"/>
              <a:gd name="connsiteX10" fmla="*/ 8632312 w 9662615"/>
              <a:gd name="connsiteY10" fmla="*/ 1326025 h 1679987"/>
              <a:gd name="connsiteX11" fmla="*/ 8591582 w 9662615"/>
              <a:gd name="connsiteY11" fmla="*/ 1341666 h 1679987"/>
              <a:gd name="connsiteX12" fmla="*/ 8537336 w 9662615"/>
              <a:gd name="connsiteY12" fmla="*/ 1341684 h 1679987"/>
              <a:gd name="connsiteX13" fmla="*/ 8472508 w 9662615"/>
              <a:gd name="connsiteY13" fmla="*/ 1363109 h 1679987"/>
              <a:gd name="connsiteX14" fmla="*/ 8258477 w 9662615"/>
              <a:gd name="connsiteY14" fmla="*/ 1370666 h 1679987"/>
              <a:gd name="connsiteX15" fmla="*/ 8197961 w 9662615"/>
              <a:gd name="connsiteY15" fmla="*/ 1392804 h 1679987"/>
              <a:gd name="connsiteX16" fmla="*/ 8171196 w 9662615"/>
              <a:gd name="connsiteY16" fmla="*/ 1397216 h 1679987"/>
              <a:gd name="connsiteX17" fmla="*/ 8127667 w 9662615"/>
              <a:gd name="connsiteY17" fmla="*/ 1418254 h 1679987"/>
              <a:gd name="connsiteX18" fmla="*/ 7974579 w 9662615"/>
              <a:gd name="connsiteY18" fmla="*/ 1383439 h 1679987"/>
              <a:gd name="connsiteX19" fmla="*/ 7768351 w 9662615"/>
              <a:gd name="connsiteY19" fmla="*/ 1395051 h 1679987"/>
              <a:gd name="connsiteX20" fmla="*/ 7635985 w 9662615"/>
              <a:gd name="connsiteY20" fmla="*/ 1386363 h 1679987"/>
              <a:gd name="connsiteX21" fmla="*/ 7466069 w 9662615"/>
              <a:gd name="connsiteY21" fmla="*/ 1377654 h 1679987"/>
              <a:gd name="connsiteX22" fmla="*/ 7355642 w 9662615"/>
              <a:gd name="connsiteY22" fmla="*/ 1407761 h 1679987"/>
              <a:gd name="connsiteX23" fmla="*/ 7151610 w 9662615"/>
              <a:gd name="connsiteY23" fmla="*/ 1397856 h 1679987"/>
              <a:gd name="connsiteX24" fmla="*/ 7082147 w 9662615"/>
              <a:gd name="connsiteY24" fmla="*/ 1406113 h 1679987"/>
              <a:gd name="connsiteX25" fmla="*/ 7014958 w 9662615"/>
              <a:gd name="connsiteY25" fmla="*/ 1396883 h 1679987"/>
              <a:gd name="connsiteX26" fmla="*/ 6907567 w 9662615"/>
              <a:gd name="connsiteY26" fmla="*/ 1419149 h 1679987"/>
              <a:gd name="connsiteX27" fmla="*/ 6748428 w 9662615"/>
              <a:gd name="connsiteY27" fmla="*/ 1420308 h 1679987"/>
              <a:gd name="connsiteX28" fmla="*/ 6654257 w 9662615"/>
              <a:gd name="connsiteY28" fmla="*/ 1424143 h 1679987"/>
              <a:gd name="connsiteX29" fmla="*/ 6620123 w 9662615"/>
              <a:gd name="connsiteY29" fmla="*/ 1430535 h 1679987"/>
              <a:gd name="connsiteX30" fmla="*/ 6571355 w 9662615"/>
              <a:gd name="connsiteY30" fmla="*/ 1436144 h 1679987"/>
              <a:gd name="connsiteX31" fmla="*/ 6486557 w 9662615"/>
              <a:gd name="connsiteY31" fmla="*/ 1449861 h 1679987"/>
              <a:gd name="connsiteX32" fmla="*/ 6370419 w 9662615"/>
              <a:gd name="connsiteY32" fmla="*/ 1461649 h 1679987"/>
              <a:gd name="connsiteX33" fmla="*/ 6278839 w 9662615"/>
              <a:gd name="connsiteY33" fmla="*/ 1449160 h 1679987"/>
              <a:gd name="connsiteX34" fmla="*/ 6272455 w 9662615"/>
              <a:gd name="connsiteY34" fmla="*/ 1453191 h 1679987"/>
              <a:gd name="connsiteX35" fmla="*/ 6212659 w 9662615"/>
              <a:gd name="connsiteY35" fmla="*/ 1454850 h 1679987"/>
              <a:gd name="connsiteX36" fmla="*/ 6069317 w 9662615"/>
              <a:gd name="connsiteY36" fmla="*/ 1445838 h 1679987"/>
              <a:gd name="connsiteX37" fmla="*/ 5878477 w 9662615"/>
              <a:gd name="connsiteY37" fmla="*/ 1439180 h 1679987"/>
              <a:gd name="connsiteX38" fmla="*/ 5838387 w 9662615"/>
              <a:gd name="connsiteY38" fmla="*/ 1444679 h 1679987"/>
              <a:gd name="connsiteX39" fmla="*/ 5771136 w 9662615"/>
              <a:gd name="connsiteY39" fmla="*/ 1453639 h 1679987"/>
              <a:gd name="connsiteX40" fmla="*/ 5724081 w 9662615"/>
              <a:gd name="connsiteY40" fmla="*/ 1470431 h 1679987"/>
              <a:gd name="connsiteX41" fmla="*/ 5666577 w 9662615"/>
              <a:gd name="connsiteY41" fmla="*/ 1473921 h 1679987"/>
              <a:gd name="connsiteX42" fmla="*/ 5649068 w 9662615"/>
              <a:gd name="connsiteY42" fmla="*/ 1461676 h 1679987"/>
              <a:gd name="connsiteX43" fmla="*/ 5588902 w 9662615"/>
              <a:gd name="connsiteY43" fmla="*/ 1469647 h 1679987"/>
              <a:gd name="connsiteX44" fmla="*/ 5498090 w 9662615"/>
              <a:gd name="connsiteY44" fmla="*/ 1483173 h 1679987"/>
              <a:gd name="connsiteX45" fmla="*/ 5444641 w 9662615"/>
              <a:gd name="connsiteY45" fmla="*/ 1487602 h 1679987"/>
              <a:gd name="connsiteX46" fmla="*/ 5299812 w 9662615"/>
              <a:gd name="connsiteY46" fmla="*/ 1503362 h 1679987"/>
              <a:gd name="connsiteX47" fmla="*/ 5213947 w 9662615"/>
              <a:gd name="connsiteY47" fmla="*/ 1516637 h 1679987"/>
              <a:gd name="connsiteX48" fmla="*/ 5090342 w 9662615"/>
              <a:gd name="connsiteY48" fmla="*/ 1546680 h 1679987"/>
              <a:gd name="connsiteX49" fmla="*/ 5129812 w 9662615"/>
              <a:gd name="connsiteY49" fmla="*/ 1521277 h 1679987"/>
              <a:gd name="connsiteX50" fmla="*/ 5059484 w 9662615"/>
              <a:gd name="connsiteY50" fmla="*/ 1546802 h 1679987"/>
              <a:gd name="connsiteX51" fmla="*/ 5038524 w 9662615"/>
              <a:gd name="connsiteY51" fmla="*/ 1545675 h 1679987"/>
              <a:gd name="connsiteX52" fmla="*/ 5026564 w 9662615"/>
              <a:gd name="connsiteY52" fmla="*/ 1545376 h 1679987"/>
              <a:gd name="connsiteX53" fmla="*/ 4969433 w 9662615"/>
              <a:gd name="connsiteY53" fmla="*/ 1550865 h 1679987"/>
              <a:gd name="connsiteX54" fmla="*/ 4929254 w 9662615"/>
              <a:gd name="connsiteY54" fmla="*/ 1563452 h 1679987"/>
              <a:gd name="connsiteX55" fmla="*/ 4871726 w 9662615"/>
              <a:gd name="connsiteY55" fmla="*/ 1570584 h 1679987"/>
              <a:gd name="connsiteX56" fmla="*/ 4843267 w 9662615"/>
              <a:gd name="connsiteY56" fmla="*/ 1561459 h 1679987"/>
              <a:gd name="connsiteX57" fmla="*/ 4821058 w 9662615"/>
              <a:gd name="connsiteY57" fmla="*/ 1553078 h 1679987"/>
              <a:gd name="connsiteX58" fmla="*/ 4791466 w 9662615"/>
              <a:gd name="connsiteY58" fmla="*/ 1561324 h 1679987"/>
              <a:gd name="connsiteX59" fmla="*/ 4784247 w 9662615"/>
              <a:gd name="connsiteY59" fmla="*/ 1562342 h 1679987"/>
              <a:gd name="connsiteX60" fmla="*/ 4739309 w 9662615"/>
              <a:gd name="connsiteY60" fmla="*/ 1553948 h 1679987"/>
              <a:gd name="connsiteX61" fmla="*/ 4697562 w 9662615"/>
              <a:gd name="connsiteY61" fmla="*/ 1551206 h 1679987"/>
              <a:gd name="connsiteX62" fmla="*/ 4650737 w 9662615"/>
              <a:gd name="connsiteY62" fmla="*/ 1537381 h 1679987"/>
              <a:gd name="connsiteX63" fmla="*/ 4583150 w 9662615"/>
              <a:gd name="connsiteY63" fmla="*/ 1529064 h 1679987"/>
              <a:gd name="connsiteX64" fmla="*/ 4521734 w 9662615"/>
              <a:gd name="connsiteY64" fmla="*/ 1529359 h 1679987"/>
              <a:gd name="connsiteX65" fmla="*/ 4382398 w 9662615"/>
              <a:gd name="connsiteY65" fmla="*/ 1534108 h 1679987"/>
              <a:gd name="connsiteX66" fmla="*/ 4221826 w 9662615"/>
              <a:gd name="connsiteY66" fmla="*/ 1500972 h 1679987"/>
              <a:gd name="connsiteX67" fmla="*/ 4096601 w 9662615"/>
              <a:gd name="connsiteY67" fmla="*/ 1521563 h 1679987"/>
              <a:gd name="connsiteX68" fmla="*/ 3879195 w 9662615"/>
              <a:gd name="connsiteY68" fmla="*/ 1679987 h 1679987"/>
              <a:gd name="connsiteX69" fmla="*/ 3833906 w 9662615"/>
              <a:gd name="connsiteY69" fmla="*/ 1516637 h 1679987"/>
              <a:gd name="connsiteX70" fmla="*/ 3696258 w 9662615"/>
              <a:gd name="connsiteY70" fmla="*/ 1537563 h 1679987"/>
              <a:gd name="connsiteX71" fmla="*/ 3594070 w 9662615"/>
              <a:gd name="connsiteY71" fmla="*/ 1509422 h 1679987"/>
              <a:gd name="connsiteX72" fmla="*/ 3565233 w 9662615"/>
              <a:gd name="connsiteY72" fmla="*/ 1515122 h 1679987"/>
              <a:gd name="connsiteX73" fmla="*/ 3560267 w 9662615"/>
              <a:gd name="connsiteY73" fmla="*/ 1516288 h 1679987"/>
              <a:gd name="connsiteX74" fmla="*/ 3540258 w 9662615"/>
              <a:gd name="connsiteY74" fmla="*/ 1516976 h 1679987"/>
              <a:gd name="connsiteX75" fmla="*/ 3534780 w 9662615"/>
              <a:gd name="connsiteY75" fmla="*/ 1522141 h 1679987"/>
              <a:gd name="connsiteX76" fmla="*/ 3504783 w 9662615"/>
              <a:gd name="connsiteY76" fmla="*/ 1526739 h 1679987"/>
              <a:gd name="connsiteX77" fmla="*/ 3430805 w 9662615"/>
              <a:gd name="connsiteY77" fmla="*/ 1542521 h 1679987"/>
              <a:gd name="connsiteX78" fmla="*/ 3292707 w 9662615"/>
              <a:gd name="connsiteY78" fmla="*/ 1520490 h 1679987"/>
              <a:gd name="connsiteX79" fmla="*/ 3187872 w 9662615"/>
              <a:gd name="connsiteY79" fmla="*/ 1519991 h 1679987"/>
              <a:gd name="connsiteX80" fmla="*/ 3148026 w 9662615"/>
              <a:gd name="connsiteY80" fmla="*/ 1524777 h 1679987"/>
              <a:gd name="connsiteX81" fmla="*/ 3092394 w 9662615"/>
              <a:gd name="connsiteY81" fmla="*/ 1528115 h 1679987"/>
              <a:gd name="connsiteX82" fmla="*/ 2994200 w 9662615"/>
              <a:gd name="connsiteY82" fmla="*/ 1537857 h 1679987"/>
              <a:gd name="connsiteX83" fmla="*/ 2862301 w 9662615"/>
              <a:gd name="connsiteY83" fmla="*/ 1544250 h 1679987"/>
              <a:gd name="connsiteX84" fmla="*/ 2766335 w 9662615"/>
              <a:gd name="connsiteY84" fmla="*/ 1527662 h 1679987"/>
              <a:gd name="connsiteX85" fmla="*/ 2757836 w 9662615"/>
              <a:gd name="connsiteY85" fmla="*/ 1531371 h 1679987"/>
              <a:gd name="connsiteX86" fmla="*/ 2691555 w 9662615"/>
              <a:gd name="connsiteY86" fmla="*/ 1530283 h 1679987"/>
              <a:gd name="connsiteX87" fmla="*/ 2491676 w 9662615"/>
              <a:gd name="connsiteY87" fmla="*/ 1500859 h 1679987"/>
              <a:gd name="connsiteX88" fmla="*/ 2378036 w 9662615"/>
              <a:gd name="connsiteY88" fmla="*/ 1520645 h 1679987"/>
              <a:gd name="connsiteX89" fmla="*/ 2284269 w 9662615"/>
              <a:gd name="connsiteY89" fmla="*/ 1503068 h 1679987"/>
              <a:gd name="connsiteX90" fmla="*/ 2207104 w 9662615"/>
              <a:gd name="connsiteY90" fmla="*/ 1508888 h 1679987"/>
              <a:gd name="connsiteX91" fmla="*/ 2149226 w 9662615"/>
              <a:gd name="connsiteY91" fmla="*/ 1523409 h 1679987"/>
              <a:gd name="connsiteX92" fmla="*/ 2084783 w 9662615"/>
              <a:gd name="connsiteY92" fmla="*/ 1524245 h 1679987"/>
              <a:gd name="connsiteX93" fmla="*/ 2070075 w 9662615"/>
              <a:gd name="connsiteY93" fmla="*/ 1511285 h 1679987"/>
              <a:gd name="connsiteX94" fmla="*/ 2001057 w 9662615"/>
              <a:gd name="connsiteY94" fmla="*/ 1516449 h 1679987"/>
              <a:gd name="connsiteX95" fmla="*/ 1896330 w 9662615"/>
              <a:gd name="connsiteY95" fmla="*/ 1525725 h 1679987"/>
              <a:gd name="connsiteX96" fmla="*/ 1835994 w 9662615"/>
              <a:gd name="connsiteY96" fmla="*/ 1527678 h 1679987"/>
              <a:gd name="connsiteX97" fmla="*/ 1671119 w 9662615"/>
              <a:gd name="connsiteY97" fmla="*/ 1536701 h 1679987"/>
              <a:gd name="connsiteX98" fmla="*/ 1601337 w 9662615"/>
              <a:gd name="connsiteY98" fmla="*/ 1548552 h 1679987"/>
              <a:gd name="connsiteX99" fmla="*/ 1407755 w 9662615"/>
              <a:gd name="connsiteY99" fmla="*/ 1571444 h 1679987"/>
              <a:gd name="connsiteX100" fmla="*/ 1271994 w 9662615"/>
              <a:gd name="connsiteY100" fmla="*/ 1579471 h 1679987"/>
              <a:gd name="connsiteX101" fmla="*/ 1249226 w 9662615"/>
              <a:gd name="connsiteY101" fmla="*/ 1583140 h 1679987"/>
              <a:gd name="connsiteX102" fmla="*/ 1217719 w 9662615"/>
              <a:gd name="connsiteY102" fmla="*/ 1580863 h 1679987"/>
              <a:gd name="connsiteX103" fmla="*/ 1091432 w 9662615"/>
              <a:gd name="connsiteY103" fmla="*/ 1571003 h 1679987"/>
              <a:gd name="connsiteX104" fmla="*/ 992039 w 9662615"/>
              <a:gd name="connsiteY104" fmla="*/ 1556662 h 1679987"/>
              <a:gd name="connsiteX105" fmla="*/ 868264 w 9662615"/>
              <a:gd name="connsiteY105" fmla="*/ 1566392 h 1679987"/>
              <a:gd name="connsiteX106" fmla="*/ 792765 w 9662615"/>
              <a:gd name="connsiteY106" fmla="*/ 1563102 h 1679987"/>
              <a:gd name="connsiteX107" fmla="*/ 669055 w 9662615"/>
              <a:gd name="connsiteY107" fmla="*/ 1543638 h 1679987"/>
              <a:gd name="connsiteX108" fmla="*/ 506152 w 9662615"/>
              <a:gd name="connsiteY108" fmla="*/ 1549124 h 1679987"/>
              <a:gd name="connsiteX109" fmla="*/ 472797 w 9662615"/>
              <a:gd name="connsiteY109" fmla="*/ 1568904 h 1679987"/>
              <a:gd name="connsiteX110" fmla="*/ 427864 w 9662615"/>
              <a:gd name="connsiteY110" fmla="*/ 1580848 h 1679987"/>
              <a:gd name="connsiteX111" fmla="*/ 408381 w 9662615"/>
              <a:gd name="connsiteY111" fmla="*/ 1552940 h 1679987"/>
              <a:gd name="connsiteX112" fmla="*/ 267163 w 9662615"/>
              <a:gd name="connsiteY112" fmla="*/ 1531913 h 1679987"/>
              <a:gd name="connsiteX113" fmla="*/ 196644 w 9662615"/>
              <a:gd name="connsiteY113" fmla="*/ 1524565 h 1679987"/>
              <a:gd name="connsiteX114" fmla="*/ 86819 w 9662615"/>
              <a:gd name="connsiteY114" fmla="*/ 1519517 h 1679987"/>
              <a:gd name="connsiteX115" fmla="*/ 53369 w 9662615"/>
              <a:gd name="connsiteY115" fmla="*/ 1516853 h 1679987"/>
              <a:gd name="connsiteX116" fmla="*/ 2359 w 9662615"/>
              <a:gd name="connsiteY116" fmla="*/ 1515247 h 1679987"/>
              <a:gd name="connsiteX117" fmla="*/ 0 w 9662615"/>
              <a:gd name="connsiteY117" fmla="*/ 1514932 h 1679987"/>
              <a:gd name="connsiteX118" fmla="*/ 0 w 9662615"/>
              <a:gd name="connsiteY118" fmla="*/ 0 h 1679987"/>
              <a:gd name="connsiteX0" fmla="*/ 0 w 9662615"/>
              <a:gd name="connsiteY0" fmla="*/ 0 h 1648182"/>
              <a:gd name="connsiteX1" fmla="*/ 9662615 w 9662615"/>
              <a:gd name="connsiteY1" fmla="*/ 0 h 1648182"/>
              <a:gd name="connsiteX2" fmla="*/ 9662615 w 9662615"/>
              <a:gd name="connsiteY2" fmla="*/ 1280346 h 1648182"/>
              <a:gd name="connsiteX3" fmla="*/ 9658420 w 9662615"/>
              <a:gd name="connsiteY3" fmla="*/ 1280106 h 1648182"/>
              <a:gd name="connsiteX4" fmla="*/ 9469546 w 9662615"/>
              <a:gd name="connsiteY4" fmla="*/ 1289837 h 1648182"/>
              <a:gd name="connsiteX5" fmla="*/ 9385895 w 9662615"/>
              <a:gd name="connsiteY5" fmla="*/ 1269203 h 1648182"/>
              <a:gd name="connsiteX6" fmla="*/ 9144767 w 9662615"/>
              <a:gd name="connsiteY6" fmla="*/ 1264120 h 1648182"/>
              <a:gd name="connsiteX7" fmla="*/ 8837252 w 9662615"/>
              <a:gd name="connsiteY7" fmla="*/ 1350515 h 1648182"/>
              <a:gd name="connsiteX8" fmla="*/ 8705466 w 9662615"/>
              <a:gd name="connsiteY8" fmla="*/ 1342419 h 1648182"/>
              <a:gd name="connsiteX9" fmla="*/ 8652221 w 9662615"/>
              <a:gd name="connsiteY9" fmla="*/ 1326906 h 1648182"/>
              <a:gd name="connsiteX10" fmla="*/ 8632312 w 9662615"/>
              <a:gd name="connsiteY10" fmla="*/ 1326025 h 1648182"/>
              <a:gd name="connsiteX11" fmla="*/ 8591582 w 9662615"/>
              <a:gd name="connsiteY11" fmla="*/ 1341666 h 1648182"/>
              <a:gd name="connsiteX12" fmla="*/ 8537336 w 9662615"/>
              <a:gd name="connsiteY12" fmla="*/ 1341684 h 1648182"/>
              <a:gd name="connsiteX13" fmla="*/ 8472508 w 9662615"/>
              <a:gd name="connsiteY13" fmla="*/ 1363109 h 1648182"/>
              <a:gd name="connsiteX14" fmla="*/ 8258477 w 9662615"/>
              <a:gd name="connsiteY14" fmla="*/ 1370666 h 1648182"/>
              <a:gd name="connsiteX15" fmla="*/ 8197961 w 9662615"/>
              <a:gd name="connsiteY15" fmla="*/ 1392804 h 1648182"/>
              <a:gd name="connsiteX16" fmla="*/ 8171196 w 9662615"/>
              <a:gd name="connsiteY16" fmla="*/ 1397216 h 1648182"/>
              <a:gd name="connsiteX17" fmla="*/ 8127667 w 9662615"/>
              <a:gd name="connsiteY17" fmla="*/ 1418254 h 1648182"/>
              <a:gd name="connsiteX18" fmla="*/ 7974579 w 9662615"/>
              <a:gd name="connsiteY18" fmla="*/ 1383439 h 1648182"/>
              <a:gd name="connsiteX19" fmla="*/ 7768351 w 9662615"/>
              <a:gd name="connsiteY19" fmla="*/ 1395051 h 1648182"/>
              <a:gd name="connsiteX20" fmla="*/ 7635985 w 9662615"/>
              <a:gd name="connsiteY20" fmla="*/ 1386363 h 1648182"/>
              <a:gd name="connsiteX21" fmla="*/ 7466069 w 9662615"/>
              <a:gd name="connsiteY21" fmla="*/ 1377654 h 1648182"/>
              <a:gd name="connsiteX22" fmla="*/ 7355642 w 9662615"/>
              <a:gd name="connsiteY22" fmla="*/ 1407761 h 1648182"/>
              <a:gd name="connsiteX23" fmla="*/ 7151610 w 9662615"/>
              <a:gd name="connsiteY23" fmla="*/ 1397856 h 1648182"/>
              <a:gd name="connsiteX24" fmla="*/ 7082147 w 9662615"/>
              <a:gd name="connsiteY24" fmla="*/ 1406113 h 1648182"/>
              <a:gd name="connsiteX25" fmla="*/ 7014958 w 9662615"/>
              <a:gd name="connsiteY25" fmla="*/ 1396883 h 1648182"/>
              <a:gd name="connsiteX26" fmla="*/ 6907567 w 9662615"/>
              <a:gd name="connsiteY26" fmla="*/ 1419149 h 1648182"/>
              <a:gd name="connsiteX27" fmla="*/ 6748428 w 9662615"/>
              <a:gd name="connsiteY27" fmla="*/ 1420308 h 1648182"/>
              <a:gd name="connsiteX28" fmla="*/ 6654257 w 9662615"/>
              <a:gd name="connsiteY28" fmla="*/ 1424143 h 1648182"/>
              <a:gd name="connsiteX29" fmla="*/ 6620123 w 9662615"/>
              <a:gd name="connsiteY29" fmla="*/ 1430535 h 1648182"/>
              <a:gd name="connsiteX30" fmla="*/ 6571355 w 9662615"/>
              <a:gd name="connsiteY30" fmla="*/ 1436144 h 1648182"/>
              <a:gd name="connsiteX31" fmla="*/ 6486557 w 9662615"/>
              <a:gd name="connsiteY31" fmla="*/ 1449861 h 1648182"/>
              <a:gd name="connsiteX32" fmla="*/ 6370419 w 9662615"/>
              <a:gd name="connsiteY32" fmla="*/ 1461649 h 1648182"/>
              <a:gd name="connsiteX33" fmla="*/ 6278839 w 9662615"/>
              <a:gd name="connsiteY33" fmla="*/ 1449160 h 1648182"/>
              <a:gd name="connsiteX34" fmla="*/ 6272455 w 9662615"/>
              <a:gd name="connsiteY34" fmla="*/ 1453191 h 1648182"/>
              <a:gd name="connsiteX35" fmla="*/ 6212659 w 9662615"/>
              <a:gd name="connsiteY35" fmla="*/ 1454850 h 1648182"/>
              <a:gd name="connsiteX36" fmla="*/ 6069317 w 9662615"/>
              <a:gd name="connsiteY36" fmla="*/ 1445838 h 1648182"/>
              <a:gd name="connsiteX37" fmla="*/ 5878477 w 9662615"/>
              <a:gd name="connsiteY37" fmla="*/ 1439180 h 1648182"/>
              <a:gd name="connsiteX38" fmla="*/ 5838387 w 9662615"/>
              <a:gd name="connsiteY38" fmla="*/ 1444679 h 1648182"/>
              <a:gd name="connsiteX39" fmla="*/ 5771136 w 9662615"/>
              <a:gd name="connsiteY39" fmla="*/ 1453639 h 1648182"/>
              <a:gd name="connsiteX40" fmla="*/ 5724081 w 9662615"/>
              <a:gd name="connsiteY40" fmla="*/ 1470431 h 1648182"/>
              <a:gd name="connsiteX41" fmla="*/ 5666577 w 9662615"/>
              <a:gd name="connsiteY41" fmla="*/ 1473921 h 1648182"/>
              <a:gd name="connsiteX42" fmla="*/ 5649068 w 9662615"/>
              <a:gd name="connsiteY42" fmla="*/ 1461676 h 1648182"/>
              <a:gd name="connsiteX43" fmla="*/ 5588902 w 9662615"/>
              <a:gd name="connsiteY43" fmla="*/ 1469647 h 1648182"/>
              <a:gd name="connsiteX44" fmla="*/ 5498090 w 9662615"/>
              <a:gd name="connsiteY44" fmla="*/ 1483173 h 1648182"/>
              <a:gd name="connsiteX45" fmla="*/ 5444641 w 9662615"/>
              <a:gd name="connsiteY45" fmla="*/ 1487602 h 1648182"/>
              <a:gd name="connsiteX46" fmla="*/ 5299812 w 9662615"/>
              <a:gd name="connsiteY46" fmla="*/ 1503362 h 1648182"/>
              <a:gd name="connsiteX47" fmla="*/ 5213947 w 9662615"/>
              <a:gd name="connsiteY47" fmla="*/ 1516637 h 1648182"/>
              <a:gd name="connsiteX48" fmla="*/ 5090342 w 9662615"/>
              <a:gd name="connsiteY48" fmla="*/ 1546680 h 1648182"/>
              <a:gd name="connsiteX49" fmla="*/ 5129812 w 9662615"/>
              <a:gd name="connsiteY49" fmla="*/ 1521277 h 1648182"/>
              <a:gd name="connsiteX50" fmla="*/ 5059484 w 9662615"/>
              <a:gd name="connsiteY50" fmla="*/ 1546802 h 1648182"/>
              <a:gd name="connsiteX51" fmla="*/ 5038524 w 9662615"/>
              <a:gd name="connsiteY51" fmla="*/ 1545675 h 1648182"/>
              <a:gd name="connsiteX52" fmla="*/ 5026564 w 9662615"/>
              <a:gd name="connsiteY52" fmla="*/ 1545376 h 1648182"/>
              <a:gd name="connsiteX53" fmla="*/ 4969433 w 9662615"/>
              <a:gd name="connsiteY53" fmla="*/ 1550865 h 1648182"/>
              <a:gd name="connsiteX54" fmla="*/ 4929254 w 9662615"/>
              <a:gd name="connsiteY54" fmla="*/ 1563452 h 1648182"/>
              <a:gd name="connsiteX55" fmla="*/ 4871726 w 9662615"/>
              <a:gd name="connsiteY55" fmla="*/ 1570584 h 1648182"/>
              <a:gd name="connsiteX56" fmla="*/ 4843267 w 9662615"/>
              <a:gd name="connsiteY56" fmla="*/ 1561459 h 1648182"/>
              <a:gd name="connsiteX57" fmla="*/ 4821058 w 9662615"/>
              <a:gd name="connsiteY57" fmla="*/ 1553078 h 1648182"/>
              <a:gd name="connsiteX58" fmla="*/ 4791466 w 9662615"/>
              <a:gd name="connsiteY58" fmla="*/ 1561324 h 1648182"/>
              <a:gd name="connsiteX59" fmla="*/ 4784247 w 9662615"/>
              <a:gd name="connsiteY59" fmla="*/ 1562342 h 1648182"/>
              <a:gd name="connsiteX60" fmla="*/ 4739309 w 9662615"/>
              <a:gd name="connsiteY60" fmla="*/ 1553948 h 1648182"/>
              <a:gd name="connsiteX61" fmla="*/ 4697562 w 9662615"/>
              <a:gd name="connsiteY61" fmla="*/ 1551206 h 1648182"/>
              <a:gd name="connsiteX62" fmla="*/ 4650737 w 9662615"/>
              <a:gd name="connsiteY62" fmla="*/ 1537381 h 1648182"/>
              <a:gd name="connsiteX63" fmla="*/ 4583150 w 9662615"/>
              <a:gd name="connsiteY63" fmla="*/ 1529064 h 1648182"/>
              <a:gd name="connsiteX64" fmla="*/ 4521734 w 9662615"/>
              <a:gd name="connsiteY64" fmla="*/ 1529359 h 1648182"/>
              <a:gd name="connsiteX65" fmla="*/ 4382398 w 9662615"/>
              <a:gd name="connsiteY65" fmla="*/ 1534108 h 1648182"/>
              <a:gd name="connsiteX66" fmla="*/ 4221826 w 9662615"/>
              <a:gd name="connsiteY66" fmla="*/ 1500972 h 1648182"/>
              <a:gd name="connsiteX67" fmla="*/ 4096601 w 9662615"/>
              <a:gd name="connsiteY67" fmla="*/ 1521563 h 1648182"/>
              <a:gd name="connsiteX68" fmla="*/ 4058099 w 9662615"/>
              <a:gd name="connsiteY68" fmla="*/ 1648182 h 1648182"/>
              <a:gd name="connsiteX69" fmla="*/ 3833906 w 9662615"/>
              <a:gd name="connsiteY69" fmla="*/ 1516637 h 1648182"/>
              <a:gd name="connsiteX70" fmla="*/ 3696258 w 9662615"/>
              <a:gd name="connsiteY70" fmla="*/ 1537563 h 1648182"/>
              <a:gd name="connsiteX71" fmla="*/ 3594070 w 9662615"/>
              <a:gd name="connsiteY71" fmla="*/ 1509422 h 1648182"/>
              <a:gd name="connsiteX72" fmla="*/ 3565233 w 9662615"/>
              <a:gd name="connsiteY72" fmla="*/ 1515122 h 1648182"/>
              <a:gd name="connsiteX73" fmla="*/ 3560267 w 9662615"/>
              <a:gd name="connsiteY73" fmla="*/ 1516288 h 1648182"/>
              <a:gd name="connsiteX74" fmla="*/ 3540258 w 9662615"/>
              <a:gd name="connsiteY74" fmla="*/ 1516976 h 1648182"/>
              <a:gd name="connsiteX75" fmla="*/ 3534780 w 9662615"/>
              <a:gd name="connsiteY75" fmla="*/ 1522141 h 1648182"/>
              <a:gd name="connsiteX76" fmla="*/ 3504783 w 9662615"/>
              <a:gd name="connsiteY76" fmla="*/ 1526739 h 1648182"/>
              <a:gd name="connsiteX77" fmla="*/ 3430805 w 9662615"/>
              <a:gd name="connsiteY77" fmla="*/ 1542521 h 1648182"/>
              <a:gd name="connsiteX78" fmla="*/ 3292707 w 9662615"/>
              <a:gd name="connsiteY78" fmla="*/ 1520490 h 1648182"/>
              <a:gd name="connsiteX79" fmla="*/ 3187872 w 9662615"/>
              <a:gd name="connsiteY79" fmla="*/ 1519991 h 1648182"/>
              <a:gd name="connsiteX80" fmla="*/ 3148026 w 9662615"/>
              <a:gd name="connsiteY80" fmla="*/ 1524777 h 1648182"/>
              <a:gd name="connsiteX81" fmla="*/ 3092394 w 9662615"/>
              <a:gd name="connsiteY81" fmla="*/ 1528115 h 1648182"/>
              <a:gd name="connsiteX82" fmla="*/ 2994200 w 9662615"/>
              <a:gd name="connsiteY82" fmla="*/ 1537857 h 1648182"/>
              <a:gd name="connsiteX83" fmla="*/ 2862301 w 9662615"/>
              <a:gd name="connsiteY83" fmla="*/ 1544250 h 1648182"/>
              <a:gd name="connsiteX84" fmla="*/ 2766335 w 9662615"/>
              <a:gd name="connsiteY84" fmla="*/ 1527662 h 1648182"/>
              <a:gd name="connsiteX85" fmla="*/ 2757836 w 9662615"/>
              <a:gd name="connsiteY85" fmla="*/ 1531371 h 1648182"/>
              <a:gd name="connsiteX86" fmla="*/ 2691555 w 9662615"/>
              <a:gd name="connsiteY86" fmla="*/ 1530283 h 1648182"/>
              <a:gd name="connsiteX87" fmla="*/ 2491676 w 9662615"/>
              <a:gd name="connsiteY87" fmla="*/ 1500859 h 1648182"/>
              <a:gd name="connsiteX88" fmla="*/ 2378036 w 9662615"/>
              <a:gd name="connsiteY88" fmla="*/ 1520645 h 1648182"/>
              <a:gd name="connsiteX89" fmla="*/ 2284269 w 9662615"/>
              <a:gd name="connsiteY89" fmla="*/ 1503068 h 1648182"/>
              <a:gd name="connsiteX90" fmla="*/ 2207104 w 9662615"/>
              <a:gd name="connsiteY90" fmla="*/ 1508888 h 1648182"/>
              <a:gd name="connsiteX91" fmla="*/ 2149226 w 9662615"/>
              <a:gd name="connsiteY91" fmla="*/ 1523409 h 1648182"/>
              <a:gd name="connsiteX92" fmla="*/ 2084783 w 9662615"/>
              <a:gd name="connsiteY92" fmla="*/ 1524245 h 1648182"/>
              <a:gd name="connsiteX93" fmla="*/ 2070075 w 9662615"/>
              <a:gd name="connsiteY93" fmla="*/ 1511285 h 1648182"/>
              <a:gd name="connsiteX94" fmla="*/ 2001057 w 9662615"/>
              <a:gd name="connsiteY94" fmla="*/ 1516449 h 1648182"/>
              <a:gd name="connsiteX95" fmla="*/ 1896330 w 9662615"/>
              <a:gd name="connsiteY95" fmla="*/ 1525725 h 1648182"/>
              <a:gd name="connsiteX96" fmla="*/ 1835994 w 9662615"/>
              <a:gd name="connsiteY96" fmla="*/ 1527678 h 1648182"/>
              <a:gd name="connsiteX97" fmla="*/ 1671119 w 9662615"/>
              <a:gd name="connsiteY97" fmla="*/ 1536701 h 1648182"/>
              <a:gd name="connsiteX98" fmla="*/ 1601337 w 9662615"/>
              <a:gd name="connsiteY98" fmla="*/ 1548552 h 1648182"/>
              <a:gd name="connsiteX99" fmla="*/ 1407755 w 9662615"/>
              <a:gd name="connsiteY99" fmla="*/ 1571444 h 1648182"/>
              <a:gd name="connsiteX100" fmla="*/ 1271994 w 9662615"/>
              <a:gd name="connsiteY100" fmla="*/ 1579471 h 1648182"/>
              <a:gd name="connsiteX101" fmla="*/ 1249226 w 9662615"/>
              <a:gd name="connsiteY101" fmla="*/ 1583140 h 1648182"/>
              <a:gd name="connsiteX102" fmla="*/ 1217719 w 9662615"/>
              <a:gd name="connsiteY102" fmla="*/ 1580863 h 1648182"/>
              <a:gd name="connsiteX103" fmla="*/ 1091432 w 9662615"/>
              <a:gd name="connsiteY103" fmla="*/ 1571003 h 1648182"/>
              <a:gd name="connsiteX104" fmla="*/ 992039 w 9662615"/>
              <a:gd name="connsiteY104" fmla="*/ 1556662 h 1648182"/>
              <a:gd name="connsiteX105" fmla="*/ 868264 w 9662615"/>
              <a:gd name="connsiteY105" fmla="*/ 1566392 h 1648182"/>
              <a:gd name="connsiteX106" fmla="*/ 792765 w 9662615"/>
              <a:gd name="connsiteY106" fmla="*/ 1563102 h 1648182"/>
              <a:gd name="connsiteX107" fmla="*/ 669055 w 9662615"/>
              <a:gd name="connsiteY107" fmla="*/ 1543638 h 1648182"/>
              <a:gd name="connsiteX108" fmla="*/ 506152 w 9662615"/>
              <a:gd name="connsiteY108" fmla="*/ 1549124 h 1648182"/>
              <a:gd name="connsiteX109" fmla="*/ 472797 w 9662615"/>
              <a:gd name="connsiteY109" fmla="*/ 1568904 h 1648182"/>
              <a:gd name="connsiteX110" fmla="*/ 427864 w 9662615"/>
              <a:gd name="connsiteY110" fmla="*/ 1580848 h 1648182"/>
              <a:gd name="connsiteX111" fmla="*/ 408381 w 9662615"/>
              <a:gd name="connsiteY111" fmla="*/ 1552940 h 1648182"/>
              <a:gd name="connsiteX112" fmla="*/ 267163 w 9662615"/>
              <a:gd name="connsiteY112" fmla="*/ 1531913 h 1648182"/>
              <a:gd name="connsiteX113" fmla="*/ 196644 w 9662615"/>
              <a:gd name="connsiteY113" fmla="*/ 1524565 h 1648182"/>
              <a:gd name="connsiteX114" fmla="*/ 86819 w 9662615"/>
              <a:gd name="connsiteY114" fmla="*/ 1519517 h 1648182"/>
              <a:gd name="connsiteX115" fmla="*/ 53369 w 9662615"/>
              <a:gd name="connsiteY115" fmla="*/ 1516853 h 1648182"/>
              <a:gd name="connsiteX116" fmla="*/ 2359 w 9662615"/>
              <a:gd name="connsiteY116" fmla="*/ 1515247 h 1648182"/>
              <a:gd name="connsiteX117" fmla="*/ 0 w 9662615"/>
              <a:gd name="connsiteY117" fmla="*/ 1514932 h 1648182"/>
              <a:gd name="connsiteX118" fmla="*/ 0 w 9662615"/>
              <a:gd name="connsiteY118" fmla="*/ 0 h 1648182"/>
              <a:gd name="connsiteX0" fmla="*/ 0 w 9662615"/>
              <a:gd name="connsiteY0" fmla="*/ 0 h 1648182"/>
              <a:gd name="connsiteX1" fmla="*/ 9662615 w 9662615"/>
              <a:gd name="connsiteY1" fmla="*/ 0 h 1648182"/>
              <a:gd name="connsiteX2" fmla="*/ 9662615 w 9662615"/>
              <a:gd name="connsiteY2" fmla="*/ 1280346 h 1648182"/>
              <a:gd name="connsiteX3" fmla="*/ 9658420 w 9662615"/>
              <a:gd name="connsiteY3" fmla="*/ 1280106 h 1648182"/>
              <a:gd name="connsiteX4" fmla="*/ 9469546 w 9662615"/>
              <a:gd name="connsiteY4" fmla="*/ 1289837 h 1648182"/>
              <a:gd name="connsiteX5" fmla="*/ 9385895 w 9662615"/>
              <a:gd name="connsiteY5" fmla="*/ 1269203 h 1648182"/>
              <a:gd name="connsiteX6" fmla="*/ 9144767 w 9662615"/>
              <a:gd name="connsiteY6" fmla="*/ 1264120 h 1648182"/>
              <a:gd name="connsiteX7" fmla="*/ 8837252 w 9662615"/>
              <a:gd name="connsiteY7" fmla="*/ 1350515 h 1648182"/>
              <a:gd name="connsiteX8" fmla="*/ 8705466 w 9662615"/>
              <a:gd name="connsiteY8" fmla="*/ 1342419 h 1648182"/>
              <a:gd name="connsiteX9" fmla="*/ 8652221 w 9662615"/>
              <a:gd name="connsiteY9" fmla="*/ 1326906 h 1648182"/>
              <a:gd name="connsiteX10" fmla="*/ 8632312 w 9662615"/>
              <a:gd name="connsiteY10" fmla="*/ 1326025 h 1648182"/>
              <a:gd name="connsiteX11" fmla="*/ 8591582 w 9662615"/>
              <a:gd name="connsiteY11" fmla="*/ 1341666 h 1648182"/>
              <a:gd name="connsiteX12" fmla="*/ 8537336 w 9662615"/>
              <a:gd name="connsiteY12" fmla="*/ 1341684 h 1648182"/>
              <a:gd name="connsiteX13" fmla="*/ 8472508 w 9662615"/>
              <a:gd name="connsiteY13" fmla="*/ 1363109 h 1648182"/>
              <a:gd name="connsiteX14" fmla="*/ 8258477 w 9662615"/>
              <a:gd name="connsiteY14" fmla="*/ 1370666 h 1648182"/>
              <a:gd name="connsiteX15" fmla="*/ 8197961 w 9662615"/>
              <a:gd name="connsiteY15" fmla="*/ 1392804 h 1648182"/>
              <a:gd name="connsiteX16" fmla="*/ 8171196 w 9662615"/>
              <a:gd name="connsiteY16" fmla="*/ 1397216 h 1648182"/>
              <a:gd name="connsiteX17" fmla="*/ 8127667 w 9662615"/>
              <a:gd name="connsiteY17" fmla="*/ 1418254 h 1648182"/>
              <a:gd name="connsiteX18" fmla="*/ 7974579 w 9662615"/>
              <a:gd name="connsiteY18" fmla="*/ 1383439 h 1648182"/>
              <a:gd name="connsiteX19" fmla="*/ 7768351 w 9662615"/>
              <a:gd name="connsiteY19" fmla="*/ 1395051 h 1648182"/>
              <a:gd name="connsiteX20" fmla="*/ 7635985 w 9662615"/>
              <a:gd name="connsiteY20" fmla="*/ 1386363 h 1648182"/>
              <a:gd name="connsiteX21" fmla="*/ 7466069 w 9662615"/>
              <a:gd name="connsiteY21" fmla="*/ 1377654 h 1648182"/>
              <a:gd name="connsiteX22" fmla="*/ 7355642 w 9662615"/>
              <a:gd name="connsiteY22" fmla="*/ 1407761 h 1648182"/>
              <a:gd name="connsiteX23" fmla="*/ 7151610 w 9662615"/>
              <a:gd name="connsiteY23" fmla="*/ 1397856 h 1648182"/>
              <a:gd name="connsiteX24" fmla="*/ 7082147 w 9662615"/>
              <a:gd name="connsiteY24" fmla="*/ 1406113 h 1648182"/>
              <a:gd name="connsiteX25" fmla="*/ 7014958 w 9662615"/>
              <a:gd name="connsiteY25" fmla="*/ 1396883 h 1648182"/>
              <a:gd name="connsiteX26" fmla="*/ 6907567 w 9662615"/>
              <a:gd name="connsiteY26" fmla="*/ 1419149 h 1648182"/>
              <a:gd name="connsiteX27" fmla="*/ 6748428 w 9662615"/>
              <a:gd name="connsiteY27" fmla="*/ 1420308 h 1648182"/>
              <a:gd name="connsiteX28" fmla="*/ 6654257 w 9662615"/>
              <a:gd name="connsiteY28" fmla="*/ 1424143 h 1648182"/>
              <a:gd name="connsiteX29" fmla="*/ 6620123 w 9662615"/>
              <a:gd name="connsiteY29" fmla="*/ 1430535 h 1648182"/>
              <a:gd name="connsiteX30" fmla="*/ 6571355 w 9662615"/>
              <a:gd name="connsiteY30" fmla="*/ 1436144 h 1648182"/>
              <a:gd name="connsiteX31" fmla="*/ 6486557 w 9662615"/>
              <a:gd name="connsiteY31" fmla="*/ 1449861 h 1648182"/>
              <a:gd name="connsiteX32" fmla="*/ 6370419 w 9662615"/>
              <a:gd name="connsiteY32" fmla="*/ 1461649 h 1648182"/>
              <a:gd name="connsiteX33" fmla="*/ 6278839 w 9662615"/>
              <a:gd name="connsiteY33" fmla="*/ 1449160 h 1648182"/>
              <a:gd name="connsiteX34" fmla="*/ 6272455 w 9662615"/>
              <a:gd name="connsiteY34" fmla="*/ 1453191 h 1648182"/>
              <a:gd name="connsiteX35" fmla="*/ 6212659 w 9662615"/>
              <a:gd name="connsiteY35" fmla="*/ 1454850 h 1648182"/>
              <a:gd name="connsiteX36" fmla="*/ 6069317 w 9662615"/>
              <a:gd name="connsiteY36" fmla="*/ 1445838 h 1648182"/>
              <a:gd name="connsiteX37" fmla="*/ 5878477 w 9662615"/>
              <a:gd name="connsiteY37" fmla="*/ 1439180 h 1648182"/>
              <a:gd name="connsiteX38" fmla="*/ 5838387 w 9662615"/>
              <a:gd name="connsiteY38" fmla="*/ 1444679 h 1648182"/>
              <a:gd name="connsiteX39" fmla="*/ 5771136 w 9662615"/>
              <a:gd name="connsiteY39" fmla="*/ 1453639 h 1648182"/>
              <a:gd name="connsiteX40" fmla="*/ 5724081 w 9662615"/>
              <a:gd name="connsiteY40" fmla="*/ 1470431 h 1648182"/>
              <a:gd name="connsiteX41" fmla="*/ 5666577 w 9662615"/>
              <a:gd name="connsiteY41" fmla="*/ 1473921 h 1648182"/>
              <a:gd name="connsiteX42" fmla="*/ 5649068 w 9662615"/>
              <a:gd name="connsiteY42" fmla="*/ 1461676 h 1648182"/>
              <a:gd name="connsiteX43" fmla="*/ 5588902 w 9662615"/>
              <a:gd name="connsiteY43" fmla="*/ 1469647 h 1648182"/>
              <a:gd name="connsiteX44" fmla="*/ 5498090 w 9662615"/>
              <a:gd name="connsiteY44" fmla="*/ 1483173 h 1648182"/>
              <a:gd name="connsiteX45" fmla="*/ 5444641 w 9662615"/>
              <a:gd name="connsiteY45" fmla="*/ 1487602 h 1648182"/>
              <a:gd name="connsiteX46" fmla="*/ 5299812 w 9662615"/>
              <a:gd name="connsiteY46" fmla="*/ 1503362 h 1648182"/>
              <a:gd name="connsiteX47" fmla="*/ 5213947 w 9662615"/>
              <a:gd name="connsiteY47" fmla="*/ 1516637 h 1648182"/>
              <a:gd name="connsiteX48" fmla="*/ 5090342 w 9662615"/>
              <a:gd name="connsiteY48" fmla="*/ 1546680 h 1648182"/>
              <a:gd name="connsiteX49" fmla="*/ 5129812 w 9662615"/>
              <a:gd name="connsiteY49" fmla="*/ 1521277 h 1648182"/>
              <a:gd name="connsiteX50" fmla="*/ 5059484 w 9662615"/>
              <a:gd name="connsiteY50" fmla="*/ 1546802 h 1648182"/>
              <a:gd name="connsiteX51" fmla="*/ 5038524 w 9662615"/>
              <a:gd name="connsiteY51" fmla="*/ 1545675 h 1648182"/>
              <a:gd name="connsiteX52" fmla="*/ 5026564 w 9662615"/>
              <a:gd name="connsiteY52" fmla="*/ 1545376 h 1648182"/>
              <a:gd name="connsiteX53" fmla="*/ 4969433 w 9662615"/>
              <a:gd name="connsiteY53" fmla="*/ 1550865 h 1648182"/>
              <a:gd name="connsiteX54" fmla="*/ 4929254 w 9662615"/>
              <a:gd name="connsiteY54" fmla="*/ 1563452 h 1648182"/>
              <a:gd name="connsiteX55" fmla="*/ 4871726 w 9662615"/>
              <a:gd name="connsiteY55" fmla="*/ 1570584 h 1648182"/>
              <a:gd name="connsiteX56" fmla="*/ 4843267 w 9662615"/>
              <a:gd name="connsiteY56" fmla="*/ 1561459 h 1648182"/>
              <a:gd name="connsiteX57" fmla="*/ 4821058 w 9662615"/>
              <a:gd name="connsiteY57" fmla="*/ 1553078 h 1648182"/>
              <a:gd name="connsiteX58" fmla="*/ 4791466 w 9662615"/>
              <a:gd name="connsiteY58" fmla="*/ 1561324 h 1648182"/>
              <a:gd name="connsiteX59" fmla="*/ 4784247 w 9662615"/>
              <a:gd name="connsiteY59" fmla="*/ 1562342 h 1648182"/>
              <a:gd name="connsiteX60" fmla="*/ 4739309 w 9662615"/>
              <a:gd name="connsiteY60" fmla="*/ 1553948 h 1648182"/>
              <a:gd name="connsiteX61" fmla="*/ 4697562 w 9662615"/>
              <a:gd name="connsiteY61" fmla="*/ 1551206 h 1648182"/>
              <a:gd name="connsiteX62" fmla="*/ 4650737 w 9662615"/>
              <a:gd name="connsiteY62" fmla="*/ 1537381 h 1648182"/>
              <a:gd name="connsiteX63" fmla="*/ 4583150 w 9662615"/>
              <a:gd name="connsiteY63" fmla="*/ 1529064 h 1648182"/>
              <a:gd name="connsiteX64" fmla="*/ 4521734 w 9662615"/>
              <a:gd name="connsiteY64" fmla="*/ 1529359 h 1648182"/>
              <a:gd name="connsiteX65" fmla="*/ 4382398 w 9662615"/>
              <a:gd name="connsiteY65" fmla="*/ 1534108 h 1648182"/>
              <a:gd name="connsiteX66" fmla="*/ 4221826 w 9662615"/>
              <a:gd name="connsiteY66" fmla="*/ 1500972 h 1648182"/>
              <a:gd name="connsiteX67" fmla="*/ 4096601 w 9662615"/>
              <a:gd name="connsiteY67" fmla="*/ 1521563 h 1648182"/>
              <a:gd name="connsiteX68" fmla="*/ 4058099 w 9662615"/>
              <a:gd name="connsiteY68" fmla="*/ 1648182 h 1648182"/>
              <a:gd name="connsiteX69" fmla="*/ 3833906 w 9662615"/>
              <a:gd name="connsiteY69" fmla="*/ 1516637 h 1648182"/>
              <a:gd name="connsiteX70" fmla="*/ 3696258 w 9662615"/>
              <a:gd name="connsiteY70" fmla="*/ 1537563 h 1648182"/>
              <a:gd name="connsiteX71" fmla="*/ 3594070 w 9662615"/>
              <a:gd name="connsiteY71" fmla="*/ 1509422 h 1648182"/>
              <a:gd name="connsiteX72" fmla="*/ 3565233 w 9662615"/>
              <a:gd name="connsiteY72" fmla="*/ 1515122 h 1648182"/>
              <a:gd name="connsiteX73" fmla="*/ 3560267 w 9662615"/>
              <a:gd name="connsiteY73" fmla="*/ 1516288 h 1648182"/>
              <a:gd name="connsiteX74" fmla="*/ 3540258 w 9662615"/>
              <a:gd name="connsiteY74" fmla="*/ 1516976 h 1648182"/>
              <a:gd name="connsiteX75" fmla="*/ 3534780 w 9662615"/>
              <a:gd name="connsiteY75" fmla="*/ 1522141 h 1648182"/>
              <a:gd name="connsiteX76" fmla="*/ 3504783 w 9662615"/>
              <a:gd name="connsiteY76" fmla="*/ 1526739 h 1648182"/>
              <a:gd name="connsiteX77" fmla="*/ 3430805 w 9662615"/>
              <a:gd name="connsiteY77" fmla="*/ 1542521 h 1648182"/>
              <a:gd name="connsiteX78" fmla="*/ 3292707 w 9662615"/>
              <a:gd name="connsiteY78" fmla="*/ 1520490 h 1648182"/>
              <a:gd name="connsiteX79" fmla="*/ 3187872 w 9662615"/>
              <a:gd name="connsiteY79" fmla="*/ 1519991 h 1648182"/>
              <a:gd name="connsiteX80" fmla="*/ 3148026 w 9662615"/>
              <a:gd name="connsiteY80" fmla="*/ 1524777 h 1648182"/>
              <a:gd name="connsiteX81" fmla="*/ 3092394 w 9662615"/>
              <a:gd name="connsiteY81" fmla="*/ 1528115 h 1648182"/>
              <a:gd name="connsiteX82" fmla="*/ 2994200 w 9662615"/>
              <a:gd name="connsiteY82" fmla="*/ 1537857 h 1648182"/>
              <a:gd name="connsiteX83" fmla="*/ 2862301 w 9662615"/>
              <a:gd name="connsiteY83" fmla="*/ 1544250 h 1648182"/>
              <a:gd name="connsiteX84" fmla="*/ 2766335 w 9662615"/>
              <a:gd name="connsiteY84" fmla="*/ 1527662 h 1648182"/>
              <a:gd name="connsiteX85" fmla="*/ 2757836 w 9662615"/>
              <a:gd name="connsiteY85" fmla="*/ 1531371 h 1648182"/>
              <a:gd name="connsiteX86" fmla="*/ 2691555 w 9662615"/>
              <a:gd name="connsiteY86" fmla="*/ 1530283 h 1648182"/>
              <a:gd name="connsiteX87" fmla="*/ 2491676 w 9662615"/>
              <a:gd name="connsiteY87" fmla="*/ 1500859 h 1648182"/>
              <a:gd name="connsiteX88" fmla="*/ 2378036 w 9662615"/>
              <a:gd name="connsiteY88" fmla="*/ 1520645 h 1648182"/>
              <a:gd name="connsiteX89" fmla="*/ 2284269 w 9662615"/>
              <a:gd name="connsiteY89" fmla="*/ 1503068 h 1648182"/>
              <a:gd name="connsiteX90" fmla="*/ 2207104 w 9662615"/>
              <a:gd name="connsiteY90" fmla="*/ 1508888 h 1648182"/>
              <a:gd name="connsiteX91" fmla="*/ 2149226 w 9662615"/>
              <a:gd name="connsiteY91" fmla="*/ 1523409 h 1648182"/>
              <a:gd name="connsiteX92" fmla="*/ 2084783 w 9662615"/>
              <a:gd name="connsiteY92" fmla="*/ 1524245 h 1648182"/>
              <a:gd name="connsiteX93" fmla="*/ 2070075 w 9662615"/>
              <a:gd name="connsiteY93" fmla="*/ 1511285 h 1648182"/>
              <a:gd name="connsiteX94" fmla="*/ 2001057 w 9662615"/>
              <a:gd name="connsiteY94" fmla="*/ 1516449 h 1648182"/>
              <a:gd name="connsiteX95" fmla="*/ 1896330 w 9662615"/>
              <a:gd name="connsiteY95" fmla="*/ 1525725 h 1648182"/>
              <a:gd name="connsiteX96" fmla="*/ 1835994 w 9662615"/>
              <a:gd name="connsiteY96" fmla="*/ 1527678 h 1648182"/>
              <a:gd name="connsiteX97" fmla="*/ 1671119 w 9662615"/>
              <a:gd name="connsiteY97" fmla="*/ 1536701 h 1648182"/>
              <a:gd name="connsiteX98" fmla="*/ 1601337 w 9662615"/>
              <a:gd name="connsiteY98" fmla="*/ 1548552 h 1648182"/>
              <a:gd name="connsiteX99" fmla="*/ 1407755 w 9662615"/>
              <a:gd name="connsiteY99" fmla="*/ 1571444 h 1648182"/>
              <a:gd name="connsiteX100" fmla="*/ 1271994 w 9662615"/>
              <a:gd name="connsiteY100" fmla="*/ 1579471 h 1648182"/>
              <a:gd name="connsiteX101" fmla="*/ 1249226 w 9662615"/>
              <a:gd name="connsiteY101" fmla="*/ 1583140 h 1648182"/>
              <a:gd name="connsiteX102" fmla="*/ 1217719 w 9662615"/>
              <a:gd name="connsiteY102" fmla="*/ 1580863 h 1648182"/>
              <a:gd name="connsiteX103" fmla="*/ 1091432 w 9662615"/>
              <a:gd name="connsiteY103" fmla="*/ 1571003 h 1648182"/>
              <a:gd name="connsiteX104" fmla="*/ 992039 w 9662615"/>
              <a:gd name="connsiteY104" fmla="*/ 1556662 h 1648182"/>
              <a:gd name="connsiteX105" fmla="*/ 868264 w 9662615"/>
              <a:gd name="connsiteY105" fmla="*/ 1566392 h 1648182"/>
              <a:gd name="connsiteX106" fmla="*/ 792765 w 9662615"/>
              <a:gd name="connsiteY106" fmla="*/ 1563102 h 1648182"/>
              <a:gd name="connsiteX107" fmla="*/ 669055 w 9662615"/>
              <a:gd name="connsiteY107" fmla="*/ 1543638 h 1648182"/>
              <a:gd name="connsiteX108" fmla="*/ 506152 w 9662615"/>
              <a:gd name="connsiteY108" fmla="*/ 1549124 h 1648182"/>
              <a:gd name="connsiteX109" fmla="*/ 472797 w 9662615"/>
              <a:gd name="connsiteY109" fmla="*/ 1568904 h 1648182"/>
              <a:gd name="connsiteX110" fmla="*/ 427864 w 9662615"/>
              <a:gd name="connsiteY110" fmla="*/ 1580848 h 1648182"/>
              <a:gd name="connsiteX111" fmla="*/ 408381 w 9662615"/>
              <a:gd name="connsiteY111" fmla="*/ 1552940 h 1648182"/>
              <a:gd name="connsiteX112" fmla="*/ 267163 w 9662615"/>
              <a:gd name="connsiteY112" fmla="*/ 1531913 h 1648182"/>
              <a:gd name="connsiteX113" fmla="*/ 196644 w 9662615"/>
              <a:gd name="connsiteY113" fmla="*/ 1524565 h 1648182"/>
              <a:gd name="connsiteX114" fmla="*/ 86819 w 9662615"/>
              <a:gd name="connsiteY114" fmla="*/ 1519517 h 1648182"/>
              <a:gd name="connsiteX115" fmla="*/ 53369 w 9662615"/>
              <a:gd name="connsiteY115" fmla="*/ 1516853 h 1648182"/>
              <a:gd name="connsiteX116" fmla="*/ 2359 w 9662615"/>
              <a:gd name="connsiteY116" fmla="*/ 1515247 h 1648182"/>
              <a:gd name="connsiteX117" fmla="*/ 0 w 9662615"/>
              <a:gd name="connsiteY117" fmla="*/ 1514932 h 1648182"/>
              <a:gd name="connsiteX118" fmla="*/ 0 w 9662615"/>
              <a:gd name="connsiteY118" fmla="*/ 0 h 1648182"/>
              <a:gd name="connsiteX0" fmla="*/ 0 w 9662615"/>
              <a:gd name="connsiteY0" fmla="*/ 0 h 1723719"/>
              <a:gd name="connsiteX1" fmla="*/ 9662615 w 9662615"/>
              <a:gd name="connsiteY1" fmla="*/ 0 h 1723719"/>
              <a:gd name="connsiteX2" fmla="*/ 9662615 w 9662615"/>
              <a:gd name="connsiteY2" fmla="*/ 1280346 h 1723719"/>
              <a:gd name="connsiteX3" fmla="*/ 9658420 w 9662615"/>
              <a:gd name="connsiteY3" fmla="*/ 1280106 h 1723719"/>
              <a:gd name="connsiteX4" fmla="*/ 9469546 w 9662615"/>
              <a:gd name="connsiteY4" fmla="*/ 1289837 h 1723719"/>
              <a:gd name="connsiteX5" fmla="*/ 9385895 w 9662615"/>
              <a:gd name="connsiteY5" fmla="*/ 1269203 h 1723719"/>
              <a:gd name="connsiteX6" fmla="*/ 9144767 w 9662615"/>
              <a:gd name="connsiteY6" fmla="*/ 1264120 h 1723719"/>
              <a:gd name="connsiteX7" fmla="*/ 8837252 w 9662615"/>
              <a:gd name="connsiteY7" fmla="*/ 1350515 h 1723719"/>
              <a:gd name="connsiteX8" fmla="*/ 8705466 w 9662615"/>
              <a:gd name="connsiteY8" fmla="*/ 1342419 h 1723719"/>
              <a:gd name="connsiteX9" fmla="*/ 8652221 w 9662615"/>
              <a:gd name="connsiteY9" fmla="*/ 1326906 h 1723719"/>
              <a:gd name="connsiteX10" fmla="*/ 8632312 w 9662615"/>
              <a:gd name="connsiteY10" fmla="*/ 1326025 h 1723719"/>
              <a:gd name="connsiteX11" fmla="*/ 8591582 w 9662615"/>
              <a:gd name="connsiteY11" fmla="*/ 1341666 h 1723719"/>
              <a:gd name="connsiteX12" fmla="*/ 8537336 w 9662615"/>
              <a:gd name="connsiteY12" fmla="*/ 1341684 h 1723719"/>
              <a:gd name="connsiteX13" fmla="*/ 8472508 w 9662615"/>
              <a:gd name="connsiteY13" fmla="*/ 1363109 h 1723719"/>
              <a:gd name="connsiteX14" fmla="*/ 8258477 w 9662615"/>
              <a:gd name="connsiteY14" fmla="*/ 1370666 h 1723719"/>
              <a:gd name="connsiteX15" fmla="*/ 8197961 w 9662615"/>
              <a:gd name="connsiteY15" fmla="*/ 1392804 h 1723719"/>
              <a:gd name="connsiteX16" fmla="*/ 8171196 w 9662615"/>
              <a:gd name="connsiteY16" fmla="*/ 1397216 h 1723719"/>
              <a:gd name="connsiteX17" fmla="*/ 8127667 w 9662615"/>
              <a:gd name="connsiteY17" fmla="*/ 1418254 h 1723719"/>
              <a:gd name="connsiteX18" fmla="*/ 7974579 w 9662615"/>
              <a:gd name="connsiteY18" fmla="*/ 1383439 h 1723719"/>
              <a:gd name="connsiteX19" fmla="*/ 7768351 w 9662615"/>
              <a:gd name="connsiteY19" fmla="*/ 1395051 h 1723719"/>
              <a:gd name="connsiteX20" fmla="*/ 7635985 w 9662615"/>
              <a:gd name="connsiteY20" fmla="*/ 1386363 h 1723719"/>
              <a:gd name="connsiteX21" fmla="*/ 7466069 w 9662615"/>
              <a:gd name="connsiteY21" fmla="*/ 1377654 h 1723719"/>
              <a:gd name="connsiteX22" fmla="*/ 7355642 w 9662615"/>
              <a:gd name="connsiteY22" fmla="*/ 1407761 h 1723719"/>
              <a:gd name="connsiteX23" fmla="*/ 7151610 w 9662615"/>
              <a:gd name="connsiteY23" fmla="*/ 1397856 h 1723719"/>
              <a:gd name="connsiteX24" fmla="*/ 7082147 w 9662615"/>
              <a:gd name="connsiteY24" fmla="*/ 1406113 h 1723719"/>
              <a:gd name="connsiteX25" fmla="*/ 7014958 w 9662615"/>
              <a:gd name="connsiteY25" fmla="*/ 1396883 h 1723719"/>
              <a:gd name="connsiteX26" fmla="*/ 6907567 w 9662615"/>
              <a:gd name="connsiteY26" fmla="*/ 1419149 h 1723719"/>
              <a:gd name="connsiteX27" fmla="*/ 6748428 w 9662615"/>
              <a:gd name="connsiteY27" fmla="*/ 1420308 h 1723719"/>
              <a:gd name="connsiteX28" fmla="*/ 6654257 w 9662615"/>
              <a:gd name="connsiteY28" fmla="*/ 1424143 h 1723719"/>
              <a:gd name="connsiteX29" fmla="*/ 6620123 w 9662615"/>
              <a:gd name="connsiteY29" fmla="*/ 1430535 h 1723719"/>
              <a:gd name="connsiteX30" fmla="*/ 6571355 w 9662615"/>
              <a:gd name="connsiteY30" fmla="*/ 1436144 h 1723719"/>
              <a:gd name="connsiteX31" fmla="*/ 6486557 w 9662615"/>
              <a:gd name="connsiteY31" fmla="*/ 1449861 h 1723719"/>
              <a:gd name="connsiteX32" fmla="*/ 6370419 w 9662615"/>
              <a:gd name="connsiteY32" fmla="*/ 1461649 h 1723719"/>
              <a:gd name="connsiteX33" fmla="*/ 6278839 w 9662615"/>
              <a:gd name="connsiteY33" fmla="*/ 1449160 h 1723719"/>
              <a:gd name="connsiteX34" fmla="*/ 6272455 w 9662615"/>
              <a:gd name="connsiteY34" fmla="*/ 1453191 h 1723719"/>
              <a:gd name="connsiteX35" fmla="*/ 6212659 w 9662615"/>
              <a:gd name="connsiteY35" fmla="*/ 1454850 h 1723719"/>
              <a:gd name="connsiteX36" fmla="*/ 6069317 w 9662615"/>
              <a:gd name="connsiteY36" fmla="*/ 1445838 h 1723719"/>
              <a:gd name="connsiteX37" fmla="*/ 5878477 w 9662615"/>
              <a:gd name="connsiteY37" fmla="*/ 1439180 h 1723719"/>
              <a:gd name="connsiteX38" fmla="*/ 5838387 w 9662615"/>
              <a:gd name="connsiteY38" fmla="*/ 1444679 h 1723719"/>
              <a:gd name="connsiteX39" fmla="*/ 5771136 w 9662615"/>
              <a:gd name="connsiteY39" fmla="*/ 1453639 h 1723719"/>
              <a:gd name="connsiteX40" fmla="*/ 5724081 w 9662615"/>
              <a:gd name="connsiteY40" fmla="*/ 1470431 h 1723719"/>
              <a:gd name="connsiteX41" fmla="*/ 5666577 w 9662615"/>
              <a:gd name="connsiteY41" fmla="*/ 1473921 h 1723719"/>
              <a:gd name="connsiteX42" fmla="*/ 5649068 w 9662615"/>
              <a:gd name="connsiteY42" fmla="*/ 1461676 h 1723719"/>
              <a:gd name="connsiteX43" fmla="*/ 5588902 w 9662615"/>
              <a:gd name="connsiteY43" fmla="*/ 1469647 h 1723719"/>
              <a:gd name="connsiteX44" fmla="*/ 5498090 w 9662615"/>
              <a:gd name="connsiteY44" fmla="*/ 1483173 h 1723719"/>
              <a:gd name="connsiteX45" fmla="*/ 5444641 w 9662615"/>
              <a:gd name="connsiteY45" fmla="*/ 1487602 h 1723719"/>
              <a:gd name="connsiteX46" fmla="*/ 5299812 w 9662615"/>
              <a:gd name="connsiteY46" fmla="*/ 1503362 h 1723719"/>
              <a:gd name="connsiteX47" fmla="*/ 5213947 w 9662615"/>
              <a:gd name="connsiteY47" fmla="*/ 1516637 h 1723719"/>
              <a:gd name="connsiteX48" fmla="*/ 5090342 w 9662615"/>
              <a:gd name="connsiteY48" fmla="*/ 1546680 h 1723719"/>
              <a:gd name="connsiteX49" fmla="*/ 5129812 w 9662615"/>
              <a:gd name="connsiteY49" fmla="*/ 1521277 h 1723719"/>
              <a:gd name="connsiteX50" fmla="*/ 5059484 w 9662615"/>
              <a:gd name="connsiteY50" fmla="*/ 1546802 h 1723719"/>
              <a:gd name="connsiteX51" fmla="*/ 5038524 w 9662615"/>
              <a:gd name="connsiteY51" fmla="*/ 1545675 h 1723719"/>
              <a:gd name="connsiteX52" fmla="*/ 5026564 w 9662615"/>
              <a:gd name="connsiteY52" fmla="*/ 1545376 h 1723719"/>
              <a:gd name="connsiteX53" fmla="*/ 4969433 w 9662615"/>
              <a:gd name="connsiteY53" fmla="*/ 1550865 h 1723719"/>
              <a:gd name="connsiteX54" fmla="*/ 4929254 w 9662615"/>
              <a:gd name="connsiteY54" fmla="*/ 1563452 h 1723719"/>
              <a:gd name="connsiteX55" fmla="*/ 4871726 w 9662615"/>
              <a:gd name="connsiteY55" fmla="*/ 1570584 h 1723719"/>
              <a:gd name="connsiteX56" fmla="*/ 4843267 w 9662615"/>
              <a:gd name="connsiteY56" fmla="*/ 1561459 h 1723719"/>
              <a:gd name="connsiteX57" fmla="*/ 4821058 w 9662615"/>
              <a:gd name="connsiteY57" fmla="*/ 1553078 h 1723719"/>
              <a:gd name="connsiteX58" fmla="*/ 4791466 w 9662615"/>
              <a:gd name="connsiteY58" fmla="*/ 1561324 h 1723719"/>
              <a:gd name="connsiteX59" fmla="*/ 4784247 w 9662615"/>
              <a:gd name="connsiteY59" fmla="*/ 1562342 h 1723719"/>
              <a:gd name="connsiteX60" fmla="*/ 4739309 w 9662615"/>
              <a:gd name="connsiteY60" fmla="*/ 1553948 h 1723719"/>
              <a:gd name="connsiteX61" fmla="*/ 4697562 w 9662615"/>
              <a:gd name="connsiteY61" fmla="*/ 1551206 h 1723719"/>
              <a:gd name="connsiteX62" fmla="*/ 4650737 w 9662615"/>
              <a:gd name="connsiteY62" fmla="*/ 1537381 h 1723719"/>
              <a:gd name="connsiteX63" fmla="*/ 4583150 w 9662615"/>
              <a:gd name="connsiteY63" fmla="*/ 1529064 h 1723719"/>
              <a:gd name="connsiteX64" fmla="*/ 4521734 w 9662615"/>
              <a:gd name="connsiteY64" fmla="*/ 1529359 h 1723719"/>
              <a:gd name="connsiteX65" fmla="*/ 4382398 w 9662615"/>
              <a:gd name="connsiteY65" fmla="*/ 1534108 h 1723719"/>
              <a:gd name="connsiteX66" fmla="*/ 4221826 w 9662615"/>
              <a:gd name="connsiteY66" fmla="*/ 1500972 h 1723719"/>
              <a:gd name="connsiteX67" fmla="*/ 4096601 w 9662615"/>
              <a:gd name="connsiteY67" fmla="*/ 1521563 h 1723719"/>
              <a:gd name="connsiteX68" fmla="*/ 3970635 w 9662615"/>
              <a:gd name="connsiteY68" fmla="*/ 1723719 h 1723719"/>
              <a:gd name="connsiteX69" fmla="*/ 3833906 w 9662615"/>
              <a:gd name="connsiteY69" fmla="*/ 1516637 h 1723719"/>
              <a:gd name="connsiteX70" fmla="*/ 3696258 w 9662615"/>
              <a:gd name="connsiteY70" fmla="*/ 1537563 h 1723719"/>
              <a:gd name="connsiteX71" fmla="*/ 3594070 w 9662615"/>
              <a:gd name="connsiteY71" fmla="*/ 1509422 h 1723719"/>
              <a:gd name="connsiteX72" fmla="*/ 3565233 w 9662615"/>
              <a:gd name="connsiteY72" fmla="*/ 1515122 h 1723719"/>
              <a:gd name="connsiteX73" fmla="*/ 3560267 w 9662615"/>
              <a:gd name="connsiteY73" fmla="*/ 1516288 h 1723719"/>
              <a:gd name="connsiteX74" fmla="*/ 3540258 w 9662615"/>
              <a:gd name="connsiteY74" fmla="*/ 1516976 h 1723719"/>
              <a:gd name="connsiteX75" fmla="*/ 3534780 w 9662615"/>
              <a:gd name="connsiteY75" fmla="*/ 1522141 h 1723719"/>
              <a:gd name="connsiteX76" fmla="*/ 3504783 w 9662615"/>
              <a:gd name="connsiteY76" fmla="*/ 1526739 h 1723719"/>
              <a:gd name="connsiteX77" fmla="*/ 3430805 w 9662615"/>
              <a:gd name="connsiteY77" fmla="*/ 1542521 h 1723719"/>
              <a:gd name="connsiteX78" fmla="*/ 3292707 w 9662615"/>
              <a:gd name="connsiteY78" fmla="*/ 1520490 h 1723719"/>
              <a:gd name="connsiteX79" fmla="*/ 3187872 w 9662615"/>
              <a:gd name="connsiteY79" fmla="*/ 1519991 h 1723719"/>
              <a:gd name="connsiteX80" fmla="*/ 3148026 w 9662615"/>
              <a:gd name="connsiteY80" fmla="*/ 1524777 h 1723719"/>
              <a:gd name="connsiteX81" fmla="*/ 3092394 w 9662615"/>
              <a:gd name="connsiteY81" fmla="*/ 1528115 h 1723719"/>
              <a:gd name="connsiteX82" fmla="*/ 2994200 w 9662615"/>
              <a:gd name="connsiteY82" fmla="*/ 1537857 h 1723719"/>
              <a:gd name="connsiteX83" fmla="*/ 2862301 w 9662615"/>
              <a:gd name="connsiteY83" fmla="*/ 1544250 h 1723719"/>
              <a:gd name="connsiteX84" fmla="*/ 2766335 w 9662615"/>
              <a:gd name="connsiteY84" fmla="*/ 1527662 h 1723719"/>
              <a:gd name="connsiteX85" fmla="*/ 2757836 w 9662615"/>
              <a:gd name="connsiteY85" fmla="*/ 1531371 h 1723719"/>
              <a:gd name="connsiteX86" fmla="*/ 2691555 w 9662615"/>
              <a:gd name="connsiteY86" fmla="*/ 1530283 h 1723719"/>
              <a:gd name="connsiteX87" fmla="*/ 2491676 w 9662615"/>
              <a:gd name="connsiteY87" fmla="*/ 1500859 h 1723719"/>
              <a:gd name="connsiteX88" fmla="*/ 2378036 w 9662615"/>
              <a:gd name="connsiteY88" fmla="*/ 1520645 h 1723719"/>
              <a:gd name="connsiteX89" fmla="*/ 2284269 w 9662615"/>
              <a:gd name="connsiteY89" fmla="*/ 1503068 h 1723719"/>
              <a:gd name="connsiteX90" fmla="*/ 2207104 w 9662615"/>
              <a:gd name="connsiteY90" fmla="*/ 1508888 h 1723719"/>
              <a:gd name="connsiteX91" fmla="*/ 2149226 w 9662615"/>
              <a:gd name="connsiteY91" fmla="*/ 1523409 h 1723719"/>
              <a:gd name="connsiteX92" fmla="*/ 2084783 w 9662615"/>
              <a:gd name="connsiteY92" fmla="*/ 1524245 h 1723719"/>
              <a:gd name="connsiteX93" fmla="*/ 2070075 w 9662615"/>
              <a:gd name="connsiteY93" fmla="*/ 1511285 h 1723719"/>
              <a:gd name="connsiteX94" fmla="*/ 2001057 w 9662615"/>
              <a:gd name="connsiteY94" fmla="*/ 1516449 h 1723719"/>
              <a:gd name="connsiteX95" fmla="*/ 1896330 w 9662615"/>
              <a:gd name="connsiteY95" fmla="*/ 1525725 h 1723719"/>
              <a:gd name="connsiteX96" fmla="*/ 1835994 w 9662615"/>
              <a:gd name="connsiteY96" fmla="*/ 1527678 h 1723719"/>
              <a:gd name="connsiteX97" fmla="*/ 1671119 w 9662615"/>
              <a:gd name="connsiteY97" fmla="*/ 1536701 h 1723719"/>
              <a:gd name="connsiteX98" fmla="*/ 1601337 w 9662615"/>
              <a:gd name="connsiteY98" fmla="*/ 1548552 h 1723719"/>
              <a:gd name="connsiteX99" fmla="*/ 1407755 w 9662615"/>
              <a:gd name="connsiteY99" fmla="*/ 1571444 h 1723719"/>
              <a:gd name="connsiteX100" fmla="*/ 1271994 w 9662615"/>
              <a:gd name="connsiteY100" fmla="*/ 1579471 h 1723719"/>
              <a:gd name="connsiteX101" fmla="*/ 1249226 w 9662615"/>
              <a:gd name="connsiteY101" fmla="*/ 1583140 h 1723719"/>
              <a:gd name="connsiteX102" fmla="*/ 1217719 w 9662615"/>
              <a:gd name="connsiteY102" fmla="*/ 1580863 h 1723719"/>
              <a:gd name="connsiteX103" fmla="*/ 1091432 w 9662615"/>
              <a:gd name="connsiteY103" fmla="*/ 1571003 h 1723719"/>
              <a:gd name="connsiteX104" fmla="*/ 992039 w 9662615"/>
              <a:gd name="connsiteY104" fmla="*/ 1556662 h 1723719"/>
              <a:gd name="connsiteX105" fmla="*/ 868264 w 9662615"/>
              <a:gd name="connsiteY105" fmla="*/ 1566392 h 1723719"/>
              <a:gd name="connsiteX106" fmla="*/ 792765 w 9662615"/>
              <a:gd name="connsiteY106" fmla="*/ 1563102 h 1723719"/>
              <a:gd name="connsiteX107" fmla="*/ 669055 w 9662615"/>
              <a:gd name="connsiteY107" fmla="*/ 1543638 h 1723719"/>
              <a:gd name="connsiteX108" fmla="*/ 506152 w 9662615"/>
              <a:gd name="connsiteY108" fmla="*/ 1549124 h 1723719"/>
              <a:gd name="connsiteX109" fmla="*/ 472797 w 9662615"/>
              <a:gd name="connsiteY109" fmla="*/ 1568904 h 1723719"/>
              <a:gd name="connsiteX110" fmla="*/ 427864 w 9662615"/>
              <a:gd name="connsiteY110" fmla="*/ 1580848 h 1723719"/>
              <a:gd name="connsiteX111" fmla="*/ 408381 w 9662615"/>
              <a:gd name="connsiteY111" fmla="*/ 1552940 h 1723719"/>
              <a:gd name="connsiteX112" fmla="*/ 267163 w 9662615"/>
              <a:gd name="connsiteY112" fmla="*/ 1531913 h 1723719"/>
              <a:gd name="connsiteX113" fmla="*/ 196644 w 9662615"/>
              <a:gd name="connsiteY113" fmla="*/ 1524565 h 1723719"/>
              <a:gd name="connsiteX114" fmla="*/ 86819 w 9662615"/>
              <a:gd name="connsiteY114" fmla="*/ 1519517 h 1723719"/>
              <a:gd name="connsiteX115" fmla="*/ 53369 w 9662615"/>
              <a:gd name="connsiteY115" fmla="*/ 1516853 h 1723719"/>
              <a:gd name="connsiteX116" fmla="*/ 2359 w 9662615"/>
              <a:gd name="connsiteY116" fmla="*/ 1515247 h 1723719"/>
              <a:gd name="connsiteX117" fmla="*/ 0 w 9662615"/>
              <a:gd name="connsiteY117" fmla="*/ 1514932 h 1723719"/>
              <a:gd name="connsiteX118" fmla="*/ 0 w 9662615"/>
              <a:gd name="connsiteY118" fmla="*/ 0 h 1723719"/>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37764 w 9662615"/>
              <a:gd name="connsiteY49" fmla="*/ 1481521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177807 w 9662615"/>
              <a:gd name="connsiteY48" fmla="*/ 1526802 h 1583140"/>
              <a:gd name="connsiteX49" fmla="*/ 5137764 w 9662615"/>
              <a:gd name="connsiteY49" fmla="*/ 1481521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18664 w 9662615"/>
              <a:gd name="connsiteY3" fmla="*/ 1331789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06152 w 9662615"/>
              <a:gd name="connsiteY107" fmla="*/ 1549124 h 1583140"/>
              <a:gd name="connsiteX108" fmla="*/ 472797 w 9662615"/>
              <a:gd name="connsiteY108" fmla="*/ 1568904 h 1583140"/>
              <a:gd name="connsiteX109" fmla="*/ 427864 w 9662615"/>
              <a:gd name="connsiteY109" fmla="*/ 1580848 h 1583140"/>
              <a:gd name="connsiteX110" fmla="*/ 408381 w 9662615"/>
              <a:gd name="connsiteY110" fmla="*/ 1552940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06152 w 9662615"/>
              <a:gd name="connsiteY107" fmla="*/ 1549124 h 1583140"/>
              <a:gd name="connsiteX108" fmla="*/ 472797 w 9662615"/>
              <a:gd name="connsiteY108" fmla="*/ 1568904 h 1583140"/>
              <a:gd name="connsiteX109" fmla="*/ 427864 w 9662615"/>
              <a:gd name="connsiteY109" fmla="*/ 1580848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06152 w 9662615"/>
              <a:gd name="connsiteY107" fmla="*/ 1549124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41933 w 9662615"/>
              <a:gd name="connsiteY107" fmla="*/ 1561051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53153 w 9662615"/>
              <a:gd name="connsiteY106" fmla="*/ 1563516 h 1583140"/>
              <a:gd name="connsiteX107" fmla="*/ 541933 w 9662615"/>
              <a:gd name="connsiteY107" fmla="*/ 1561051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40355 w 9662615"/>
              <a:gd name="connsiteY103" fmla="*/ 1560638 h 1583140"/>
              <a:gd name="connsiteX104" fmla="*/ 868264 w 9662615"/>
              <a:gd name="connsiteY104" fmla="*/ 1566392 h 1583140"/>
              <a:gd name="connsiteX105" fmla="*/ 792765 w 9662615"/>
              <a:gd name="connsiteY105" fmla="*/ 1563102 h 1583140"/>
              <a:gd name="connsiteX106" fmla="*/ 653153 w 9662615"/>
              <a:gd name="connsiteY106" fmla="*/ 1563516 h 1583140"/>
              <a:gd name="connsiteX107" fmla="*/ 541933 w 9662615"/>
              <a:gd name="connsiteY107" fmla="*/ 1561051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92811"/>
              <a:gd name="connsiteX1" fmla="*/ 9662615 w 9662615"/>
              <a:gd name="connsiteY1" fmla="*/ 0 h 1592811"/>
              <a:gd name="connsiteX2" fmla="*/ 9662615 w 9662615"/>
              <a:gd name="connsiteY2" fmla="*/ 1280346 h 1592811"/>
              <a:gd name="connsiteX3" fmla="*/ 9551077 w 9662615"/>
              <a:gd name="connsiteY3" fmla="*/ 1292033 h 1592811"/>
              <a:gd name="connsiteX4" fmla="*/ 9469546 w 9662615"/>
              <a:gd name="connsiteY4" fmla="*/ 1289837 h 1592811"/>
              <a:gd name="connsiteX5" fmla="*/ 9326260 w 9662615"/>
              <a:gd name="connsiteY5" fmla="*/ 1277155 h 1592811"/>
              <a:gd name="connsiteX6" fmla="*/ 9144767 w 9662615"/>
              <a:gd name="connsiteY6" fmla="*/ 1264120 h 1592811"/>
              <a:gd name="connsiteX7" fmla="*/ 8976400 w 9662615"/>
              <a:gd name="connsiteY7" fmla="*/ 1326661 h 1592811"/>
              <a:gd name="connsiteX8" fmla="*/ 8828711 w 9662615"/>
              <a:gd name="connsiteY8" fmla="*/ 1346394 h 1592811"/>
              <a:gd name="connsiteX9" fmla="*/ 8695953 w 9662615"/>
              <a:gd name="connsiteY9" fmla="*/ 1346784 h 1592811"/>
              <a:gd name="connsiteX10" fmla="*/ 8652191 w 9662615"/>
              <a:gd name="connsiteY10" fmla="*/ 1345903 h 1592811"/>
              <a:gd name="connsiteX11" fmla="*/ 8591582 w 9662615"/>
              <a:gd name="connsiteY11" fmla="*/ 1341666 h 1592811"/>
              <a:gd name="connsiteX12" fmla="*/ 8537336 w 9662615"/>
              <a:gd name="connsiteY12" fmla="*/ 1341684 h 1592811"/>
              <a:gd name="connsiteX13" fmla="*/ 8416849 w 9662615"/>
              <a:gd name="connsiteY13" fmla="*/ 1367085 h 1592811"/>
              <a:gd name="connsiteX14" fmla="*/ 8278355 w 9662615"/>
              <a:gd name="connsiteY14" fmla="*/ 1386569 h 1592811"/>
              <a:gd name="connsiteX15" fmla="*/ 8197961 w 9662615"/>
              <a:gd name="connsiteY15" fmla="*/ 1392804 h 1592811"/>
              <a:gd name="connsiteX16" fmla="*/ 8171196 w 9662615"/>
              <a:gd name="connsiteY16" fmla="*/ 1397216 h 1592811"/>
              <a:gd name="connsiteX17" fmla="*/ 8087910 w 9662615"/>
              <a:gd name="connsiteY17" fmla="*/ 1386449 h 1592811"/>
              <a:gd name="connsiteX18" fmla="*/ 7974579 w 9662615"/>
              <a:gd name="connsiteY18" fmla="*/ 1383439 h 1592811"/>
              <a:gd name="connsiteX19" fmla="*/ 7768351 w 9662615"/>
              <a:gd name="connsiteY19" fmla="*/ 1395051 h 1592811"/>
              <a:gd name="connsiteX20" fmla="*/ 7635985 w 9662615"/>
              <a:gd name="connsiteY20" fmla="*/ 1386363 h 1592811"/>
              <a:gd name="connsiteX21" fmla="*/ 7466069 w 9662615"/>
              <a:gd name="connsiteY21" fmla="*/ 1377654 h 1592811"/>
              <a:gd name="connsiteX22" fmla="*/ 7355642 w 9662615"/>
              <a:gd name="connsiteY22" fmla="*/ 1407761 h 1592811"/>
              <a:gd name="connsiteX23" fmla="*/ 7215220 w 9662615"/>
              <a:gd name="connsiteY23" fmla="*/ 1397856 h 1592811"/>
              <a:gd name="connsiteX24" fmla="*/ 7082147 w 9662615"/>
              <a:gd name="connsiteY24" fmla="*/ 1406113 h 1592811"/>
              <a:gd name="connsiteX25" fmla="*/ 6987129 w 9662615"/>
              <a:gd name="connsiteY25" fmla="*/ 1404834 h 1592811"/>
              <a:gd name="connsiteX26" fmla="*/ 6907567 w 9662615"/>
              <a:gd name="connsiteY26" fmla="*/ 1419149 h 1592811"/>
              <a:gd name="connsiteX27" fmla="*/ 6748428 w 9662615"/>
              <a:gd name="connsiteY27" fmla="*/ 1420308 h 1592811"/>
              <a:gd name="connsiteX28" fmla="*/ 6654257 w 9662615"/>
              <a:gd name="connsiteY28" fmla="*/ 1424143 h 1592811"/>
              <a:gd name="connsiteX29" fmla="*/ 6620123 w 9662615"/>
              <a:gd name="connsiteY29" fmla="*/ 1430535 h 1592811"/>
              <a:gd name="connsiteX30" fmla="*/ 6571355 w 9662615"/>
              <a:gd name="connsiteY30" fmla="*/ 1436144 h 1592811"/>
              <a:gd name="connsiteX31" fmla="*/ 6486557 w 9662615"/>
              <a:gd name="connsiteY31" fmla="*/ 1449861 h 1592811"/>
              <a:gd name="connsiteX32" fmla="*/ 6370419 w 9662615"/>
              <a:gd name="connsiteY32" fmla="*/ 1461649 h 1592811"/>
              <a:gd name="connsiteX33" fmla="*/ 6278839 w 9662615"/>
              <a:gd name="connsiteY33" fmla="*/ 1449160 h 1592811"/>
              <a:gd name="connsiteX34" fmla="*/ 6272455 w 9662615"/>
              <a:gd name="connsiteY34" fmla="*/ 1453191 h 1592811"/>
              <a:gd name="connsiteX35" fmla="*/ 6212659 w 9662615"/>
              <a:gd name="connsiteY35" fmla="*/ 1454850 h 1592811"/>
              <a:gd name="connsiteX36" fmla="*/ 6069317 w 9662615"/>
              <a:gd name="connsiteY36" fmla="*/ 1445838 h 1592811"/>
              <a:gd name="connsiteX37" fmla="*/ 5878477 w 9662615"/>
              <a:gd name="connsiteY37" fmla="*/ 1439180 h 1592811"/>
              <a:gd name="connsiteX38" fmla="*/ 5838387 w 9662615"/>
              <a:gd name="connsiteY38" fmla="*/ 1444679 h 1592811"/>
              <a:gd name="connsiteX39" fmla="*/ 5771136 w 9662615"/>
              <a:gd name="connsiteY39" fmla="*/ 1453639 h 1592811"/>
              <a:gd name="connsiteX40" fmla="*/ 5724081 w 9662615"/>
              <a:gd name="connsiteY40" fmla="*/ 1470431 h 1592811"/>
              <a:gd name="connsiteX41" fmla="*/ 5666577 w 9662615"/>
              <a:gd name="connsiteY41" fmla="*/ 1473921 h 1592811"/>
              <a:gd name="connsiteX42" fmla="*/ 5649068 w 9662615"/>
              <a:gd name="connsiteY42" fmla="*/ 1461676 h 1592811"/>
              <a:gd name="connsiteX43" fmla="*/ 5588902 w 9662615"/>
              <a:gd name="connsiteY43" fmla="*/ 1469647 h 1592811"/>
              <a:gd name="connsiteX44" fmla="*/ 5498090 w 9662615"/>
              <a:gd name="connsiteY44" fmla="*/ 1483173 h 1592811"/>
              <a:gd name="connsiteX45" fmla="*/ 5444641 w 9662615"/>
              <a:gd name="connsiteY45" fmla="*/ 1487602 h 1592811"/>
              <a:gd name="connsiteX46" fmla="*/ 5299812 w 9662615"/>
              <a:gd name="connsiteY46" fmla="*/ 1503362 h 1592811"/>
              <a:gd name="connsiteX47" fmla="*/ 5245752 w 9662615"/>
              <a:gd name="connsiteY47" fmla="*/ 1520612 h 1592811"/>
              <a:gd name="connsiteX48" fmla="*/ 5177807 w 9662615"/>
              <a:gd name="connsiteY48" fmla="*/ 1526802 h 1592811"/>
              <a:gd name="connsiteX49" fmla="*/ 5113910 w 9662615"/>
              <a:gd name="connsiteY49" fmla="*/ 1533205 h 1592811"/>
              <a:gd name="connsiteX50" fmla="*/ 5059484 w 9662615"/>
              <a:gd name="connsiteY50" fmla="*/ 1546802 h 1592811"/>
              <a:gd name="connsiteX51" fmla="*/ 5038524 w 9662615"/>
              <a:gd name="connsiteY51" fmla="*/ 1545675 h 1592811"/>
              <a:gd name="connsiteX52" fmla="*/ 5026564 w 9662615"/>
              <a:gd name="connsiteY52" fmla="*/ 1545376 h 1592811"/>
              <a:gd name="connsiteX53" fmla="*/ 4969433 w 9662615"/>
              <a:gd name="connsiteY53" fmla="*/ 1550865 h 1592811"/>
              <a:gd name="connsiteX54" fmla="*/ 4871726 w 9662615"/>
              <a:gd name="connsiteY54" fmla="*/ 1570584 h 1592811"/>
              <a:gd name="connsiteX55" fmla="*/ 4843267 w 9662615"/>
              <a:gd name="connsiteY55" fmla="*/ 1561459 h 1592811"/>
              <a:gd name="connsiteX56" fmla="*/ 4821058 w 9662615"/>
              <a:gd name="connsiteY56" fmla="*/ 1553078 h 1592811"/>
              <a:gd name="connsiteX57" fmla="*/ 4791466 w 9662615"/>
              <a:gd name="connsiteY57" fmla="*/ 1561324 h 1592811"/>
              <a:gd name="connsiteX58" fmla="*/ 4784247 w 9662615"/>
              <a:gd name="connsiteY58" fmla="*/ 1562342 h 1592811"/>
              <a:gd name="connsiteX59" fmla="*/ 4739309 w 9662615"/>
              <a:gd name="connsiteY59" fmla="*/ 1553948 h 1592811"/>
              <a:gd name="connsiteX60" fmla="*/ 4697562 w 9662615"/>
              <a:gd name="connsiteY60" fmla="*/ 1551206 h 1592811"/>
              <a:gd name="connsiteX61" fmla="*/ 4650737 w 9662615"/>
              <a:gd name="connsiteY61" fmla="*/ 1537381 h 1592811"/>
              <a:gd name="connsiteX62" fmla="*/ 4583150 w 9662615"/>
              <a:gd name="connsiteY62" fmla="*/ 1529064 h 1592811"/>
              <a:gd name="connsiteX63" fmla="*/ 4521734 w 9662615"/>
              <a:gd name="connsiteY63" fmla="*/ 1529359 h 1592811"/>
              <a:gd name="connsiteX64" fmla="*/ 4382398 w 9662615"/>
              <a:gd name="connsiteY64" fmla="*/ 1534108 h 1592811"/>
              <a:gd name="connsiteX65" fmla="*/ 4221826 w 9662615"/>
              <a:gd name="connsiteY65" fmla="*/ 1500972 h 1592811"/>
              <a:gd name="connsiteX66" fmla="*/ 4096601 w 9662615"/>
              <a:gd name="connsiteY66" fmla="*/ 1521563 h 1592811"/>
              <a:gd name="connsiteX67" fmla="*/ 4002441 w 9662615"/>
              <a:gd name="connsiteY67" fmla="*/ 1528912 h 1592811"/>
              <a:gd name="connsiteX68" fmla="*/ 3833906 w 9662615"/>
              <a:gd name="connsiteY68" fmla="*/ 1516637 h 1592811"/>
              <a:gd name="connsiteX69" fmla="*/ 3763845 w 9662615"/>
              <a:gd name="connsiteY69" fmla="*/ 1501782 h 1592811"/>
              <a:gd name="connsiteX70" fmla="*/ 3641778 w 9662615"/>
              <a:gd name="connsiteY70" fmla="*/ 1505446 h 1592811"/>
              <a:gd name="connsiteX71" fmla="*/ 3565233 w 9662615"/>
              <a:gd name="connsiteY71" fmla="*/ 1515122 h 1592811"/>
              <a:gd name="connsiteX72" fmla="*/ 3560267 w 9662615"/>
              <a:gd name="connsiteY72" fmla="*/ 1516288 h 1592811"/>
              <a:gd name="connsiteX73" fmla="*/ 3540258 w 9662615"/>
              <a:gd name="connsiteY73" fmla="*/ 1516976 h 1592811"/>
              <a:gd name="connsiteX74" fmla="*/ 3534780 w 9662615"/>
              <a:gd name="connsiteY74" fmla="*/ 1522141 h 1592811"/>
              <a:gd name="connsiteX75" fmla="*/ 3504783 w 9662615"/>
              <a:gd name="connsiteY75" fmla="*/ 1526739 h 1592811"/>
              <a:gd name="connsiteX76" fmla="*/ 3430805 w 9662615"/>
              <a:gd name="connsiteY76" fmla="*/ 1542521 h 1592811"/>
              <a:gd name="connsiteX77" fmla="*/ 3292707 w 9662615"/>
              <a:gd name="connsiteY77" fmla="*/ 1520490 h 1592811"/>
              <a:gd name="connsiteX78" fmla="*/ 3187872 w 9662615"/>
              <a:gd name="connsiteY78" fmla="*/ 1519991 h 1592811"/>
              <a:gd name="connsiteX79" fmla="*/ 3148026 w 9662615"/>
              <a:gd name="connsiteY79" fmla="*/ 1524777 h 1592811"/>
              <a:gd name="connsiteX80" fmla="*/ 3092394 w 9662615"/>
              <a:gd name="connsiteY80" fmla="*/ 1528115 h 1592811"/>
              <a:gd name="connsiteX81" fmla="*/ 2994200 w 9662615"/>
              <a:gd name="connsiteY81" fmla="*/ 1537857 h 1592811"/>
              <a:gd name="connsiteX82" fmla="*/ 2862301 w 9662615"/>
              <a:gd name="connsiteY82" fmla="*/ 1544250 h 1592811"/>
              <a:gd name="connsiteX83" fmla="*/ 2766335 w 9662615"/>
              <a:gd name="connsiteY83" fmla="*/ 1527662 h 1592811"/>
              <a:gd name="connsiteX84" fmla="*/ 2757836 w 9662615"/>
              <a:gd name="connsiteY84" fmla="*/ 1531371 h 1592811"/>
              <a:gd name="connsiteX85" fmla="*/ 2691555 w 9662615"/>
              <a:gd name="connsiteY85" fmla="*/ 1530283 h 1592811"/>
              <a:gd name="connsiteX86" fmla="*/ 2491676 w 9662615"/>
              <a:gd name="connsiteY86" fmla="*/ 1500859 h 1592811"/>
              <a:gd name="connsiteX87" fmla="*/ 2378036 w 9662615"/>
              <a:gd name="connsiteY87" fmla="*/ 1520645 h 1592811"/>
              <a:gd name="connsiteX88" fmla="*/ 2284269 w 9662615"/>
              <a:gd name="connsiteY88" fmla="*/ 1503068 h 1592811"/>
              <a:gd name="connsiteX89" fmla="*/ 2207104 w 9662615"/>
              <a:gd name="connsiteY89" fmla="*/ 1508888 h 1592811"/>
              <a:gd name="connsiteX90" fmla="*/ 2149226 w 9662615"/>
              <a:gd name="connsiteY90" fmla="*/ 1523409 h 1592811"/>
              <a:gd name="connsiteX91" fmla="*/ 2084783 w 9662615"/>
              <a:gd name="connsiteY91" fmla="*/ 1524245 h 1592811"/>
              <a:gd name="connsiteX92" fmla="*/ 2070075 w 9662615"/>
              <a:gd name="connsiteY92" fmla="*/ 1511285 h 1592811"/>
              <a:gd name="connsiteX93" fmla="*/ 2001057 w 9662615"/>
              <a:gd name="connsiteY93" fmla="*/ 1516449 h 1592811"/>
              <a:gd name="connsiteX94" fmla="*/ 1896330 w 9662615"/>
              <a:gd name="connsiteY94" fmla="*/ 1525725 h 1592811"/>
              <a:gd name="connsiteX95" fmla="*/ 1835994 w 9662615"/>
              <a:gd name="connsiteY95" fmla="*/ 1527678 h 1592811"/>
              <a:gd name="connsiteX96" fmla="*/ 1671119 w 9662615"/>
              <a:gd name="connsiteY96" fmla="*/ 1536701 h 1592811"/>
              <a:gd name="connsiteX97" fmla="*/ 1601337 w 9662615"/>
              <a:gd name="connsiteY97" fmla="*/ 1548552 h 1592811"/>
              <a:gd name="connsiteX98" fmla="*/ 1407755 w 9662615"/>
              <a:gd name="connsiteY98" fmla="*/ 1571444 h 1592811"/>
              <a:gd name="connsiteX99" fmla="*/ 1271994 w 9662615"/>
              <a:gd name="connsiteY99" fmla="*/ 1579471 h 1592811"/>
              <a:gd name="connsiteX100" fmla="*/ 1249226 w 9662615"/>
              <a:gd name="connsiteY100" fmla="*/ 1583140 h 1592811"/>
              <a:gd name="connsiteX101" fmla="*/ 1181938 w 9662615"/>
              <a:gd name="connsiteY101" fmla="*/ 1592789 h 1592811"/>
              <a:gd name="connsiteX102" fmla="*/ 1091432 w 9662615"/>
              <a:gd name="connsiteY102" fmla="*/ 1571003 h 1592811"/>
              <a:gd name="connsiteX103" fmla="*/ 940355 w 9662615"/>
              <a:gd name="connsiteY103" fmla="*/ 1560638 h 1592811"/>
              <a:gd name="connsiteX104" fmla="*/ 868264 w 9662615"/>
              <a:gd name="connsiteY104" fmla="*/ 1566392 h 1592811"/>
              <a:gd name="connsiteX105" fmla="*/ 792765 w 9662615"/>
              <a:gd name="connsiteY105" fmla="*/ 1563102 h 1592811"/>
              <a:gd name="connsiteX106" fmla="*/ 653153 w 9662615"/>
              <a:gd name="connsiteY106" fmla="*/ 1563516 h 1592811"/>
              <a:gd name="connsiteX107" fmla="*/ 541933 w 9662615"/>
              <a:gd name="connsiteY107" fmla="*/ 1561051 h 1592811"/>
              <a:gd name="connsiteX108" fmla="*/ 472797 w 9662615"/>
              <a:gd name="connsiteY108" fmla="*/ 1568904 h 1592811"/>
              <a:gd name="connsiteX109" fmla="*/ 396059 w 9662615"/>
              <a:gd name="connsiteY109" fmla="*/ 1560970 h 1592811"/>
              <a:gd name="connsiteX110" fmla="*/ 336819 w 9662615"/>
              <a:gd name="connsiteY110" fmla="*/ 1560892 h 1592811"/>
              <a:gd name="connsiteX111" fmla="*/ 267163 w 9662615"/>
              <a:gd name="connsiteY111" fmla="*/ 1531913 h 1592811"/>
              <a:gd name="connsiteX112" fmla="*/ 196644 w 9662615"/>
              <a:gd name="connsiteY112" fmla="*/ 1524565 h 1592811"/>
              <a:gd name="connsiteX113" fmla="*/ 86819 w 9662615"/>
              <a:gd name="connsiteY113" fmla="*/ 1519517 h 1592811"/>
              <a:gd name="connsiteX114" fmla="*/ 53369 w 9662615"/>
              <a:gd name="connsiteY114" fmla="*/ 1516853 h 1592811"/>
              <a:gd name="connsiteX115" fmla="*/ 2359 w 9662615"/>
              <a:gd name="connsiteY115" fmla="*/ 1515247 h 1592811"/>
              <a:gd name="connsiteX116" fmla="*/ 0 w 9662615"/>
              <a:gd name="connsiteY116" fmla="*/ 1514932 h 1592811"/>
              <a:gd name="connsiteX117" fmla="*/ 0 w 9662615"/>
              <a:gd name="connsiteY117" fmla="*/ 0 h 1592811"/>
              <a:gd name="connsiteX0" fmla="*/ 0 w 9662615"/>
              <a:gd name="connsiteY0" fmla="*/ 0 h 1592811"/>
              <a:gd name="connsiteX1" fmla="*/ 9662615 w 9662615"/>
              <a:gd name="connsiteY1" fmla="*/ 0 h 1592811"/>
              <a:gd name="connsiteX2" fmla="*/ 9662615 w 9662615"/>
              <a:gd name="connsiteY2" fmla="*/ 1280346 h 1592811"/>
              <a:gd name="connsiteX3" fmla="*/ 9551077 w 9662615"/>
              <a:gd name="connsiteY3" fmla="*/ 1292033 h 1592811"/>
              <a:gd name="connsiteX4" fmla="*/ 9469546 w 9662615"/>
              <a:gd name="connsiteY4" fmla="*/ 1289837 h 1592811"/>
              <a:gd name="connsiteX5" fmla="*/ 9326260 w 9662615"/>
              <a:gd name="connsiteY5" fmla="*/ 1277155 h 1592811"/>
              <a:gd name="connsiteX6" fmla="*/ 9144767 w 9662615"/>
              <a:gd name="connsiteY6" fmla="*/ 1264120 h 1592811"/>
              <a:gd name="connsiteX7" fmla="*/ 8976400 w 9662615"/>
              <a:gd name="connsiteY7" fmla="*/ 1326661 h 1592811"/>
              <a:gd name="connsiteX8" fmla="*/ 8828711 w 9662615"/>
              <a:gd name="connsiteY8" fmla="*/ 1346394 h 1592811"/>
              <a:gd name="connsiteX9" fmla="*/ 8695953 w 9662615"/>
              <a:gd name="connsiteY9" fmla="*/ 1346784 h 1592811"/>
              <a:gd name="connsiteX10" fmla="*/ 8652191 w 9662615"/>
              <a:gd name="connsiteY10" fmla="*/ 1345903 h 1592811"/>
              <a:gd name="connsiteX11" fmla="*/ 8591582 w 9662615"/>
              <a:gd name="connsiteY11" fmla="*/ 1341666 h 1592811"/>
              <a:gd name="connsiteX12" fmla="*/ 8537336 w 9662615"/>
              <a:gd name="connsiteY12" fmla="*/ 1341684 h 1592811"/>
              <a:gd name="connsiteX13" fmla="*/ 8416849 w 9662615"/>
              <a:gd name="connsiteY13" fmla="*/ 1367085 h 1592811"/>
              <a:gd name="connsiteX14" fmla="*/ 8278355 w 9662615"/>
              <a:gd name="connsiteY14" fmla="*/ 1386569 h 1592811"/>
              <a:gd name="connsiteX15" fmla="*/ 8197961 w 9662615"/>
              <a:gd name="connsiteY15" fmla="*/ 1392804 h 1592811"/>
              <a:gd name="connsiteX16" fmla="*/ 8171196 w 9662615"/>
              <a:gd name="connsiteY16" fmla="*/ 1397216 h 1592811"/>
              <a:gd name="connsiteX17" fmla="*/ 8087910 w 9662615"/>
              <a:gd name="connsiteY17" fmla="*/ 1386449 h 1592811"/>
              <a:gd name="connsiteX18" fmla="*/ 7974579 w 9662615"/>
              <a:gd name="connsiteY18" fmla="*/ 1383439 h 1592811"/>
              <a:gd name="connsiteX19" fmla="*/ 7768351 w 9662615"/>
              <a:gd name="connsiteY19" fmla="*/ 1395051 h 1592811"/>
              <a:gd name="connsiteX20" fmla="*/ 7635985 w 9662615"/>
              <a:gd name="connsiteY20" fmla="*/ 1386363 h 1592811"/>
              <a:gd name="connsiteX21" fmla="*/ 7466069 w 9662615"/>
              <a:gd name="connsiteY21" fmla="*/ 1377654 h 1592811"/>
              <a:gd name="connsiteX22" fmla="*/ 7355642 w 9662615"/>
              <a:gd name="connsiteY22" fmla="*/ 1407761 h 1592811"/>
              <a:gd name="connsiteX23" fmla="*/ 7215220 w 9662615"/>
              <a:gd name="connsiteY23" fmla="*/ 1397856 h 1592811"/>
              <a:gd name="connsiteX24" fmla="*/ 7082147 w 9662615"/>
              <a:gd name="connsiteY24" fmla="*/ 1406113 h 1592811"/>
              <a:gd name="connsiteX25" fmla="*/ 6987129 w 9662615"/>
              <a:gd name="connsiteY25" fmla="*/ 1404834 h 1592811"/>
              <a:gd name="connsiteX26" fmla="*/ 6907567 w 9662615"/>
              <a:gd name="connsiteY26" fmla="*/ 1419149 h 1592811"/>
              <a:gd name="connsiteX27" fmla="*/ 6748428 w 9662615"/>
              <a:gd name="connsiteY27" fmla="*/ 1420308 h 1592811"/>
              <a:gd name="connsiteX28" fmla="*/ 6654257 w 9662615"/>
              <a:gd name="connsiteY28" fmla="*/ 1424143 h 1592811"/>
              <a:gd name="connsiteX29" fmla="*/ 6620123 w 9662615"/>
              <a:gd name="connsiteY29" fmla="*/ 1430535 h 1592811"/>
              <a:gd name="connsiteX30" fmla="*/ 6571355 w 9662615"/>
              <a:gd name="connsiteY30" fmla="*/ 1436144 h 1592811"/>
              <a:gd name="connsiteX31" fmla="*/ 6486557 w 9662615"/>
              <a:gd name="connsiteY31" fmla="*/ 1449861 h 1592811"/>
              <a:gd name="connsiteX32" fmla="*/ 6370419 w 9662615"/>
              <a:gd name="connsiteY32" fmla="*/ 1461649 h 1592811"/>
              <a:gd name="connsiteX33" fmla="*/ 6278839 w 9662615"/>
              <a:gd name="connsiteY33" fmla="*/ 1449160 h 1592811"/>
              <a:gd name="connsiteX34" fmla="*/ 6272455 w 9662615"/>
              <a:gd name="connsiteY34" fmla="*/ 1453191 h 1592811"/>
              <a:gd name="connsiteX35" fmla="*/ 6212659 w 9662615"/>
              <a:gd name="connsiteY35" fmla="*/ 1454850 h 1592811"/>
              <a:gd name="connsiteX36" fmla="*/ 6069317 w 9662615"/>
              <a:gd name="connsiteY36" fmla="*/ 1445838 h 1592811"/>
              <a:gd name="connsiteX37" fmla="*/ 5878477 w 9662615"/>
              <a:gd name="connsiteY37" fmla="*/ 1439180 h 1592811"/>
              <a:gd name="connsiteX38" fmla="*/ 5838387 w 9662615"/>
              <a:gd name="connsiteY38" fmla="*/ 1444679 h 1592811"/>
              <a:gd name="connsiteX39" fmla="*/ 5771136 w 9662615"/>
              <a:gd name="connsiteY39" fmla="*/ 1453639 h 1592811"/>
              <a:gd name="connsiteX40" fmla="*/ 5724081 w 9662615"/>
              <a:gd name="connsiteY40" fmla="*/ 1470431 h 1592811"/>
              <a:gd name="connsiteX41" fmla="*/ 5666577 w 9662615"/>
              <a:gd name="connsiteY41" fmla="*/ 1473921 h 1592811"/>
              <a:gd name="connsiteX42" fmla="*/ 5649068 w 9662615"/>
              <a:gd name="connsiteY42" fmla="*/ 1461676 h 1592811"/>
              <a:gd name="connsiteX43" fmla="*/ 5588902 w 9662615"/>
              <a:gd name="connsiteY43" fmla="*/ 1469647 h 1592811"/>
              <a:gd name="connsiteX44" fmla="*/ 5498090 w 9662615"/>
              <a:gd name="connsiteY44" fmla="*/ 1483173 h 1592811"/>
              <a:gd name="connsiteX45" fmla="*/ 5444641 w 9662615"/>
              <a:gd name="connsiteY45" fmla="*/ 1487602 h 1592811"/>
              <a:gd name="connsiteX46" fmla="*/ 5299812 w 9662615"/>
              <a:gd name="connsiteY46" fmla="*/ 1503362 h 1592811"/>
              <a:gd name="connsiteX47" fmla="*/ 5245752 w 9662615"/>
              <a:gd name="connsiteY47" fmla="*/ 1520612 h 1592811"/>
              <a:gd name="connsiteX48" fmla="*/ 5177807 w 9662615"/>
              <a:gd name="connsiteY48" fmla="*/ 1526802 h 1592811"/>
              <a:gd name="connsiteX49" fmla="*/ 5113910 w 9662615"/>
              <a:gd name="connsiteY49" fmla="*/ 1533205 h 1592811"/>
              <a:gd name="connsiteX50" fmla="*/ 5059484 w 9662615"/>
              <a:gd name="connsiteY50" fmla="*/ 1546802 h 1592811"/>
              <a:gd name="connsiteX51" fmla="*/ 5038524 w 9662615"/>
              <a:gd name="connsiteY51" fmla="*/ 1545675 h 1592811"/>
              <a:gd name="connsiteX52" fmla="*/ 5026564 w 9662615"/>
              <a:gd name="connsiteY52" fmla="*/ 1545376 h 1592811"/>
              <a:gd name="connsiteX53" fmla="*/ 4969433 w 9662615"/>
              <a:gd name="connsiteY53" fmla="*/ 1550865 h 1592811"/>
              <a:gd name="connsiteX54" fmla="*/ 4871726 w 9662615"/>
              <a:gd name="connsiteY54" fmla="*/ 1570584 h 1592811"/>
              <a:gd name="connsiteX55" fmla="*/ 4843267 w 9662615"/>
              <a:gd name="connsiteY55" fmla="*/ 1561459 h 1592811"/>
              <a:gd name="connsiteX56" fmla="*/ 4821058 w 9662615"/>
              <a:gd name="connsiteY56" fmla="*/ 1553078 h 1592811"/>
              <a:gd name="connsiteX57" fmla="*/ 4791466 w 9662615"/>
              <a:gd name="connsiteY57" fmla="*/ 1561324 h 1592811"/>
              <a:gd name="connsiteX58" fmla="*/ 4784247 w 9662615"/>
              <a:gd name="connsiteY58" fmla="*/ 1562342 h 1592811"/>
              <a:gd name="connsiteX59" fmla="*/ 4739309 w 9662615"/>
              <a:gd name="connsiteY59" fmla="*/ 1553948 h 1592811"/>
              <a:gd name="connsiteX60" fmla="*/ 4697562 w 9662615"/>
              <a:gd name="connsiteY60" fmla="*/ 1551206 h 1592811"/>
              <a:gd name="connsiteX61" fmla="*/ 4650737 w 9662615"/>
              <a:gd name="connsiteY61" fmla="*/ 1537381 h 1592811"/>
              <a:gd name="connsiteX62" fmla="*/ 4583150 w 9662615"/>
              <a:gd name="connsiteY62" fmla="*/ 1529064 h 1592811"/>
              <a:gd name="connsiteX63" fmla="*/ 4521734 w 9662615"/>
              <a:gd name="connsiteY63" fmla="*/ 1529359 h 1592811"/>
              <a:gd name="connsiteX64" fmla="*/ 4382398 w 9662615"/>
              <a:gd name="connsiteY64" fmla="*/ 1534108 h 1592811"/>
              <a:gd name="connsiteX65" fmla="*/ 4221826 w 9662615"/>
              <a:gd name="connsiteY65" fmla="*/ 1500972 h 1592811"/>
              <a:gd name="connsiteX66" fmla="*/ 4096601 w 9662615"/>
              <a:gd name="connsiteY66" fmla="*/ 1521563 h 1592811"/>
              <a:gd name="connsiteX67" fmla="*/ 4002441 w 9662615"/>
              <a:gd name="connsiteY67" fmla="*/ 1528912 h 1592811"/>
              <a:gd name="connsiteX68" fmla="*/ 3833906 w 9662615"/>
              <a:gd name="connsiteY68" fmla="*/ 1516637 h 1592811"/>
              <a:gd name="connsiteX69" fmla="*/ 3763845 w 9662615"/>
              <a:gd name="connsiteY69" fmla="*/ 1501782 h 1592811"/>
              <a:gd name="connsiteX70" fmla="*/ 3641778 w 9662615"/>
              <a:gd name="connsiteY70" fmla="*/ 1505446 h 1592811"/>
              <a:gd name="connsiteX71" fmla="*/ 3565233 w 9662615"/>
              <a:gd name="connsiteY71" fmla="*/ 1515122 h 1592811"/>
              <a:gd name="connsiteX72" fmla="*/ 3560267 w 9662615"/>
              <a:gd name="connsiteY72" fmla="*/ 1516288 h 1592811"/>
              <a:gd name="connsiteX73" fmla="*/ 3540258 w 9662615"/>
              <a:gd name="connsiteY73" fmla="*/ 1516976 h 1592811"/>
              <a:gd name="connsiteX74" fmla="*/ 3534780 w 9662615"/>
              <a:gd name="connsiteY74" fmla="*/ 1522141 h 1592811"/>
              <a:gd name="connsiteX75" fmla="*/ 3504783 w 9662615"/>
              <a:gd name="connsiteY75" fmla="*/ 1526739 h 1592811"/>
              <a:gd name="connsiteX76" fmla="*/ 3430805 w 9662615"/>
              <a:gd name="connsiteY76" fmla="*/ 1542521 h 1592811"/>
              <a:gd name="connsiteX77" fmla="*/ 3292707 w 9662615"/>
              <a:gd name="connsiteY77" fmla="*/ 1520490 h 1592811"/>
              <a:gd name="connsiteX78" fmla="*/ 3187872 w 9662615"/>
              <a:gd name="connsiteY78" fmla="*/ 1519991 h 1592811"/>
              <a:gd name="connsiteX79" fmla="*/ 3148026 w 9662615"/>
              <a:gd name="connsiteY79" fmla="*/ 1524777 h 1592811"/>
              <a:gd name="connsiteX80" fmla="*/ 3092394 w 9662615"/>
              <a:gd name="connsiteY80" fmla="*/ 1528115 h 1592811"/>
              <a:gd name="connsiteX81" fmla="*/ 2994200 w 9662615"/>
              <a:gd name="connsiteY81" fmla="*/ 1537857 h 1592811"/>
              <a:gd name="connsiteX82" fmla="*/ 2862301 w 9662615"/>
              <a:gd name="connsiteY82" fmla="*/ 1544250 h 1592811"/>
              <a:gd name="connsiteX83" fmla="*/ 2766335 w 9662615"/>
              <a:gd name="connsiteY83" fmla="*/ 1527662 h 1592811"/>
              <a:gd name="connsiteX84" fmla="*/ 2757836 w 9662615"/>
              <a:gd name="connsiteY84" fmla="*/ 1531371 h 1592811"/>
              <a:gd name="connsiteX85" fmla="*/ 2691555 w 9662615"/>
              <a:gd name="connsiteY85" fmla="*/ 1530283 h 1592811"/>
              <a:gd name="connsiteX86" fmla="*/ 2491676 w 9662615"/>
              <a:gd name="connsiteY86" fmla="*/ 1500859 h 1592811"/>
              <a:gd name="connsiteX87" fmla="*/ 2378036 w 9662615"/>
              <a:gd name="connsiteY87" fmla="*/ 1520645 h 1592811"/>
              <a:gd name="connsiteX88" fmla="*/ 2284269 w 9662615"/>
              <a:gd name="connsiteY88" fmla="*/ 1503068 h 1592811"/>
              <a:gd name="connsiteX89" fmla="*/ 2207104 w 9662615"/>
              <a:gd name="connsiteY89" fmla="*/ 1508888 h 1592811"/>
              <a:gd name="connsiteX90" fmla="*/ 2149226 w 9662615"/>
              <a:gd name="connsiteY90" fmla="*/ 1523409 h 1592811"/>
              <a:gd name="connsiteX91" fmla="*/ 2084783 w 9662615"/>
              <a:gd name="connsiteY91" fmla="*/ 1524245 h 1592811"/>
              <a:gd name="connsiteX92" fmla="*/ 2070075 w 9662615"/>
              <a:gd name="connsiteY92" fmla="*/ 1511285 h 1592811"/>
              <a:gd name="connsiteX93" fmla="*/ 2001057 w 9662615"/>
              <a:gd name="connsiteY93" fmla="*/ 1516449 h 1592811"/>
              <a:gd name="connsiteX94" fmla="*/ 1896330 w 9662615"/>
              <a:gd name="connsiteY94" fmla="*/ 1525725 h 1592811"/>
              <a:gd name="connsiteX95" fmla="*/ 1835994 w 9662615"/>
              <a:gd name="connsiteY95" fmla="*/ 1527678 h 1592811"/>
              <a:gd name="connsiteX96" fmla="*/ 1671119 w 9662615"/>
              <a:gd name="connsiteY96" fmla="*/ 1536701 h 1592811"/>
              <a:gd name="connsiteX97" fmla="*/ 1601337 w 9662615"/>
              <a:gd name="connsiteY97" fmla="*/ 1548552 h 1592811"/>
              <a:gd name="connsiteX98" fmla="*/ 1407755 w 9662615"/>
              <a:gd name="connsiteY98" fmla="*/ 1571444 h 1592811"/>
              <a:gd name="connsiteX99" fmla="*/ 1291872 w 9662615"/>
              <a:gd name="connsiteY99" fmla="*/ 1579471 h 1592811"/>
              <a:gd name="connsiteX100" fmla="*/ 1249226 w 9662615"/>
              <a:gd name="connsiteY100" fmla="*/ 1583140 h 1592811"/>
              <a:gd name="connsiteX101" fmla="*/ 1181938 w 9662615"/>
              <a:gd name="connsiteY101" fmla="*/ 1592789 h 1592811"/>
              <a:gd name="connsiteX102" fmla="*/ 1091432 w 9662615"/>
              <a:gd name="connsiteY102" fmla="*/ 1571003 h 1592811"/>
              <a:gd name="connsiteX103" fmla="*/ 940355 w 9662615"/>
              <a:gd name="connsiteY103" fmla="*/ 1560638 h 1592811"/>
              <a:gd name="connsiteX104" fmla="*/ 868264 w 9662615"/>
              <a:gd name="connsiteY104" fmla="*/ 1566392 h 1592811"/>
              <a:gd name="connsiteX105" fmla="*/ 792765 w 9662615"/>
              <a:gd name="connsiteY105" fmla="*/ 1563102 h 1592811"/>
              <a:gd name="connsiteX106" fmla="*/ 653153 w 9662615"/>
              <a:gd name="connsiteY106" fmla="*/ 1563516 h 1592811"/>
              <a:gd name="connsiteX107" fmla="*/ 541933 w 9662615"/>
              <a:gd name="connsiteY107" fmla="*/ 1561051 h 1592811"/>
              <a:gd name="connsiteX108" fmla="*/ 472797 w 9662615"/>
              <a:gd name="connsiteY108" fmla="*/ 1568904 h 1592811"/>
              <a:gd name="connsiteX109" fmla="*/ 396059 w 9662615"/>
              <a:gd name="connsiteY109" fmla="*/ 1560970 h 1592811"/>
              <a:gd name="connsiteX110" fmla="*/ 336819 w 9662615"/>
              <a:gd name="connsiteY110" fmla="*/ 1560892 h 1592811"/>
              <a:gd name="connsiteX111" fmla="*/ 267163 w 9662615"/>
              <a:gd name="connsiteY111" fmla="*/ 1531913 h 1592811"/>
              <a:gd name="connsiteX112" fmla="*/ 196644 w 9662615"/>
              <a:gd name="connsiteY112" fmla="*/ 1524565 h 1592811"/>
              <a:gd name="connsiteX113" fmla="*/ 86819 w 9662615"/>
              <a:gd name="connsiteY113" fmla="*/ 1519517 h 1592811"/>
              <a:gd name="connsiteX114" fmla="*/ 53369 w 9662615"/>
              <a:gd name="connsiteY114" fmla="*/ 1516853 h 1592811"/>
              <a:gd name="connsiteX115" fmla="*/ 2359 w 9662615"/>
              <a:gd name="connsiteY115" fmla="*/ 1515247 h 1592811"/>
              <a:gd name="connsiteX116" fmla="*/ 0 w 9662615"/>
              <a:gd name="connsiteY116" fmla="*/ 1514932 h 1592811"/>
              <a:gd name="connsiteX117" fmla="*/ 0 w 9662615"/>
              <a:gd name="connsiteY117" fmla="*/ 0 h 1592811"/>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34780 w 9662615"/>
              <a:gd name="connsiteY74" fmla="*/ 1522141 h 1603018"/>
              <a:gd name="connsiteX75" fmla="*/ 3504783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601337 w 9662615"/>
              <a:gd name="connsiteY97" fmla="*/ 1548552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34780 w 9662615"/>
              <a:gd name="connsiteY74" fmla="*/ 1522141 h 1603018"/>
              <a:gd name="connsiteX75" fmla="*/ 3504783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34780 w 9662615"/>
              <a:gd name="connsiteY74" fmla="*/ 1522141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612941 w 9662615"/>
              <a:gd name="connsiteY71" fmla="*/ 1411755 h 1603018"/>
              <a:gd name="connsiteX72" fmla="*/ 3560267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612941 w 9662615"/>
              <a:gd name="connsiteY71" fmla="*/ 141175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12941 w 9662615"/>
              <a:gd name="connsiteY71" fmla="*/ 141175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11261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112613 w 9662615"/>
              <a:gd name="connsiteY91" fmla="*/ 1524245 h 1603018"/>
              <a:gd name="connsiteX92" fmla="*/ 2046221 w 9662615"/>
              <a:gd name="connsiteY92" fmla="*/ 1523212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112613 w 9662615"/>
              <a:gd name="connsiteY91" fmla="*/ 1524245 h 1603018"/>
              <a:gd name="connsiteX92" fmla="*/ 2046221 w 9662615"/>
              <a:gd name="connsiteY92" fmla="*/ 1523212 h 1603018"/>
              <a:gd name="connsiteX93" fmla="*/ 2001057 w 9662615"/>
              <a:gd name="connsiteY93" fmla="*/ 1516449 h 1603018"/>
              <a:gd name="connsiteX94" fmla="*/ 1920184 w 9662615"/>
              <a:gd name="connsiteY94" fmla="*/ 1533676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9662615" h="1603018">
                <a:moveTo>
                  <a:pt x="0" y="0"/>
                </a:moveTo>
                <a:lnTo>
                  <a:pt x="9662615" y="0"/>
                </a:lnTo>
                <a:lnTo>
                  <a:pt x="9662615" y="1280346"/>
                </a:lnTo>
                <a:lnTo>
                  <a:pt x="9551077" y="1292033"/>
                </a:lnTo>
                <a:cubicBezTo>
                  <a:pt x="9489925" y="1291588"/>
                  <a:pt x="9543615" y="1296257"/>
                  <a:pt x="9469546" y="1289837"/>
                </a:cubicBezTo>
                <a:cubicBezTo>
                  <a:pt x="9413040" y="1331485"/>
                  <a:pt x="9340031" y="1268376"/>
                  <a:pt x="9326260" y="1277155"/>
                </a:cubicBezTo>
                <a:cubicBezTo>
                  <a:pt x="9234251" y="1284900"/>
                  <a:pt x="9225377" y="1258935"/>
                  <a:pt x="9144767" y="1264120"/>
                </a:cubicBezTo>
                <a:cubicBezTo>
                  <a:pt x="9159115" y="1310075"/>
                  <a:pt x="9066692" y="1304806"/>
                  <a:pt x="8976400" y="1326661"/>
                </a:cubicBezTo>
                <a:cubicBezTo>
                  <a:pt x="8931920" y="1325947"/>
                  <a:pt x="8871807" y="1351060"/>
                  <a:pt x="8828711" y="1346394"/>
                </a:cubicBezTo>
                <a:cubicBezTo>
                  <a:pt x="8809650" y="1326213"/>
                  <a:pt x="8718313" y="1358527"/>
                  <a:pt x="8695953" y="1346784"/>
                </a:cubicBezTo>
                <a:cubicBezTo>
                  <a:pt x="8694290" y="1355317"/>
                  <a:pt x="8661526" y="1349865"/>
                  <a:pt x="8652191" y="1345903"/>
                </a:cubicBezTo>
                <a:cubicBezTo>
                  <a:pt x="8641363" y="1349626"/>
                  <a:pt x="8603292" y="1341304"/>
                  <a:pt x="8591582" y="1341666"/>
                </a:cubicBezTo>
                <a:cubicBezTo>
                  <a:pt x="8568421" y="1323004"/>
                  <a:pt x="8565847" y="1352287"/>
                  <a:pt x="8537336" y="1341684"/>
                </a:cubicBezTo>
                <a:cubicBezTo>
                  <a:pt x="8524809" y="1348019"/>
                  <a:pt x="8445703" y="1377667"/>
                  <a:pt x="8416849" y="1367085"/>
                </a:cubicBezTo>
                <a:cubicBezTo>
                  <a:pt x="8350736" y="1379599"/>
                  <a:pt x="8346589" y="1391624"/>
                  <a:pt x="8278355" y="1386569"/>
                </a:cubicBezTo>
                <a:cubicBezTo>
                  <a:pt x="8268756" y="1398649"/>
                  <a:pt x="8183331" y="1371185"/>
                  <a:pt x="8197961" y="1392804"/>
                </a:cubicBezTo>
                <a:cubicBezTo>
                  <a:pt x="8175189" y="1391748"/>
                  <a:pt x="8158503" y="1383145"/>
                  <a:pt x="8171196" y="1397216"/>
                </a:cubicBezTo>
                <a:cubicBezTo>
                  <a:pt x="8141821" y="1397466"/>
                  <a:pt x="8125626" y="1386947"/>
                  <a:pt x="8087910" y="1386449"/>
                </a:cubicBezTo>
                <a:cubicBezTo>
                  <a:pt x="8029319" y="1362701"/>
                  <a:pt x="8020916" y="1407035"/>
                  <a:pt x="7974579" y="1383439"/>
                </a:cubicBezTo>
                <a:cubicBezTo>
                  <a:pt x="7912074" y="1402493"/>
                  <a:pt x="7841761" y="1389550"/>
                  <a:pt x="7768351" y="1395051"/>
                </a:cubicBezTo>
                <a:cubicBezTo>
                  <a:pt x="7741665" y="1390266"/>
                  <a:pt x="7663663" y="1410813"/>
                  <a:pt x="7635985" y="1386363"/>
                </a:cubicBezTo>
                <a:cubicBezTo>
                  <a:pt x="7646173" y="1415707"/>
                  <a:pt x="7542198" y="1378410"/>
                  <a:pt x="7466069" y="1377654"/>
                </a:cubicBezTo>
                <a:cubicBezTo>
                  <a:pt x="7427626" y="1403818"/>
                  <a:pt x="7337822" y="1398948"/>
                  <a:pt x="7355642" y="1407761"/>
                </a:cubicBezTo>
                <a:cubicBezTo>
                  <a:pt x="7270634" y="1390553"/>
                  <a:pt x="7306340" y="1403822"/>
                  <a:pt x="7215220" y="1397856"/>
                </a:cubicBezTo>
                <a:cubicBezTo>
                  <a:pt x="7175381" y="1421457"/>
                  <a:pt x="7122339" y="1428094"/>
                  <a:pt x="7082147" y="1406113"/>
                </a:cubicBezTo>
                <a:cubicBezTo>
                  <a:pt x="7040624" y="1425217"/>
                  <a:pt x="7029993" y="1391726"/>
                  <a:pt x="6987129" y="1404834"/>
                </a:cubicBezTo>
                <a:cubicBezTo>
                  <a:pt x="6953477" y="1411964"/>
                  <a:pt x="6957479" y="1421694"/>
                  <a:pt x="6907567" y="1419149"/>
                </a:cubicBezTo>
                <a:cubicBezTo>
                  <a:pt x="6863513" y="1408514"/>
                  <a:pt x="6803088" y="1434619"/>
                  <a:pt x="6748428" y="1420308"/>
                </a:cubicBezTo>
                <a:cubicBezTo>
                  <a:pt x="6728317" y="1416860"/>
                  <a:pt x="6666046" y="1417296"/>
                  <a:pt x="6654257" y="1424143"/>
                </a:cubicBezTo>
                <a:cubicBezTo>
                  <a:pt x="6641271" y="1425628"/>
                  <a:pt x="6626125" y="1423202"/>
                  <a:pt x="6620123" y="1430535"/>
                </a:cubicBezTo>
                <a:cubicBezTo>
                  <a:pt x="6610208" y="1439359"/>
                  <a:pt x="6564906" y="1425734"/>
                  <a:pt x="6571355" y="1436144"/>
                </a:cubicBezTo>
                <a:cubicBezTo>
                  <a:pt x="6539188" y="1426808"/>
                  <a:pt x="6513602" y="1445293"/>
                  <a:pt x="6486557" y="1449861"/>
                </a:cubicBezTo>
                <a:cubicBezTo>
                  <a:pt x="6461221" y="1440598"/>
                  <a:pt x="6429457" y="1459319"/>
                  <a:pt x="6370419" y="1461649"/>
                </a:cubicBezTo>
                <a:cubicBezTo>
                  <a:pt x="6342558" y="1450937"/>
                  <a:pt x="6330664" y="1463365"/>
                  <a:pt x="6278839" y="1449160"/>
                </a:cubicBezTo>
                <a:cubicBezTo>
                  <a:pt x="6277206" y="1450621"/>
                  <a:pt x="6275057" y="1451978"/>
                  <a:pt x="6272455" y="1453191"/>
                </a:cubicBezTo>
                <a:cubicBezTo>
                  <a:pt x="6257338" y="1460236"/>
                  <a:pt x="6230567" y="1460979"/>
                  <a:pt x="6212659" y="1454850"/>
                </a:cubicBezTo>
                <a:cubicBezTo>
                  <a:pt x="6130994" y="1436046"/>
                  <a:pt x="6135790" y="1448771"/>
                  <a:pt x="6069317" y="1445838"/>
                </a:cubicBezTo>
                <a:cubicBezTo>
                  <a:pt x="5994738" y="1444791"/>
                  <a:pt x="5975991" y="1456673"/>
                  <a:pt x="5878477" y="1439180"/>
                </a:cubicBezTo>
                <a:cubicBezTo>
                  <a:pt x="5870803" y="1447519"/>
                  <a:pt x="5859206" y="1448153"/>
                  <a:pt x="5838387" y="1444679"/>
                </a:cubicBezTo>
                <a:cubicBezTo>
                  <a:pt x="5802317" y="1444778"/>
                  <a:pt x="5810848" y="1465165"/>
                  <a:pt x="5771136" y="1453639"/>
                </a:cubicBezTo>
                <a:cubicBezTo>
                  <a:pt x="5780732" y="1464484"/>
                  <a:pt x="5704275" y="1459369"/>
                  <a:pt x="5724081" y="1470431"/>
                </a:cubicBezTo>
                <a:cubicBezTo>
                  <a:pt x="5703536" y="1480946"/>
                  <a:pt x="5687323" y="1464719"/>
                  <a:pt x="5666577" y="1473921"/>
                </a:cubicBezTo>
                <a:cubicBezTo>
                  <a:pt x="5640974" y="1476520"/>
                  <a:pt x="5678275" y="1461854"/>
                  <a:pt x="5649068" y="1461676"/>
                </a:cubicBezTo>
                <a:cubicBezTo>
                  <a:pt x="5614218" y="1463443"/>
                  <a:pt x="5608578" y="1443299"/>
                  <a:pt x="5588902" y="1469647"/>
                </a:cubicBezTo>
                <a:cubicBezTo>
                  <a:pt x="5550386" y="1464321"/>
                  <a:pt x="5546573" y="1476049"/>
                  <a:pt x="5498090" y="1483173"/>
                </a:cubicBezTo>
                <a:cubicBezTo>
                  <a:pt x="5475226" y="1477314"/>
                  <a:pt x="5459293" y="1480930"/>
                  <a:pt x="5444641" y="1487602"/>
                </a:cubicBezTo>
                <a:cubicBezTo>
                  <a:pt x="5395328" y="1487320"/>
                  <a:pt x="5353572" y="1498007"/>
                  <a:pt x="5299812" y="1503362"/>
                </a:cubicBezTo>
                <a:cubicBezTo>
                  <a:pt x="5238326" y="1497756"/>
                  <a:pt x="5303225" y="1514963"/>
                  <a:pt x="5245752" y="1520612"/>
                </a:cubicBezTo>
                <a:cubicBezTo>
                  <a:pt x="5190753" y="1507732"/>
                  <a:pt x="5205712" y="1518627"/>
                  <a:pt x="5177807" y="1526802"/>
                </a:cubicBezTo>
                <a:lnTo>
                  <a:pt x="5113910" y="1533205"/>
                </a:lnTo>
                <a:lnTo>
                  <a:pt x="5059484" y="1546802"/>
                </a:lnTo>
                <a:lnTo>
                  <a:pt x="5038524" y="1545675"/>
                </a:lnTo>
                <a:lnTo>
                  <a:pt x="5026564" y="1545376"/>
                </a:lnTo>
                <a:cubicBezTo>
                  <a:pt x="5006873" y="1544046"/>
                  <a:pt x="4987701" y="1552900"/>
                  <a:pt x="4969433" y="1550865"/>
                </a:cubicBezTo>
                <a:cubicBezTo>
                  <a:pt x="4943627" y="1555066"/>
                  <a:pt x="4892754" y="1568818"/>
                  <a:pt x="4871726" y="1570584"/>
                </a:cubicBezTo>
                <a:cubicBezTo>
                  <a:pt x="4863638" y="1570310"/>
                  <a:pt x="4846771" y="1559566"/>
                  <a:pt x="4843267" y="1561459"/>
                </a:cubicBezTo>
                <a:lnTo>
                  <a:pt x="4821058" y="1553078"/>
                </a:lnTo>
                <a:lnTo>
                  <a:pt x="4791466" y="1561324"/>
                </a:lnTo>
                <a:lnTo>
                  <a:pt x="4784247" y="1562342"/>
                </a:lnTo>
                <a:cubicBezTo>
                  <a:pt x="4770593" y="1574121"/>
                  <a:pt x="4776816" y="1558072"/>
                  <a:pt x="4739309" y="1553948"/>
                </a:cubicBezTo>
                <a:cubicBezTo>
                  <a:pt x="4684311" y="1578213"/>
                  <a:pt x="4712803" y="1566697"/>
                  <a:pt x="4697562" y="1551206"/>
                </a:cubicBezTo>
                <a:lnTo>
                  <a:pt x="4650737" y="1537381"/>
                </a:lnTo>
                <a:cubicBezTo>
                  <a:pt x="4628208" y="1530633"/>
                  <a:pt x="4609654" y="1567617"/>
                  <a:pt x="4583150" y="1529064"/>
                </a:cubicBezTo>
                <a:cubicBezTo>
                  <a:pt x="4575879" y="1527088"/>
                  <a:pt x="4527005" y="1532552"/>
                  <a:pt x="4521734" y="1529359"/>
                </a:cubicBezTo>
                <a:cubicBezTo>
                  <a:pt x="4457980" y="1517590"/>
                  <a:pt x="4465052" y="1532003"/>
                  <a:pt x="4382398" y="1534108"/>
                </a:cubicBezTo>
                <a:cubicBezTo>
                  <a:pt x="4347480" y="1506889"/>
                  <a:pt x="4310783" y="1494709"/>
                  <a:pt x="4221826" y="1500972"/>
                </a:cubicBezTo>
                <a:cubicBezTo>
                  <a:pt x="4174471" y="1526598"/>
                  <a:pt x="4136675" y="1542031"/>
                  <a:pt x="4096601" y="1521563"/>
                </a:cubicBezTo>
                <a:cubicBezTo>
                  <a:pt x="4015086" y="1550501"/>
                  <a:pt x="3986123" y="1519347"/>
                  <a:pt x="4002441" y="1528912"/>
                </a:cubicBezTo>
                <a:cubicBezTo>
                  <a:pt x="3967120" y="1539744"/>
                  <a:pt x="3931774" y="1526729"/>
                  <a:pt x="3833906" y="1516637"/>
                </a:cubicBezTo>
                <a:cubicBezTo>
                  <a:pt x="3781438" y="1538249"/>
                  <a:pt x="3822855" y="1526006"/>
                  <a:pt x="3763845" y="1501782"/>
                </a:cubicBezTo>
                <a:cubicBezTo>
                  <a:pt x="3734533" y="1525292"/>
                  <a:pt x="3677359" y="1524487"/>
                  <a:pt x="3673583" y="1501471"/>
                </a:cubicBezTo>
                <a:cubicBezTo>
                  <a:pt x="3663687" y="1502855"/>
                  <a:pt x="3650245" y="1528777"/>
                  <a:pt x="3640771" y="1531025"/>
                </a:cubicBezTo>
                <a:lnTo>
                  <a:pt x="3576170" y="1516288"/>
                </a:lnTo>
                <a:lnTo>
                  <a:pt x="3540258" y="1516976"/>
                </a:lnTo>
                <a:lnTo>
                  <a:pt x="3522853" y="1538044"/>
                </a:lnTo>
                <a:lnTo>
                  <a:pt x="3480929" y="1526739"/>
                </a:lnTo>
                <a:cubicBezTo>
                  <a:pt x="3469671" y="1527693"/>
                  <a:pt x="3444273" y="1543724"/>
                  <a:pt x="3430805" y="1542521"/>
                </a:cubicBezTo>
                <a:cubicBezTo>
                  <a:pt x="3386352" y="1529947"/>
                  <a:pt x="3347457" y="1537200"/>
                  <a:pt x="3292707" y="1520490"/>
                </a:cubicBezTo>
                <a:cubicBezTo>
                  <a:pt x="3271897" y="1516147"/>
                  <a:pt x="3203347" y="1513732"/>
                  <a:pt x="3187872" y="1519991"/>
                </a:cubicBezTo>
                <a:cubicBezTo>
                  <a:pt x="3173062" y="1520872"/>
                  <a:pt x="3157325" y="1517771"/>
                  <a:pt x="3148026" y="1524777"/>
                </a:cubicBezTo>
                <a:cubicBezTo>
                  <a:pt x="3133878" y="1533085"/>
                  <a:pt x="3089156" y="1517485"/>
                  <a:pt x="3092394" y="1528115"/>
                </a:cubicBezTo>
                <a:cubicBezTo>
                  <a:pt x="3060512" y="1517374"/>
                  <a:pt x="3025593" y="1534558"/>
                  <a:pt x="2994200" y="1537857"/>
                </a:cubicBezTo>
                <a:cubicBezTo>
                  <a:pt x="2969798" y="1527501"/>
                  <a:pt x="2927999" y="1544636"/>
                  <a:pt x="2862301" y="1544250"/>
                </a:cubicBezTo>
                <a:cubicBezTo>
                  <a:pt x="2835658" y="1532340"/>
                  <a:pt x="2818008" y="1544135"/>
                  <a:pt x="2766335" y="1527662"/>
                </a:cubicBezTo>
                <a:cubicBezTo>
                  <a:pt x="2764004" y="1529036"/>
                  <a:pt x="2761142" y="1530285"/>
                  <a:pt x="2757836" y="1531371"/>
                </a:cubicBezTo>
                <a:cubicBezTo>
                  <a:pt x="2738633" y="1537675"/>
                  <a:pt x="2708957" y="1537188"/>
                  <a:pt x="2691555" y="1530283"/>
                </a:cubicBezTo>
                <a:cubicBezTo>
                  <a:pt x="2608810" y="1507878"/>
                  <a:pt x="2611304" y="1510787"/>
                  <a:pt x="2539383" y="1504835"/>
                </a:cubicBezTo>
                <a:cubicBezTo>
                  <a:pt x="2457862" y="1500384"/>
                  <a:pt x="2478670" y="1542474"/>
                  <a:pt x="2378036" y="1520645"/>
                </a:cubicBezTo>
                <a:cubicBezTo>
                  <a:pt x="2366529" y="1528574"/>
                  <a:pt x="2341629" y="1515421"/>
                  <a:pt x="2320049" y="1511019"/>
                </a:cubicBezTo>
                <a:cubicBezTo>
                  <a:pt x="2280399" y="1509467"/>
                  <a:pt x="2278267" y="1522148"/>
                  <a:pt x="2238909" y="1508888"/>
                </a:cubicBezTo>
                <a:cubicBezTo>
                  <a:pt x="2245444" y="1520095"/>
                  <a:pt x="2163364" y="1519472"/>
                  <a:pt x="2181031" y="1531361"/>
                </a:cubicBezTo>
                <a:cubicBezTo>
                  <a:pt x="2154585" y="1540861"/>
                  <a:pt x="2138796" y="1516056"/>
                  <a:pt x="2112613" y="1524245"/>
                </a:cubicBezTo>
                <a:cubicBezTo>
                  <a:pt x="2083537" y="1525655"/>
                  <a:pt x="2078233" y="1524725"/>
                  <a:pt x="2046221" y="1523212"/>
                </a:cubicBezTo>
                <a:cubicBezTo>
                  <a:pt x="2007296" y="1523373"/>
                  <a:pt x="2032394" y="1491187"/>
                  <a:pt x="2001057" y="1516449"/>
                </a:cubicBezTo>
                <a:cubicBezTo>
                  <a:pt x="1960724" y="1509398"/>
                  <a:pt x="1976058" y="1528820"/>
                  <a:pt x="1920184" y="1533676"/>
                </a:cubicBezTo>
                <a:cubicBezTo>
                  <a:pt x="1897238" y="1526813"/>
                  <a:pt x="1877505" y="1527174"/>
                  <a:pt x="1835994" y="1527678"/>
                </a:cubicBezTo>
                <a:cubicBezTo>
                  <a:pt x="1794483" y="1528182"/>
                  <a:pt x="1726077" y="1533693"/>
                  <a:pt x="1671119" y="1536701"/>
                </a:cubicBezTo>
                <a:cubicBezTo>
                  <a:pt x="1605663" y="1528324"/>
                  <a:pt x="1630763" y="1553523"/>
                  <a:pt x="1565556" y="1556503"/>
                </a:cubicBezTo>
                <a:cubicBezTo>
                  <a:pt x="1501959" y="1539013"/>
                  <a:pt x="1462468" y="1572800"/>
                  <a:pt x="1407755" y="1571444"/>
                </a:cubicBezTo>
                <a:cubicBezTo>
                  <a:pt x="1319286" y="1555448"/>
                  <a:pt x="1429251" y="1585263"/>
                  <a:pt x="1291872" y="1579471"/>
                </a:cubicBezTo>
                <a:cubicBezTo>
                  <a:pt x="1284192" y="1576816"/>
                  <a:pt x="1243590" y="1599390"/>
                  <a:pt x="1245251" y="1603018"/>
                </a:cubicBezTo>
                <a:cubicBezTo>
                  <a:pt x="1236562" y="1601891"/>
                  <a:pt x="1184091" y="1586977"/>
                  <a:pt x="1181938" y="1592789"/>
                </a:cubicBezTo>
                <a:cubicBezTo>
                  <a:pt x="1138153" y="1593474"/>
                  <a:pt x="1130439" y="1578153"/>
                  <a:pt x="1091432" y="1571003"/>
                </a:cubicBezTo>
                <a:cubicBezTo>
                  <a:pt x="1007000" y="1580980"/>
                  <a:pt x="1001377" y="1557850"/>
                  <a:pt x="940355" y="1560638"/>
                </a:cubicBezTo>
                <a:cubicBezTo>
                  <a:pt x="891367" y="1572083"/>
                  <a:pt x="924846" y="1558773"/>
                  <a:pt x="868264" y="1566392"/>
                </a:cubicBezTo>
                <a:cubicBezTo>
                  <a:pt x="848640" y="1547574"/>
                  <a:pt x="814997" y="1568391"/>
                  <a:pt x="792765" y="1563102"/>
                </a:cubicBezTo>
                <a:cubicBezTo>
                  <a:pt x="758082" y="1585102"/>
                  <a:pt x="689950" y="1563038"/>
                  <a:pt x="653153" y="1563516"/>
                </a:cubicBezTo>
                <a:cubicBezTo>
                  <a:pt x="591300" y="1567692"/>
                  <a:pt x="576686" y="1582565"/>
                  <a:pt x="541933" y="1561051"/>
                </a:cubicBezTo>
                <a:cubicBezTo>
                  <a:pt x="537775" y="1570056"/>
                  <a:pt x="508236" y="1570304"/>
                  <a:pt x="472797" y="1568904"/>
                </a:cubicBezTo>
                <a:cubicBezTo>
                  <a:pt x="458898" y="1573560"/>
                  <a:pt x="425270" y="1567476"/>
                  <a:pt x="396059" y="1560970"/>
                </a:cubicBezTo>
                <a:cubicBezTo>
                  <a:pt x="431016" y="1548467"/>
                  <a:pt x="332180" y="1575204"/>
                  <a:pt x="336819" y="1560892"/>
                </a:cubicBezTo>
                <a:cubicBezTo>
                  <a:pt x="292157" y="1552383"/>
                  <a:pt x="263346" y="1557575"/>
                  <a:pt x="267163" y="1531913"/>
                </a:cubicBezTo>
                <a:cubicBezTo>
                  <a:pt x="253228" y="1516946"/>
                  <a:pt x="198100" y="1540864"/>
                  <a:pt x="196644" y="1524565"/>
                </a:cubicBezTo>
                <a:cubicBezTo>
                  <a:pt x="172602" y="1535342"/>
                  <a:pt x="127394" y="1518578"/>
                  <a:pt x="86819" y="1519517"/>
                </a:cubicBezTo>
                <a:cubicBezTo>
                  <a:pt x="78537" y="1512257"/>
                  <a:pt x="69224" y="1512723"/>
                  <a:pt x="53369" y="1516853"/>
                </a:cubicBezTo>
                <a:cubicBezTo>
                  <a:pt x="37131" y="1517503"/>
                  <a:pt x="19976" y="1516838"/>
                  <a:pt x="2359" y="1515247"/>
                </a:cubicBezTo>
                <a:lnTo>
                  <a:pt x="0" y="1514932"/>
                </a:lnTo>
                <a:lnTo>
                  <a:pt x="0" y="0"/>
                </a:lnTo>
                <a:close/>
              </a:path>
            </a:pathLst>
          </a:custGeom>
          <a:solidFill>
            <a:schemeClr val="bg1">
              <a:alpha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Verdana"/>
              <a:ea typeface="+mn-ea"/>
              <a:cs typeface="+mn-cs"/>
            </a:endParaRPr>
          </a:p>
        </p:txBody>
      </p:sp>
      <p:sp>
        <p:nvSpPr>
          <p:cNvPr id="2" name="Title 1">
            <a:extLst>
              <a:ext uri="{FF2B5EF4-FFF2-40B4-BE49-F238E27FC236}">
                <a16:creationId xmlns:a16="http://schemas.microsoft.com/office/drawing/2014/main" id="{4C944653-CC91-4260-E9D4-29FD362C78DC}"/>
              </a:ext>
            </a:extLst>
          </p:cNvPr>
          <p:cNvSpPr>
            <a:spLocks noGrp="1"/>
          </p:cNvSpPr>
          <p:nvPr>
            <p:ph type="title"/>
          </p:nvPr>
        </p:nvSpPr>
        <p:spPr>
          <a:xfrm>
            <a:off x="1629751" y="1118473"/>
            <a:ext cx="8924392" cy="1037867"/>
          </a:xfrm>
        </p:spPr>
        <p:txBody>
          <a:bodyPr>
            <a:normAutofit/>
          </a:bodyPr>
          <a:lstStyle/>
          <a:p>
            <a:pPr algn="ctr"/>
            <a:r>
              <a:rPr lang="lv-LV" dirty="0"/>
              <a:t>Piemērs (turpinājums)</a:t>
            </a:r>
          </a:p>
        </p:txBody>
      </p:sp>
      <p:sp>
        <p:nvSpPr>
          <p:cNvPr id="19" name="Rectangle 6">
            <a:extLst>
              <a:ext uri="{FF2B5EF4-FFF2-40B4-BE49-F238E27FC236}">
                <a16:creationId xmlns:a16="http://schemas.microsoft.com/office/drawing/2014/main" id="{B24A3A03-2C4E-45B5-B388-FAD638CDF0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6548" y="662268"/>
            <a:ext cx="1707751"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6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Verdana"/>
              <a:ea typeface="+mn-ea"/>
              <a:cs typeface="+mn-cs"/>
            </a:endParaRPr>
          </a:p>
        </p:txBody>
      </p:sp>
      <p:sp>
        <p:nvSpPr>
          <p:cNvPr id="3" name="Content Placeholder 2">
            <a:extLst>
              <a:ext uri="{FF2B5EF4-FFF2-40B4-BE49-F238E27FC236}">
                <a16:creationId xmlns:a16="http://schemas.microsoft.com/office/drawing/2014/main" id="{05D5494E-3C31-34D0-D69E-8EB423E22E82}"/>
              </a:ext>
            </a:extLst>
          </p:cNvPr>
          <p:cNvSpPr>
            <a:spLocks noGrp="1"/>
          </p:cNvSpPr>
          <p:nvPr>
            <p:ph idx="1"/>
          </p:nvPr>
        </p:nvSpPr>
        <p:spPr>
          <a:xfrm>
            <a:off x="1264693" y="2643172"/>
            <a:ext cx="9662615" cy="4098204"/>
          </a:xfrm>
        </p:spPr>
        <p:txBody>
          <a:bodyPr>
            <a:normAutofit/>
          </a:bodyPr>
          <a:lstStyle/>
          <a:p>
            <a:r>
              <a:rPr lang="lv-LV" b="0" i="0" dirty="0">
                <a:effectLst/>
                <a:latin typeface="+mn-lt"/>
              </a:rPr>
              <a:t>Uzņēmums</a:t>
            </a:r>
            <a:r>
              <a:rPr lang="lv-LV" dirty="0">
                <a:latin typeface="+mn-lt"/>
              </a:rPr>
              <a:t> </a:t>
            </a:r>
            <a:r>
              <a:rPr lang="lv-LV" b="1" dirty="0">
                <a:latin typeface="+mn-lt"/>
              </a:rPr>
              <a:t>saņem platformas izmantošanas pakalpojumu </a:t>
            </a:r>
            <a:r>
              <a:rPr lang="lv-LV" dirty="0">
                <a:latin typeface="+mn-lt"/>
              </a:rPr>
              <a:t>viesu izmitināšanai par 2025.gada augustu</a:t>
            </a:r>
          </a:p>
          <a:p>
            <a:pPr marL="342900" indent="-342900">
              <a:buFont typeface="Arial" panose="020B0604020202020204" pitchFamily="34" charset="0"/>
              <a:buChar char="•"/>
            </a:pPr>
            <a:r>
              <a:rPr lang="lv-LV" b="0" i="0" dirty="0">
                <a:effectLst/>
                <a:latin typeface="+mn-lt"/>
              </a:rPr>
              <a:t>saņemts rēķins par platformas pakalpojumu 10 </a:t>
            </a:r>
            <a:r>
              <a:rPr lang="lv-LV" dirty="0">
                <a:latin typeface="+mn-lt"/>
              </a:rPr>
              <a:t>eiro (PVN nav piemērots)</a:t>
            </a:r>
            <a:endParaRPr lang="lv-LV" b="0" i="0" dirty="0">
              <a:effectLst/>
              <a:latin typeface="+mn-lt"/>
            </a:endParaRPr>
          </a:p>
          <a:p>
            <a:pPr marL="342900" indent="-342900">
              <a:buFont typeface="Arial" panose="020B0604020202020204" pitchFamily="34" charset="0"/>
              <a:buChar char="•"/>
            </a:pPr>
            <a:r>
              <a:rPr lang="lv-LV" dirty="0">
                <a:latin typeface="+mn-lt"/>
              </a:rPr>
              <a:t>uzņēmums aprēķina PVN par saņemto pakalpojumu 2,10eiro (21% no 10)</a:t>
            </a:r>
            <a:endParaRPr lang="lv-LV" b="0" i="0" dirty="0">
              <a:effectLst/>
              <a:latin typeface="+mn-lt"/>
            </a:endParaRPr>
          </a:p>
        </p:txBody>
      </p:sp>
      <p:sp>
        <p:nvSpPr>
          <p:cNvPr id="4" name="Speech Bubble: Rectangle 3">
            <a:extLst>
              <a:ext uri="{FF2B5EF4-FFF2-40B4-BE49-F238E27FC236}">
                <a16:creationId xmlns:a16="http://schemas.microsoft.com/office/drawing/2014/main" id="{B70C3DDC-449F-AA6C-4B56-D83D959F3D4A}"/>
              </a:ext>
            </a:extLst>
          </p:cNvPr>
          <p:cNvSpPr/>
          <p:nvPr/>
        </p:nvSpPr>
        <p:spPr>
          <a:xfrm>
            <a:off x="5096548" y="4866290"/>
            <a:ext cx="4804197" cy="1329442"/>
          </a:xfrm>
          <a:prstGeom prst="wedgeRectCallout">
            <a:avLst>
              <a:gd name="adj1" fmla="val -102873"/>
              <a:gd name="adj2" fmla="val -4581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dirty="0"/>
              <a:t>Līdz 20.septembrim jāiesniedz paziņojums un jāsamaksā līdz 23.septembrim</a:t>
            </a:r>
          </a:p>
        </p:txBody>
      </p:sp>
    </p:spTree>
    <p:extLst>
      <p:ext uri="{BB962C8B-B14F-4D97-AF65-F5344CB8AC3E}">
        <p14:creationId xmlns:p14="http://schemas.microsoft.com/office/powerpoint/2010/main" val="28867568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13960F-EFBA-427D-B6AB-1D637A1CB52F}"/>
              </a:ext>
            </a:extLst>
          </p:cNvPr>
          <p:cNvSpPr>
            <a:spLocks noGrp="1"/>
          </p:cNvSpPr>
          <p:nvPr>
            <p:ph type="title"/>
          </p:nvPr>
        </p:nvSpPr>
        <p:spPr>
          <a:xfrm>
            <a:off x="826466" y="461865"/>
            <a:ext cx="9753600" cy="1281537"/>
          </a:xfrm>
        </p:spPr>
        <p:txBody>
          <a:bodyPr>
            <a:normAutofit/>
          </a:bodyPr>
          <a:lstStyle/>
          <a:p>
            <a:pPr algn="ctr"/>
            <a:br>
              <a:rPr lang="lv-LV" sz="1800" dirty="0">
                <a:effectLst/>
                <a:latin typeface="Verdana" panose="020B0604030504040204" pitchFamily="34" charset="0"/>
                <a:ea typeface="Calibri" panose="020F0502020204030204" pitchFamily="34" charset="0"/>
                <a:cs typeface="Times New Roman" panose="02020603050405020304" pitchFamily="18" charset="0"/>
              </a:rPr>
            </a:br>
            <a:r>
              <a:rPr lang="lv-LV" dirty="0">
                <a:latin typeface="+mn-lt"/>
                <a:ea typeface="Calibri" panose="020F0502020204030204" pitchFamily="34" charset="0"/>
                <a:cs typeface="Times New Roman" panose="02020603050405020304" pitchFamily="18" charset="0"/>
              </a:rPr>
              <a:t>Paziņojums par PVN samaksu</a:t>
            </a:r>
            <a:br>
              <a:rPr lang="lv-LV" dirty="0">
                <a:effectLst/>
                <a:latin typeface="Verdana" panose="020B0604030504040204" pitchFamily="34" charset="0"/>
                <a:ea typeface="Calibri" panose="020F0502020204030204" pitchFamily="34" charset="0"/>
                <a:cs typeface="Times New Roman" panose="02020603050405020304" pitchFamily="18" charset="0"/>
              </a:rPr>
            </a:br>
            <a:endParaRPr lang="lv-LV" dirty="0">
              <a:latin typeface="+mn-lt"/>
            </a:endParaRPr>
          </a:p>
        </p:txBody>
      </p:sp>
      <p:sp>
        <p:nvSpPr>
          <p:cNvPr id="7" name="Content Placeholder 2">
            <a:extLst>
              <a:ext uri="{FF2B5EF4-FFF2-40B4-BE49-F238E27FC236}">
                <a16:creationId xmlns:a16="http://schemas.microsoft.com/office/drawing/2014/main" id="{0F41C81B-4613-46B1-ACE0-FAC5C1B78FAF}"/>
              </a:ext>
            </a:extLst>
          </p:cNvPr>
          <p:cNvSpPr>
            <a:spLocks noGrp="1"/>
          </p:cNvSpPr>
          <p:nvPr>
            <p:ph idx="1"/>
          </p:nvPr>
        </p:nvSpPr>
        <p:spPr>
          <a:xfrm>
            <a:off x="925286" y="1287300"/>
            <a:ext cx="9666514" cy="4984663"/>
          </a:xfrm>
        </p:spPr>
        <p:txBody>
          <a:bodyPr>
            <a:noAutofit/>
          </a:bodyPr>
          <a:lstStyle/>
          <a:p>
            <a:pPr marL="342900" indent="-342900">
              <a:buFont typeface="Wingdings" panose="05000000000000000000" pitchFamily="2" charset="2"/>
              <a:buChar char="Ø"/>
            </a:pPr>
            <a:endParaRPr lang="lv-LV" sz="1800" dirty="0">
              <a:effectLst/>
              <a:latin typeface="Verdana" panose="020B0604030504040204" pitchFamily="34" charset="0"/>
              <a:ea typeface="Calibri" panose="020F0502020204030204" pitchFamily="34" charset="0"/>
              <a:cs typeface="Times New Roman" panose="02020603050405020304" pitchFamily="18" charset="0"/>
            </a:endParaRPr>
          </a:p>
          <a:p>
            <a:r>
              <a:rPr lang="lv-LV" sz="1800" b="1" dirty="0">
                <a:ea typeface="Calibri" panose="020F0502020204030204" pitchFamily="34" charset="0"/>
                <a:cs typeface="Times New Roman" panose="02020603050405020304" pitchFamily="18" charset="0"/>
              </a:rPr>
              <a:t>    </a:t>
            </a:r>
          </a:p>
          <a:p>
            <a:r>
              <a:rPr lang="lv-LV" sz="1800" b="1" dirty="0">
                <a:ea typeface="Calibri" panose="020F0502020204030204" pitchFamily="34" charset="0"/>
                <a:cs typeface="Times New Roman" panose="02020603050405020304" pitchFamily="18" charset="0"/>
              </a:rPr>
              <a:t> </a:t>
            </a:r>
          </a:p>
        </p:txBody>
      </p:sp>
      <p:sp>
        <p:nvSpPr>
          <p:cNvPr id="2" name="TextBox 1">
            <a:extLst>
              <a:ext uri="{FF2B5EF4-FFF2-40B4-BE49-F238E27FC236}">
                <a16:creationId xmlns:a16="http://schemas.microsoft.com/office/drawing/2014/main" id="{459B50FA-B777-5CA0-61B5-8DE8A79B3C80}"/>
              </a:ext>
            </a:extLst>
          </p:cNvPr>
          <p:cNvSpPr txBox="1"/>
          <p:nvPr/>
        </p:nvSpPr>
        <p:spPr>
          <a:xfrm>
            <a:off x="9077739" y="6087297"/>
            <a:ext cx="2846037" cy="369332"/>
          </a:xfrm>
          <a:prstGeom prst="rect">
            <a:avLst/>
          </a:prstGeom>
          <a:noFill/>
        </p:spPr>
        <p:txBody>
          <a:bodyPr wrap="square">
            <a:spAutoFit/>
          </a:bodyPr>
          <a:lstStyle/>
          <a:p>
            <a:r>
              <a:rPr lang="ru-RU" dirty="0">
                <a:solidFill>
                  <a:srgbClr val="3F91D5"/>
                </a:solidFill>
                <a:cs typeface="Arial" panose="020B0604020202020204" pitchFamily="34" charset="0"/>
              </a:rPr>
              <a:t> </a:t>
            </a:r>
            <a:endParaRPr lang="lv-LV" dirty="0">
              <a:solidFill>
                <a:srgbClr val="3F91D5"/>
              </a:solidFill>
              <a:cs typeface="Arial" panose="020B0604020202020204" pitchFamily="34" charset="0"/>
            </a:endParaRPr>
          </a:p>
        </p:txBody>
      </p:sp>
      <p:sp>
        <p:nvSpPr>
          <p:cNvPr id="3" name="TextBox 2">
            <a:extLst>
              <a:ext uri="{FF2B5EF4-FFF2-40B4-BE49-F238E27FC236}">
                <a16:creationId xmlns:a16="http://schemas.microsoft.com/office/drawing/2014/main" id="{98CE6D4C-66FA-4B05-9216-3BD176782CAD}"/>
              </a:ext>
            </a:extLst>
          </p:cNvPr>
          <p:cNvSpPr txBox="1"/>
          <p:nvPr/>
        </p:nvSpPr>
        <p:spPr>
          <a:xfrm>
            <a:off x="7240044" y="6271963"/>
            <a:ext cx="4874265" cy="369332"/>
          </a:xfrm>
          <a:prstGeom prst="rect">
            <a:avLst/>
          </a:prstGeom>
          <a:noFill/>
        </p:spPr>
        <p:txBody>
          <a:bodyPr wrap="square">
            <a:spAutoFit/>
          </a:bodyPr>
          <a:lstStyle/>
          <a:p>
            <a:r>
              <a:rPr lang="ru-RU" dirty="0">
                <a:solidFill>
                  <a:srgbClr val="3F91D5"/>
                </a:solidFill>
                <a:cs typeface="Arial" panose="020B0604020202020204" pitchFamily="34" charset="0"/>
              </a:rPr>
              <a:t> </a:t>
            </a:r>
            <a:endParaRPr lang="lv-LV" dirty="0">
              <a:solidFill>
                <a:srgbClr val="3F91D5"/>
              </a:solidFill>
              <a:cs typeface="Arial" panose="020B0604020202020204" pitchFamily="34" charset="0"/>
            </a:endParaRPr>
          </a:p>
        </p:txBody>
      </p:sp>
      <p:sp>
        <p:nvSpPr>
          <p:cNvPr id="8" name="TextBox 7">
            <a:extLst>
              <a:ext uri="{FF2B5EF4-FFF2-40B4-BE49-F238E27FC236}">
                <a16:creationId xmlns:a16="http://schemas.microsoft.com/office/drawing/2014/main" id="{48E5A7DD-886F-AD4F-4C58-44478F38EE12}"/>
              </a:ext>
            </a:extLst>
          </p:cNvPr>
          <p:cNvSpPr txBox="1"/>
          <p:nvPr/>
        </p:nvSpPr>
        <p:spPr>
          <a:xfrm>
            <a:off x="1039660" y="1783446"/>
            <a:ext cx="8038079" cy="3693319"/>
          </a:xfrm>
          <a:prstGeom prst="rect">
            <a:avLst/>
          </a:prstGeom>
          <a:noFill/>
        </p:spPr>
        <p:txBody>
          <a:bodyPr wrap="square">
            <a:spAutoFit/>
          </a:bodyPr>
          <a:lstStyle/>
          <a:p>
            <a:pPr algn="just"/>
            <a:r>
              <a:rPr lang="lv-LV" sz="2400" i="0" u="none" strike="noStrike" baseline="0" dirty="0">
                <a:solidFill>
                  <a:srgbClr val="000000"/>
                </a:solidFill>
              </a:rPr>
              <a:t>Paziņojuma aizpildīšanas kārtība ir noteikta Ministru kabineta (MK) noteikumos Nr.17 “Pievienotās vērtības nodokļa likuma normu piemērošanas kārtība un atsevišķas prasības pievienotās vērtības nodokļa maksāšanai un administrēšanai”, un to 5.pielikumā ir sniegts paziņojuma veidlapas paraugs.</a:t>
            </a:r>
            <a:endParaRPr lang="lv-LV" sz="2400" dirty="0">
              <a:solidFill>
                <a:srgbClr val="000000"/>
              </a:solidFill>
            </a:endParaRPr>
          </a:p>
          <a:p>
            <a:pPr algn="just"/>
            <a:endParaRPr lang="lv-LV" sz="2200" b="1" i="0" u="none" strike="noStrike" baseline="0" dirty="0">
              <a:solidFill>
                <a:srgbClr val="000000"/>
              </a:solidFill>
            </a:endParaRPr>
          </a:p>
          <a:p>
            <a:pPr algn="just"/>
            <a:endParaRPr lang="lv-LV" sz="2200" dirty="0">
              <a:solidFill>
                <a:srgbClr val="000000"/>
              </a:solidFill>
            </a:endParaRPr>
          </a:p>
          <a:p>
            <a:pPr marL="342900" indent="-342900" algn="l">
              <a:buFont typeface="Wingdings" panose="05000000000000000000" pitchFamily="2" charset="2"/>
              <a:buChar char="Ø"/>
            </a:pPr>
            <a:endParaRPr lang="lv-LV" sz="2200" b="0" i="0" u="none" strike="noStrike" baseline="0" dirty="0">
              <a:solidFill>
                <a:srgbClr val="000000"/>
              </a:solidFill>
            </a:endParaRPr>
          </a:p>
        </p:txBody>
      </p:sp>
    </p:spTree>
    <p:extLst>
      <p:ext uri="{BB962C8B-B14F-4D97-AF65-F5344CB8AC3E}">
        <p14:creationId xmlns:p14="http://schemas.microsoft.com/office/powerpoint/2010/main" val="25174872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0DB8524-3CAC-B66E-248E-EA51FA40BE56}"/>
              </a:ext>
            </a:extLst>
          </p:cNvPr>
          <p:cNvPicPr>
            <a:picLocks noChangeAspect="1"/>
          </p:cNvPicPr>
          <p:nvPr/>
        </p:nvPicPr>
        <p:blipFill>
          <a:blip r:embed="rId2"/>
          <a:srcRect t="9809" r="27328" b="7433"/>
          <a:stretch/>
        </p:blipFill>
        <p:spPr>
          <a:xfrm>
            <a:off x="0" y="672662"/>
            <a:ext cx="8860221" cy="5675586"/>
          </a:xfrm>
          <a:prstGeom prst="rect">
            <a:avLst/>
          </a:prstGeom>
        </p:spPr>
      </p:pic>
      <p:sp>
        <p:nvSpPr>
          <p:cNvPr id="4" name="Speech Bubble: Rectangle 3">
            <a:extLst>
              <a:ext uri="{FF2B5EF4-FFF2-40B4-BE49-F238E27FC236}">
                <a16:creationId xmlns:a16="http://schemas.microsoft.com/office/drawing/2014/main" id="{2C74020C-7FC6-F397-4357-26BDDBDB0955}"/>
              </a:ext>
            </a:extLst>
          </p:cNvPr>
          <p:cNvSpPr/>
          <p:nvPr/>
        </p:nvSpPr>
        <p:spPr>
          <a:xfrm>
            <a:off x="5885792" y="3258206"/>
            <a:ext cx="5370787" cy="1040525"/>
          </a:xfrm>
          <a:prstGeom prst="wedgeRectCallout">
            <a:avLst>
              <a:gd name="adj1" fmla="val -95594"/>
              <a:gd name="adj2" fmla="val 43748"/>
            </a:avLst>
          </a:prstGeom>
          <a:solidFill>
            <a:schemeClr val="bg1"/>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dirty="0">
                <a:solidFill>
                  <a:schemeClr val="accent1"/>
                </a:solidFill>
              </a:rPr>
              <a:t>Pievienotās vērtības nodokļa dokumenti</a:t>
            </a:r>
          </a:p>
        </p:txBody>
      </p:sp>
    </p:spTree>
    <p:extLst>
      <p:ext uri="{BB962C8B-B14F-4D97-AF65-F5344CB8AC3E}">
        <p14:creationId xmlns:p14="http://schemas.microsoft.com/office/powerpoint/2010/main" val="12145507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CBA7C0F-2631-DE42-EBB3-4229147CA30D}"/>
              </a:ext>
            </a:extLst>
          </p:cNvPr>
          <p:cNvPicPr>
            <a:picLocks noChangeAspect="1"/>
          </p:cNvPicPr>
          <p:nvPr/>
        </p:nvPicPr>
        <p:blipFill>
          <a:blip r:embed="rId2"/>
          <a:srcRect t="9962" r="26638" b="20613"/>
          <a:stretch/>
        </p:blipFill>
        <p:spPr>
          <a:xfrm>
            <a:off x="0" y="683172"/>
            <a:ext cx="10227701" cy="5444359"/>
          </a:xfrm>
          <a:prstGeom prst="rect">
            <a:avLst/>
          </a:prstGeom>
        </p:spPr>
      </p:pic>
      <p:sp>
        <p:nvSpPr>
          <p:cNvPr id="4" name="Speech Bubble: Rectangle 3">
            <a:extLst>
              <a:ext uri="{FF2B5EF4-FFF2-40B4-BE49-F238E27FC236}">
                <a16:creationId xmlns:a16="http://schemas.microsoft.com/office/drawing/2014/main" id="{DEE5E4CD-4A98-0C4F-9B33-AB67074BA53B}"/>
              </a:ext>
            </a:extLst>
          </p:cNvPr>
          <p:cNvSpPr/>
          <p:nvPr/>
        </p:nvSpPr>
        <p:spPr>
          <a:xfrm>
            <a:off x="5959364" y="3037489"/>
            <a:ext cx="5370787" cy="1040525"/>
          </a:xfrm>
          <a:prstGeom prst="wedgeRectCallout">
            <a:avLst>
              <a:gd name="adj1" fmla="val -95594"/>
              <a:gd name="adj2" fmla="val 43748"/>
            </a:avLst>
          </a:prstGeom>
          <a:solidFill>
            <a:schemeClr val="bg1"/>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dirty="0">
                <a:solidFill>
                  <a:schemeClr val="accent1"/>
                </a:solidFill>
              </a:rPr>
              <a:t>Paziņojums par PVN samaksu</a:t>
            </a:r>
          </a:p>
        </p:txBody>
      </p:sp>
    </p:spTree>
    <p:extLst>
      <p:ext uri="{BB962C8B-B14F-4D97-AF65-F5344CB8AC3E}">
        <p14:creationId xmlns:p14="http://schemas.microsoft.com/office/powerpoint/2010/main" val="26628682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13960F-EFBA-427D-B6AB-1D637A1CB52F}"/>
              </a:ext>
            </a:extLst>
          </p:cNvPr>
          <p:cNvSpPr>
            <a:spLocks noGrp="1"/>
          </p:cNvSpPr>
          <p:nvPr>
            <p:ph type="title"/>
          </p:nvPr>
        </p:nvSpPr>
        <p:spPr>
          <a:xfrm>
            <a:off x="838200" y="365125"/>
            <a:ext cx="8347745" cy="1325563"/>
          </a:xfrm>
        </p:spPr>
        <p:txBody>
          <a:bodyPr/>
          <a:lstStyle/>
          <a:p>
            <a:r>
              <a:rPr lang="lv-LV" dirty="0"/>
              <a:t>Pašlaik jāreģistrējas PVN maksātāju reģistrā</a:t>
            </a:r>
          </a:p>
        </p:txBody>
      </p:sp>
      <p:sp>
        <p:nvSpPr>
          <p:cNvPr id="7" name="Content Placeholder 2">
            <a:extLst>
              <a:ext uri="{FF2B5EF4-FFF2-40B4-BE49-F238E27FC236}">
                <a16:creationId xmlns:a16="http://schemas.microsoft.com/office/drawing/2014/main" id="{0F41C81B-4613-46B1-ACE0-FAC5C1B78FAF}"/>
              </a:ext>
            </a:extLst>
          </p:cNvPr>
          <p:cNvSpPr>
            <a:spLocks noGrp="1"/>
          </p:cNvSpPr>
          <p:nvPr>
            <p:ph idx="1"/>
          </p:nvPr>
        </p:nvSpPr>
        <p:spPr>
          <a:xfrm>
            <a:off x="838200" y="1825624"/>
            <a:ext cx="10515600" cy="4450997"/>
          </a:xfrm>
        </p:spPr>
        <p:txBody>
          <a:bodyPr>
            <a:noAutofit/>
          </a:bodyPr>
          <a:lstStyle/>
          <a:p>
            <a:pPr marL="457200" indent="-457200">
              <a:buFont typeface="+mj-lt"/>
              <a:buAutoNum type="arabicParenR"/>
            </a:pPr>
            <a:r>
              <a:rPr lang="lv-LV" dirty="0"/>
              <a:t>saņem pakalpojumus no ES</a:t>
            </a:r>
          </a:p>
          <a:p>
            <a:r>
              <a:rPr lang="lv-LV" dirty="0"/>
              <a:t>   vai trešo valstu nodokļa maksātājiem</a:t>
            </a:r>
          </a:p>
          <a:p>
            <a:pPr marL="342900" marR="0" lvl="0" indent="-342900" algn="l" defTabSz="914400" rtl="0" eaLnBrk="0" fontAlgn="base" latinLnBrk="0" hangingPunct="0">
              <a:lnSpc>
                <a:spcPct val="90000"/>
              </a:lnSpc>
              <a:spcBef>
                <a:spcPts val="1000"/>
              </a:spcBef>
              <a:spcAft>
                <a:spcPct val="0"/>
              </a:spcAft>
              <a:buClrTx/>
              <a:buSzTx/>
              <a:buFont typeface="Arial" panose="020B0604020202020204" pitchFamily="34" charset="0"/>
              <a:buNone/>
              <a:tabLst/>
              <a:defRPr/>
            </a:pPr>
            <a:r>
              <a:rPr kumimoji="0" lang="lv-LV" altLang="lv-LV" sz="1800" b="0" i="1"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Piemēram</a:t>
            </a:r>
          </a:p>
          <a:p>
            <a:pPr marL="342900" marR="0" lvl="0" indent="-342900" algn="l" defTabSz="914400" rtl="0" eaLnBrk="0" fontAlgn="base" latinLnBrk="0" hangingPunct="0">
              <a:lnSpc>
                <a:spcPct val="90000"/>
              </a:lnSpc>
              <a:spcBef>
                <a:spcPts val="1000"/>
              </a:spcBef>
              <a:spcAft>
                <a:spcPct val="0"/>
              </a:spcAft>
              <a:buClrTx/>
              <a:buSzTx/>
              <a:buFont typeface="Arial" panose="020B0604020202020204" pitchFamily="34" charset="0"/>
              <a:buNone/>
              <a:tabLst/>
              <a:defRPr/>
            </a:pPr>
            <a:r>
              <a:rPr kumimoji="0" lang="lv-LV" altLang="lv-LV" sz="18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Saņem ES vai trešo valstu platformu pakalpojumu </a:t>
            </a:r>
          </a:p>
          <a:p>
            <a:pPr marL="342900" marR="0" lvl="0" indent="-342900" algn="l" defTabSz="914400" rtl="0" eaLnBrk="0" fontAlgn="base" latinLnBrk="0" hangingPunct="0">
              <a:lnSpc>
                <a:spcPct val="90000"/>
              </a:lnSpc>
              <a:spcBef>
                <a:spcPts val="1000"/>
              </a:spcBef>
              <a:spcAft>
                <a:spcPct val="0"/>
              </a:spcAft>
              <a:buClrTx/>
              <a:buSzTx/>
              <a:buFont typeface="Arial" panose="020B0604020202020204" pitchFamily="34" charset="0"/>
              <a:buNone/>
              <a:tabLst/>
              <a:defRPr/>
            </a:pPr>
            <a:r>
              <a:rPr lang="lv-LV" altLang="lv-LV" sz="1800" dirty="0"/>
              <a:t>Abonēšanas vai </a:t>
            </a:r>
            <a:r>
              <a:rPr kumimoji="0" lang="lv-LV" altLang="lv-LV" sz="18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reklāmas pakalpojumu </a:t>
            </a:r>
          </a:p>
          <a:p>
            <a:pPr marL="342900" marR="0" lvl="0" indent="-342900" algn="l" defTabSz="914400" rtl="0" eaLnBrk="0" fontAlgn="base" latinLnBrk="0" hangingPunct="0">
              <a:lnSpc>
                <a:spcPct val="90000"/>
              </a:lnSpc>
              <a:spcBef>
                <a:spcPts val="1000"/>
              </a:spcBef>
              <a:spcAft>
                <a:spcPct val="0"/>
              </a:spcAft>
              <a:buClrTx/>
              <a:buSzTx/>
              <a:buFont typeface="Arial" panose="020B0604020202020204" pitchFamily="34" charset="0"/>
              <a:buNone/>
              <a:tabLst/>
              <a:defRPr/>
            </a:pPr>
            <a:r>
              <a:rPr kumimoji="0" lang="lv-LV" altLang="lv-LV" sz="18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a:t>
            </a:r>
            <a:r>
              <a:rPr kumimoji="0" lang="lv-LV" altLang="lv-LV" sz="1800" b="0" i="0" u="none" strike="noStrike" kern="120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rPr>
              <a:t>amazon</a:t>
            </a:r>
            <a:r>
              <a:rPr kumimoji="0" lang="lv-LV" altLang="lv-LV" sz="18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 </a:t>
            </a:r>
            <a:r>
              <a:rPr kumimoji="0" lang="lv-LV" altLang="lv-LV" sz="1800" b="0" i="0" u="none" strike="noStrike" kern="120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rPr>
              <a:t>Etsy</a:t>
            </a:r>
            <a:r>
              <a:rPr kumimoji="0" lang="lv-LV" altLang="lv-LV" sz="18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 </a:t>
            </a:r>
            <a:r>
              <a:rPr kumimoji="0" lang="lv-LV" altLang="lv-LV" sz="1800" b="0" i="0" u="none" strike="noStrike" kern="120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rPr>
              <a:t>Ebay</a:t>
            </a:r>
            <a:r>
              <a:rPr kumimoji="0" lang="lv-LV" altLang="lv-LV" sz="18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 </a:t>
            </a:r>
            <a:r>
              <a:rPr kumimoji="0" lang="lv-LV" altLang="lv-LV" sz="1800" b="0" i="0" u="none" strike="noStrike" kern="120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rPr>
              <a:t>Booking</a:t>
            </a:r>
            <a:r>
              <a:rPr kumimoji="0" lang="lv-LV" altLang="lv-LV" sz="18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 </a:t>
            </a:r>
            <a:r>
              <a:rPr kumimoji="0" lang="lv-LV" altLang="lv-LV" sz="1800" b="0" i="0" u="none" strike="noStrike" kern="120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rPr>
              <a:t>Facebook</a:t>
            </a:r>
            <a:r>
              <a:rPr kumimoji="0" lang="lv-LV" altLang="lv-LV" sz="18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 </a:t>
            </a:r>
            <a:r>
              <a:rPr kumimoji="0" lang="lv-LV" altLang="lv-LV" sz="1800" b="0" i="0" u="none" strike="noStrike" kern="1200" cap="none" spc="0" normalizeH="0" baseline="0" noProof="0" dirty="0" err="1">
                <a:ln>
                  <a:noFill/>
                </a:ln>
                <a:solidFill>
                  <a:srgbClr val="000000"/>
                </a:solidFill>
                <a:effectLst/>
                <a:uLnTx/>
                <a:uFillTx/>
                <a:latin typeface="Verdana" panose="020B0604030504040204" pitchFamily="34" charset="0"/>
                <a:ea typeface="Verdana" panose="020B0604030504040204" pitchFamily="34" charset="0"/>
              </a:rPr>
              <a:t>Instagram</a:t>
            </a:r>
            <a:r>
              <a:rPr kumimoji="0" lang="lv-LV" altLang="lv-LV" sz="18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 Google)</a:t>
            </a:r>
          </a:p>
          <a:p>
            <a:endParaRPr lang="lv-LV" dirty="0"/>
          </a:p>
          <a:p>
            <a:pPr marL="457200" indent="-457200">
              <a:buFont typeface="+mj-lt"/>
              <a:buAutoNum type="arabicParenR" startAt="2"/>
            </a:pPr>
            <a:r>
              <a:rPr lang="lv-LV" sz="2400" dirty="0"/>
              <a:t>sniedz pakalpojumus </a:t>
            </a:r>
          </a:p>
          <a:p>
            <a:r>
              <a:rPr lang="lv-LV" sz="2400" dirty="0"/>
              <a:t>    ES nodokļa maksātājiem</a:t>
            </a:r>
            <a:endParaRPr lang="lv-LV" sz="1200" dirty="0"/>
          </a:p>
          <a:p>
            <a:endParaRPr lang="lv-LV" sz="2400" dirty="0"/>
          </a:p>
          <a:p>
            <a:pPr marL="457200" indent="-457200">
              <a:buFont typeface="+mj-lt"/>
              <a:buAutoNum type="arabicParenR" startAt="3"/>
            </a:pPr>
            <a:r>
              <a:rPr lang="lv-LV" sz="2400" dirty="0"/>
              <a:t>veic ar PVN apliekamus darījumus</a:t>
            </a:r>
          </a:p>
          <a:p>
            <a:endParaRPr lang="lv-LV" sz="2400" dirty="0"/>
          </a:p>
        </p:txBody>
      </p:sp>
      <p:sp>
        <p:nvSpPr>
          <p:cNvPr id="2" name="TextBox 1">
            <a:extLst>
              <a:ext uri="{FF2B5EF4-FFF2-40B4-BE49-F238E27FC236}">
                <a16:creationId xmlns:a16="http://schemas.microsoft.com/office/drawing/2014/main" id="{A0CF310E-61DB-E92D-70AF-B49727AD4BE7}"/>
              </a:ext>
            </a:extLst>
          </p:cNvPr>
          <p:cNvSpPr txBox="1"/>
          <p:nvPr/>
        </p:nvSpPr>
        <p:spPr>
          <a:xfrm>
            <a:off x="8123020" y="6276621"/>
            <a:ext cx="2846037"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srgbClr val="3F91D5"/>
                </a:solidFill>
                <a:effectLst/>
                <a:uLnTx/>
                <a:uFillTx/>
                <a:latin typeface="Verdana"/>
                <a:ea typeface="+mn-ea"/>
                <a:cs typeface="Arial" panose="020B0604020202020204" pitchFamily="34" charset="0"/>
              </a:rPr>
              <a:t>55.panta pirmā daļa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srgbClr val="3F91D5"/>
                </a:solidFill>
                <a:effectLst/>
                <a:uLnTx/>
                <a:uFillTx/>
                <a:latin typeface="Verdana"/>
                <a:ea typeface="+mn-ea"/>
                <a:cs typeface="Arial" panose="020B0604020202020204" pitchFamily="34" charset="0"/>
              </a:rPr>
              <a:t> </a:t>
            </a:r>
            <a:endParaRPr kumimoji="0" lang="lv-LV" sz="1800" b="0" i="0" u="none" strike="noStrike" kern="1200" cap="none" spc="0" normalizeH="0" baseline="0" noProof="0" dirty="0">
              <a:ln>
                <a:noFill/>
              </a:ln>
              <a:solidFill>
                <a:srgbClr val="3F91D5"/>
              </a:solidFill>
              <a:effectLst/>
              <a:uLnTx/>
              <a:uFillTx/>
              <a:latin typeface="Verdana"/>
              <a:ea typeface="+mn-ea"/>
              <a:cs typeface="Arial" panose="020B0604020202020204" pitchFamily="34" charset="0"/>
            </a:endParaRPr>
          </a:p>
        </p:txBody>
      </p:sp>
      <p:grpSp>
        <p:nvGrpSpPr>
          <p:cNvPr id="3" name="Group 7">
            <a:extLst>
              <a:ext uri="{FF2B5EF4-FFF2-40B4-BE49-F238E27FC236}">
                <a16:creationId xmlns:a16="http://schemas.microsoft.com/office/drawing/2014/main" id="{C599CDE3-2BF1-C487-6C4D-842CF567E861}"/>
              </a:ext>
            </a:extLst>
          </p:cNvPr>
          <p:cNvGrpSpPr>
            <a:grpSpLocks/>
          </p:cNvGrpSpPr>
          <p:nvPr/>
        </p:nvGrpSpPr>
        <p:grpSpPr bwMode="auto">
          <a:xfrm>
            <a:off x="8671431" y="1825624"/>
            <a:ext cx="3184813" cy="3507854"/>
            <a:chOff x="7865616" y="967666"/>
            <a:chExt cx="3184922" cy="2645918"/>
          </a:xfrm>
        </p:grpSpPr>
        <p:sp>
          <p:nvSpPr>
            <p:cNvPr id="4" name="Right Brace 3">
              <a:extLst>
                <a:ext uri="{FF2B5EF4-FFF2-40B4-BE49-F238E27FC236}">
                  <a16:creationId xmlns:a16="http://schemas.microsoft.com/office/drawing/2014/main" id="{662CC594-E672-7F79-FB42-D41CD4BE4AF3}"/>
                </a:ext>
              </a:extLst>
            </p:cNvPr>
            <p:cNvSpPr/>
            <p:nvPr/>
          </p:nvSpPr>
          <p:spPr>
            <a:xfrm>
              <a:off x="7865616" y="967666"/>
              <a:ext cx="204794" cy="2645918"/>
            </a:xfrm>
            <a:prstGeom prst="rightBrace">
              <a:avLst/>
            </a:prstGeom>
            <a:ln w="38100"/>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srgbClr val="001933"/>
                </a:solidFill>
                <a:effectLst/>
                <a:uLnTx/>
                <a:uFillTx/>
                <a:latin typeface="Verdana"/>
                <a:ea typeface="+mn-ea"/>
                <a:cs typeface="+mn-cs"/>
              </a:endParaRPr>
            </a:p>
          </p:txBody>
        </p:sp>
        <p:sp>
          <p:nvSpPr>
            <p:cNvPr id="6" name="Rectangle 5">
              <a:extLst>
                <a:ext uri="{FF2B5EF4-FFF2-40B4-BE49-F238E27FC236}">
                  <a16:creationId xmlns:a16="http://schemas.microsoft.com/office/drawing/2014/main" id="{CDA1E832-276A-C249-70D3-D715E2AEA625}"/>
                </a:ext>
              </a:extLst>
            </p:cNvPr>
            <p:cNvSpPr/>
            <p:nvPr/>
          </p:nvSpPr>
          <p:spPr>
            <a:xfrm>
              <a:off x="8191351" y="2011434"/>
              <a:ext cx="2859187" cy="5875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1200" cap="none" spc="0" normalizeH="0" baseline="0" noProof="0" dirty="0">
                  <a:ln>
                    <a:noFill/>
                  </a:ln>
                  <a:solidFill>
                    <a:prstClr val="white"/>
                  </a:solidFill>
                  <a:effectLst/>
                  <a:uLnTx/>
                  <a:uFillTx/>
                  <a:latin typeface="Verdana"/>
                  <a:ea typeface="+mn-ea"/>
                  <a:cs typeface="+mn-cs"/>
                </a:rPr>
                <a:t>saskaņā ar 19.panta pirmo daļu</a:t>
              </a:r>
              <a:endParaRPr kumimoji="0" lang="lv-LV" sz="1800" b="0" i="0" u="none" strike="noStrike" kern="1200" cap="none" spc="0" normalizeH="0" baseline="0" noProof="0" dirty="0">
                <a:ln>
                  <a:noFill/>
                </a:ln>
                <a:solidFill>
                  <a:prstClr val="white"/>
                </a:solidFill>
                <a:effectLst/>
                <a:uLnTx/>
                <a:uFillTx/>
                <a:latin typeface="Verdana"/>
                <a:ea typeface="+mn-ea"/>
                <a:cs typeface="+mn-cs"/>
              </a:endParaRPr>
            </a:p>
          </p:txBody>
        </p:sp>
      </p:grpSp>
      <p:sp>
        <p:nvSpPr>
          <p:cNvPr id="8" name="TextBox 7">
            <a:extLst>
              <a:ext uri="{FF2B5EF4-FFF2-40B4-BE49-F238E27FC236}">
                <a16:creationId xmlns:a16="http://schemas.microsoft.com/office/drawing/2014/main" id="{EBAFAB6E-6FB8-F48D-B9B4-C057C6B81DA6}"/>
              </a:ext>
            </a:extLst>
          </p:cNvPr>
          <p:cNvSpPr txBox="1"/>
          <p:nvPr/>
        </p:nvSpPr>
        <p:spPr>
          <a:xfrm>
            <a:off x="6390319" y="4625258"/>
            <a:ext cx="1944683" cy="646331"/>
          </a:xfrm>
          <a:prstGeom prst="rect">
            <a:avLst/>
          </a:prstGeom>
          <a:noFill/>
          <a:ln>
            <a:solidFill>
              <a:schemeClr val="tx1"/>
            </a:solidFill>
            <a:prstDash val="sys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200" b="0" i="0" u="none" strike="noStrike" kern="1200" cap="none" spc="0" normalizeH="0" baseline="0" noProof="0" dirty="0">
                <a:ln>
                  <a:noFill/>
                </a:ln>
                <a:solidFill>
                  <a:srgbClr val="001933"/>
                </a:solidFill>
                <a:effectLst/>
                <a:uLnTx/>
                <a:uFillTx/>
                <a:latin typeface="Verdana"/>
                <a:ea typeface="+mn-ea"/>
                <a:cs typeface="+mn-cs"/>
              </a:rPr>
              <a:t>neņem vērā reģistrācijas slieksni (59.panta astotā daļa)</a:t>
            </a:r>
          </a:p>
        </p:txBody>
      </p:sp>
      <p:sp>
        <p:nvSpPr>
          <p:cNvPr id="9" name="TextBox 8">
            <a:extLst>
              <a:ext uri="{FF2B5EF4-FFF2-40B4-BE49-F238E27FC236}">
                <a16:creationId xmlns:a16="http://schemas.microsoft.com/office/drawing/2014/main" id="{076EFD78-FF83-4845-1B57-4BD155B314D9}"/>
              </a:ext>
            </a:extLst>
          </p:cNvPr>
          <p:cNvSpPr txBox="1"/>
          <p:nvPr/>
        </p:nvSpPr>
        <p:spPr>
          <a:xfrm>
            <a:off x="6390319" y="1317792"/>
            <a:ext cx="1944683" cy="1015663"/>
          </a:xfrm>
          <a:prstGeom prst="rect">
            <a:avLst/>
          </a:prstGeom>
          <a:noFill/>
          <a:ln>
            <a:solidFill>
              <a:schemeClr val="tx1"/>
            </a:solidFill>
            <a:prstDash val="sys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200" b="0" i="0" u="none" strike="noStrike" kern="1200" cap="none" spc="0" normalizeH="0" baseline="0" noProof="0" dirty="0">
                <a:ln>
                  <a:noFill/>
                </a:ln>
                <a:solidFill>
                  <a:srgbClr val="001933"/>
                </a:solidFill>
                <a:effectLst/>
                <a:uLnTx/>
                <a:uFillTx/>
                <a:latin typeface="Verdana"/>
                <a:ea typeface="+mn-ea"/>
                <a:cs typeface="+mn-cs"/>
              </a:rPr>
              <a:t>Līdz 30.06.2025. neņem vērā reģistrācijas slieksni (pārejas noteikumu 47.punkts)</a:t>
            </a:r>
          </a:p>
        </p:txBody>
      </p:sp>
    </p:spTree>
    <p:extLst>
      <p:ext uri="{BB962C8B-B14F-4D97-AF65-F5344CB8AC3E}">
        <p14:creationId xmlns:p14="http://schemas.microsoft.com/office/powerpoint/2010/main" val="152099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13960F-EFBA-427D-B6AB-1D637A1CB52F}"/>
              </a:ext>
            </a:extLst>
          </p:cNvPr>
          <p:cNvSpPr>
            <a:spLocks noGrp="1"/>
          </p:cNvSpPr>
          <p:nvPr>
            <p:ph type="title"/>
          </p:nvPr>
        </p:nvSpPr>
        <p:spPr>
          <a:xfrm>
            <a:off x="881743" y="554200"/>
            <a:ext cx="9753600" cy="1281537"/>
          </a:xfrm>
        </p:spPr>
        <p:txBody>
          <a:bodyPr>
            <a:normAutofit/>
          </a:bodyPr>
          <a:lstStyle/>
          <a:p>
            <a:pPr algn="ctr"/>
            <a:br>
              <a:rPr lang="lv-LV" sz="1800" dirty="0">
                <a:effectLst/>
                <a:latin typeface="Verdana" panose="020B0604030504040204" pitchFamily="34" charset="0"/>
                <a:ea typeface="Calibri" panose="020F0502020204030204" pitchFamily="34" charset="0"/>
                <a:cs typeface="Times New Roman" panose="02020603050405020304" pitchFamily="18" charset="0"/>
              </a:rPr>
            </a:br>
            <a:r>
              <a:rPr lang="lv-LV" dirty="0">
                <a:latin typeface="+mn-lt"/>
                <a:ea typeface="Calibri" panose="020F0502020204030204" pitchFamily="34" charset="0"/>
                <a:cs typeface="Times New Roman" panose="02020603050405020304" pitchFamily="18" charset="0"/>
              </a:rPr>
              <a:t>Paziņojums par PVN samaksu</a:t>
            </a:r>
            <a:br>
              <a:rPr lang="lv-LV" dirty="0">
                <a:effectLst/>
                <a:latin typeface="Verdana" panose="020B0604030504040204" pitchFamily="34" charset="0"/>
                <a:ea typeface="Calibri" panose="020F0502020204030204" pitchFamily="34" charset="0"/>
                <a:cs typeface="Times New Roman" panose="02020603050405020304" pitchFamily="18" charset="0"/>
              </a:rPr>
            </a:br>
            <a:endParaRPr lang="lv-LV" dirty="0">
              <a:latin typeface="+mn-lt"/>
            </a:endParaRPr>
          </a:p>
        </p:txBody>
      </p:sp>
      <p:sp>
        <p:nvSpPr>
          <p:cNvPr id="7" name="Content Placeholder 2">
            <a:extLst>
              <a:ext uri="{FF2B5EF4-FFF2-40B4-BE49-F238E27FC236}">
                <a16:creationId xmlns:a16="http://schemas.microsoft.com/office/drawing/2014/main" id="{0F41C81B-4613-46B1-ACE0-FAC5C1B78FAF}"/>
              </a:ext>
            </a:extLst>
          </p:cNvPr>
          <p:cNvSpPr>
            <a:spLocks noGrp="1"/>
          </p:cNvSpPr>
          <p:nvPr>
            <p:ph idx="1"/>
          </p:nvPr>
        </p:nvSpPr>
        <p:spPr>
          <a:xfrm>
            <a:off x="925286" y="1287301"/>
            <a:ext cx="9666514" cy="2585324"/>
          </a:xfrm>
        </p:spPr>
        <p:txBody>
          <a:bodyPr>
            <a:noAutofit/>
          </a:bodyPr>
          <a:lstStyle/>
          <a:p>
            <a:pPr marL="342900" indent="-342900">
              <a:buFont typeface="Wingdings" panose="05000000000000000000" pitchFamily="2" charset="2"/>
              <a:buChar char="Ø"/>
            </a:pPr>
            <a:endParaRPr lang="lv-LV" sz="1800" dirty="0">
              <a:effectLst/>
              <a:latin typeface="Verdana" panose="020B0604030504040204" pitchFamily="34" charset="0"/>
              <a:ea typeface="Calibri" panose="020F0502020204030204" pitchFamily="34" charset="0"/>
              <a:cs typeface="Times New Roman" panose="02020603050405020304" pitchFamily="18" charset="0"/>
            </a:endParaRPr>
          </a:p>
          <a:p>
            <a:r>
              <a:rPr lang="lv-LV" sz="1800" b="1" dirty="0">
                <a:ea typeface="Calibri" panose="020F0502020204030204" pitchFamily="34" charset="0"/>
                <a:cs typeface="Times New Roman" panose="02020603050405020304" pitchFamily="18" charset="0"/>
              </a:rPr>
              <a:t>    </a:t>
            </a:r>
          </a:p>
          <a:p>
            <a:r>
              <a:rPr lang="lv-LV" sz="1800" b="1" dirty="0">
                <a:ea typeface="Calibri" panose="020F0502020204030204" pitchFamily="34" charset="0"/>
                <a:cs typeface="Times New Roman" panose="02020603050405020304" pitchFamily="18" charset="0"/>
              </a:rPr>
              <a:t> </a:t>
            </a:r>
          </a:p>
        </p:txBody>
      </p:sp>
      <p:sp>
        <p:nvSpPr>
          <p:cNvPr id="2" name="TextBox 1">
            <a:extLst>
              <a:ext uri="{FF2B5EF4-FFF2-40B4-BE49-F238E27FC236}">
                <a16:creationId xmlns:a16="http://schemas.microsoft.com/office/drawing/2014/main" id="{459B50FA-B777-5CA0-61B5-8DE8A79B3C80}"/>
              </a:ext>
            </a:extLst>
          </p:cNvPr>
          <p:cNvSpPr txBox="1"/>
          <p:nvPr/>
        </p:nvSpPr>
        <p:spPr>
          <a:xfrm>
            <a:off x="9077739" y="6087297"/>
            <a:ext cx="2846037" cy="369332"/>
          </a:xfrm>
          <a:prstGeom prst="rect">
            <a:avLst/>
          </a:prstGeom>
          <a:noFill/>
        </p:spPr>
        <p:txBody>
          <a:bodyPr wrap="square">
            <a:spAutoFit/>
          </a:bodyPr>
          <a:lstStyle/>
          <a:p>
            <a:r>
              <a:rPr lang="ru-RU" dirty="0">
                <a:solidFill>
                  <a:srgbClr val="3F91D5"/>
                </a:solidFill>
                <a:cs typeface="Arial" panose="020B0604020202020204" pitchFamily="34" charset="0"/>
              </a:rPr>
              <a:t> </a:t>
            </a:r>
            <a:endParaRPr lang="lv-LV" dirty="0">
              <a:solidFill>
                <a:srgbClr val="3F91D5"/>
              </a:solidFill>
              <a:cs typeface="Arial" panose="020B0604020202020204" pitchFamily="34" charset="0"/>
            </a:endParaRPr>
          </a:p>
        </p:txBody>
      </p:sp>
      <p:sp>
        <p:nvSpPr>
          <p:cNvPr id="3" name="TextBox 2">
            <a:extLst>
              <a:ext uri="{FF2B5EF4-FFF2-40B4-BE49-F238E27FC236}">
                <a16:creationId xmlns:a16="http://schemas.microsoft.com/office/drawing/2014/main" id="{98CE6D4C-66FA-4B05-9216-3BD176782CAD}"/>
              </a:ext>
            </a:extLst>
          </p:cNvPr>
          <p:cNvSpPr txBox="1"/>
          <p:nvPr/>
        </p:nvSpPr>
        <p:spPr>
          <a:xfrm>
            <a:off x="7240044" y="6271963"/>
            <a:ext cx="4874265" cy="369332"/>
          </a:xfrm>
          <a:prstGeom prst="rect">
            <a:avLst/>
          </a:prstGeom>
          <a:noFill/>
        </p:spPr>
        <p:txBody>
          <a:bodyPr wrap="square">
            <a:spAutoFit/>
          </a:bodyPr>
          <a:lstStyle/>
          <a:p>
            <a:r>
              <a:rPr lang="ru-RU" dirty="0">
                <a:solidFill>
                  <a:srgbClr val="3F91D5"/>
                </a:solidFill>
                <a:cs typeface="Arial" panose="020B0604020202020204" pitchFamily="34" charset="0"/>
              </a:rPr>
              <a:t> </a:t>
            </a:r>
            <a:endParaRPr lang="lv-LV" dirty="0">
              <a:solidFill>
                <a:srgbClr val="3F91D5"/>
              </a:solidFill>
              <a:cs typeface="Arial" panose="020B0604020202020204" pitchFamily="34" charset="0"/>
            </a:endParaRPr>
          </a:p>
        </p:txBody>
      </p:sp>
      <p:sp>
        <p:nvSpPr>
          <p:cNvPr id="8" name="TextBox 7">
            <a:extLst>
              <a:ext uri="{FF2B5EF4-FFF2-40B4-BE49-F238E27FC236}">
                <a16:creationId xmlns:a16="http://schemas.microsoft.com/office/drawing/2014/main" id="{48E5A7DD-886F-AD4F-4C58-44478F38EE12}"/>
              </a:ext>
            </a:extLst>
          </p:cNvPr>
          <p:cNvSpPr txBox="1"/>
          <p:nvPr/>
        </p:nvSpPr>
        <p:spPr>
          <a:xfrm>
            <a:off x="1039660" y="1783446"/>
            <a:ext cx="9327212" cy="4124206"/>
          </a:xfrm>
          <a:prstGeom prst="rect">
            <a:avLst/>
          </a:prstGeom>
          <a:noFill/>
        </p:spPr>
        <p:txBody>
          <a:bodyPr wrap="square">
            <a:spAutoFit/>
          </a:bodyPr>
          <a:lstStyle/>
          <a:p>
            <a:pPr indent="-342900" algn="just">
              <a:buFont typeface="Arial" panose="020B0604020202020204" pitchFamily="34" charset="0"/>
              <a:buChar char="•"/>
            </a:pPr>
            <a:r>
              <a:rPr lang="lv-LV" sz="2400" dirty="0"/>
              <a:t>Iesniegšanas iemesls</a:t>
            </a:r>
          </a:p>
          <a:p>
            <a:pPr indent="-342900" algn="just">
              <a:buFont typeface="Arial" panose="020B0604020202020204" pitchFamily="34" charset="0"/>
              <a:buChar char="•"/>
            </a:pPr>
            <a:r>
              <a:rPr lang="lv-LV" sz="2400" dirty="0"/>
              <a:t>Darījuma vērtība</a:t>
            </a:r>
          </a:p>
          <a:p>
            <a:pPr indent="-342900" algn="just">
              <a:buFont typeface="Arial" panose="020B0604020202020204" pitchFamily="34" charset="0"/>
              <a:buChar char="•"/>
            </a:pPr>
            <a:r>
              <a:rPr lang="lv-LV" sz="2400" dirty="0"/>
              <a:t>Aprēķinātā nodokļa summa</a:t>
            </a:r>
          </a:p>
          <a:p>
            <a:pPr indent="-342900" algn="just">
              <a:buFont typeface="Arial" panose="020B0604020202020204" pitchFamily="34" charset="0"/>
              <a:buChar char="•"/>
            </a:pPr>
            <a:r>
              <a:rPr lang="lv-LV" sz="2400" dirty="0"/>
              <a:t>Nodokļa samaksas datums</a:t>
            </a:r>
          </a:p>
          <a:p>
            <a:pPr indent="-342900" algn="just">
              <a:buFont typeface="Arial" panose="020B0604020202020204" pitchFamily="34" charset="0"/>
              <a:buChar char="•"/>
            </a:pPr>
            <a:r>
              <a:rPr lang="lv-LV" sz="2400" dirty="0"/>
              <a:t>Darījuma partnera identifikācijas dati (valsts, numurs, nosaukums)</a:t>
            </a:r>
          </a:p>
          <a:p>
            <a:pPr indent="-342900" algn="just">
              <a:buFont typeface="Arial" panose="020B0604020202020204" pitchFamily="34" charset="0"/>
              <a:buChar char="•"/>
            </a:pPr>
            <a:r>
              <a:rPr lang="lv-LV" sz="2400" dirty="0"/>
              <a:t>Attaisnojuma dokuments (veids, numurs, datums)</a:t>
            </a:r>
          </a:p>
          <a:p>
            <a:pPr algn="just"/>
            <a:endParaRPr lang="lv-LV" sz="2400" i="0" u="none" strike="noStrike" baseline="0" dirty="0">
              <a:solidFill>
                <a:srgbClr val="000000"/>
              </a:solidFill>
            </a:endParaRPr>
          </a:p>
          <a:p>
            <a:pPr algn="just"/>
            <a:endParaRPr lang="lv-LV" sz="2400" i="0" u="none" strike="noStrike" baseline="0" dirty="0">
              <a:solidFill>
                <a:srgbClr val="000000"/>
              </a:solidFill>
            </a:endParaRPr>
          </a:p>
          <a:p>
            <a:pPr algn="just"/>
            <a:endParaRPr lang="lv-LV" sz="2400" dirty="0">
              <a:solidFill>
                <a:srgbClr val="000000"/>
              </a:solidFill>
            </a:endParaRPr>
          </a:p>
          <a:p>
            <a:pPr marL="342900" indent="-342900" algn="l">
              <a:buFont typeface="Wingdings" panose="05000000000000000000" pitchFamily="2" charset="2"/>
              <a:buChar char="Ø"/>
            </a:pPr>
            <a:endParaRPr lang="lv-LV" sz="2200" b="0" i="0" u="none" strike="noStrike" baseline="0" dirty="0">
              <a:solidFill>
                <a:srgbClr val="000000"/>
              </a:solidFill>
            </a:endParaRPr>
          </a:p>
        </p:txBody>
      </p:sp>
    </p:spTree>
    <p:extLst>
      <p:ext uri="{BB962C8B-B14F-4D97-AF65-F5344CB8AC3E}">
        <p14:creationId xmlns:p14="http://schemas.microsoft.com/office/powerpoint/2010/main" val="21313609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13960F-EFBA-427D-B6AB-1D637A1CB52F}"/>
              </a:ext>
            </a:extLst>
          </p:cNvPr>
          <p:cNvSpPr>
            <a:spLocks noGrp="1"/>
          </p:cNvSpPr>
          <p:nvPr>
            <p:ph type="title"/>
          </p:nvPr>
        </p:nvSpPr>
        <p:spPr>
          <a:xfrm>
            <a:off x="881743" y="461866"/>
            <a:ext cx="9753600" cy="1281537"/>
          </a:xfrm>
        </p:spPr>
        <p:txBody>
          <a:bodyPr>
            <a:normAutofit/>
          </a:bodyPr>
          <a:lstStyle/>
          <a:p>
            <a:pPr algn="ctr"/>
            <a:br>
              <a:rPr lang="lv-LV" sz="1800" dirty="0">
                <a:effectLst/>
                <a:latin typeface="Verdana" panose="020B0604030504040204" pitchFamily="34" charset="0"/>
                <a:ea typeface="Calibri" panose="020F0502020204030204" pitchFamily="34" charset="0"/>
                <a:cs typeface="Times New Roman" panose="02020603050405020304" pitchFamily="18" charset="0"/>
              </a:rPr>
            </a:br>
            <a:r>
              <a:rPr lang="lv-LV" dirty="0">
                <a:latin typeface="+mn-lt"/>
                <a:ea typeface="Calibri" panose="020F0502020204030204" pitchFamily="34" charset="0"/>
                <a:cs typeface="Times New Roman" panose="02020603050405020304" pitchFamily="18" charset="0"/>
              </a:rPr>
              <a:t>Paziņojums par PVN samaksu</a:t>
            </a:r>
            <a:br>
              <a:rPr lang="lv-LV" dirty="0">
                <a:effectLst/>
                <a:latin typeface="Verdana" panose="020B0604030504040204" pitchFamily="34" charset="0"/>
                <a:ea typeface="Calibri" panose="020F0502020204030204" pitchFamily="34" charset="0"/>
                <a:cs typeface="Times New Roman" panose="02020603050405020304" pitchFamily="18" charset="0"/>
              </a:rPr>
            </a:br>
            <a:endParaRPr lang="lv-LV" dirty="0">
              <a:latin typeface="+mn-lt"/>
            </a:endParaRPr>
          </a:p>
        </p:txBody>
      </p:sp>
      <p:sp>
        <p:nvSpPr>
          <p:cNvPr id="7" name="Content Placeholder 2">
            <a:extLst>
              <a:ext uri="{FF2B5EF4-FFF2-40B4-BE49-F238E27FC236}">
                <a16:creationId xmlns:a16="http://schemas.microsoft.com/office/drawing/2014/main" id="{0F41C81B-4613-46B1-ACE0-FAC5C1B78FAF}"/>
              </a:ext>
            </a:extLst>
          </p:cNvPr>
          <p:cNvSpPr>
            <a:spLocks noGrp="1"/>
          </p:cNvSpPr>
          <p:nvPr>
            <p:ph idx="1"/>
          </p:nvPr>
        </p:nvSpPr>
        <p:spPr>
          <a:xfrm>
            <a:off x="925286" y="1287301"/>
            <a:ext cx="9666514" cy="2585324"/>
          </a:xfrm>
        </p:spPr>
        <p:txBody>
          <a:bodyPr>
            <a:noAutofit/>
          </a:bodyPr>
          <a:lstStyle/>
          <a:p>
            <a:pPr marL="342900" indent="-342900">
              <a:buFont typeface="Wingdings" panose="05000000000000000000" pitchFamily="2" charset="2"/>
              <a:buChar char="Ø"/>
            </a:pPr>
            <a:endParaRPr lang="lv-LV" sz="1800" dirty="0">
              <a:effectLst/>
              <a:latin typeface="Verdana" panose="020B0604030504040204" pitchFamily="34" charset="0"/>
              <a:ea typeface="Calibri" panose="020F0502020204030204" pitchFamily="34" charset="0"/>
              <a:cs typeface="Times New Roman" panose="02020603050405020304" pitchFamily="18" charset="0"/>
            </a:endParaRPr>
          </a:p>
          <a:p>
            <a:r>
              <a:rPr lang="lv-LV" sz="1800" b="1" dirty="0">
                <a:ea typeface="Calibri" panose="020F0502020204030204" pitchFamily="34" charset="0"/>
                <a:cs typeface="Times New Roman" panose="02020603050405020304" pitchFamily="18" charset="0"/>
              </a:rPr>
              <a:t>    </a:t>
            </a:r>
          </a:p>
          <a:p>
            <a:r>
              <a:rPr lang="lv-LV" sz="1800" b="1" dirty="0">
                <a:ea typeface="Calibri" panose="020F0502020204030204" pitchFamily="34" charset="0"/>
                <a:cs typeface="Times New Roman" panose="02020603050405020304" pitchFamily="18" charset="0"/>
              </a:rPr>
              <a:t> </a:t>
            </a:r>
          </a:p>
        </p:txBody>
      </p:sp>
      <p:sp>
        <p:nvSpPr>
          <p:cNvPr id="2" name="TextBox 1">
            <a:extLst>
              <a:ext uri="{FF2B5EF4-FFF2-40B4-BE49-F238E27FC236}">
                <a16:creationId xmlns:a16="http://schemas.microsoft.com/office/drawing/2014/main" id="{459B50FA-B777-5CA0-61B5-8DE8A79B3C80}"/>
              </a:ext>
            </a:extLst>
          </p:cNvPr>
          <p:cNvSpPr txBox="1"/>
          <p:nvPr/>
        </p:nvSpPr>
        <p:spPr>
          <a:xfrm>
            <a:off x="9077739" y="6087297"/>
            <a:ext cx="2846037" cy="369332"/>
          </a:xfrm>
          <a:prstGeom prst="rect">
            <a:avLst/>
          </a:prstGeom>
          <a:noFill/>
        </p:spPr>
        <p:txBody>
          <a:bodyPr wrap="square">
            <a:spAutoFit/>
          </a:bodyPr>
          <a:lstStyle/>
          <a:p>
            <a:r>
              <a:rPr lang="ru-RU" dirty="0">
                <a:solidFill>
                  <a:srgbClr val="3F91D5"/>
                </a:solidFill>
                <a:cs typeface="Arial" panose="020B0604020202020204" pitchFamily="34" charset="0"/>
              </a:rPr>
              <a:t> </a:t>
            </a:r>
            <a:endParaRPr lang="lv-LV" dirty="0">
              <a:solidFill>
                <a:srgbClr val="3F91D5"/>
              </a:solidFill>
              <a:cs typeface="Arial" panose="020B0604020202020204" pitchFamily="34" charset="0"/>
            </a:endParaRPr>
          </a:p>
        </p:txBody>
      </p:sp>
      <p:sp>
        <p:nvSpPr>
          <p:cNvPr id="3" name="TextBox 2">
            <a:extLst>
              <a:ext uri="{FF2B5EF4-FFF2-40B4-BE49-F238E27FC236}">
                <a16:creationId xmlns:a16="http://schemas.microsoft.com/office/drawing/2014/main" id="{98CE6D4C-66FA-4B05-9216-3BD176782CAD}"/>
              </a:ext>
            </a:extLst>
          </p:cNvPr>
          <p:cNvSpPr txBox="1"/>
          <p:nvPr/>
        </p:nvSpPr>
        <p:spPr>
          <a:xfrm>
            <a:off x="7240044" y="6271963"/>
            <a:ext cx="4874265" cy="369332"/>
          </a:xfrm>
          <a:prstGeom prst="rect">
            <a:avLst/>
          </a:prstGeom>
          <a:noFill/>
        </p:spPr>
        <p:txBody>
          <a:bodyPr wrap="square">
            <a:spAutoFit/>
          </a:bodyPr>
          <a:lstStyle/>
          <a:p>
            <a:r>
              <a:rPr lang="ru-RU" dirty="0">
                <a:solidFill>
                  <a:srgbClr val="3F91D5"/>
                </a:solidFill>
                <a:cs typeface="Arial" panose="020B0604020202020204" pitchFamily="34" charset="0"/>
              </a:rPr>
              <a:t> </a:t>
            </a:r>
            <a:endParaRPr lang="lv-LV" dirty="0">
              <a:solidFill>
                <a:srgbClr val="3F91D5"/>
              </a:solidFill>
              <a:cs typeface="Arial" panose="020B0604020202020204" pitchFamily="34" charset="0"/>
            </a:endParaRPr>
          </a:p>
        </p:txBody>
      </p:sp>
      <p:sp>
        <p:nvSpPr>
          <p:cNvPr id="8" name="TextBox 7">
            <a:extLst>
              <a:ext uri="{FF2B5EF4-FFF2-40B4-BE49-F238E27FC236}">
                <a16:creationId xmlns:a16="http://schemas.microsoft.com/office/drawing/2014/main" id="{48E5A7DD-886F-AD4F-4C58-44478F38EE12}"/>
              </a:ext>
            </a:extLst>
          </p:cNvPr>
          <p:cNvSpPr txBox="1"/>
          <p:nvPr/>
        </p:nvSpPr>
        <p:spPr>
          <a:xfrm>
            <a:off x="1039660" y="1783446"/>
            <a:ext cx="9327212" cy="2585323"/>
          </a:xfrm>
          <a:prstGeom prst="rect">
            <a:avLst/>
          </a:prstGeom>
          <a:noFill/>
        </p:spPr>
        <p:txBody>
          <a:bodyPr wrap="square">
            <a:spAutoFit/>
          </a:bodyPr>
          <a:lstStyle/>
          <a:p>
            <a:pPr algn="just"/>
            <a:r>
              <a:rPr lang="lv-LV" sz="2400" b="1" i="0" u="none" strike="noStrike" baseline="0" dirty="0">
                <a:solidFill>
                  <a:srgbClr val="000000"/>
                </a:solidFill>
              </a:rPr>
              <a:t>VID tīmekļa vietnē materiāls</a:t>
            </a:r>
          </a:p>
          <a:p>
            <a:pPr algn="just"/>
            <a:endParaRPr lang="lv-LV" sz="2400" b="1" dirty="0">
              <a:solidFill>
                <a:srgbClr val="000000"/>
              </a:solidFill>
            </a:endParaRPr>
          </a:p>
          <a:p>
            <a:pPr algn="just"/>
            <a:r>
              <a:rPr lang="lv-LV" sz="2400" dirty="0"/>
              <a:t>Paziņojuma par pievienotās vērtības nodokļa samaksu iesniegšana</a:t>
            </a:r>
            <a:endParaRPr lang="lv-LV" sz="2400" b="1" i="0" u="none" strike="noStrike" baseline="0" dirty="0">
              <a:solidFill>
                <a:srgbClr val="000000"/>
              </a:solidFill>
            </a:endParaRPr>
          </a:p>
          <a:p>
            <a:pPr algn="just"/>
            <a:endParaRPr lang="lv-LV" sz="2200" b="1" i="0" u="none" strike="noStrike" baseline="0" dirty="0">
              <a:solidFill>
                <a:srgbClr val="000000"/>
              </a:solidFill>
            </a:endParaRPr>
          </a:p>
          <a:p>
            <a:pPr algn="just"/>
            <a:endParaRPr lang="lv-LV" sz="2200" dirty="0">
              <a:solidFill>
                <a:srgbClr val="000000"/>
              </a:solidFill>
            </a:endParaRPr>
          </a:p>
          <a:p>
            <a:pPr marL="342900" indent="-342900" algn="l">
              <a:buFont typeface="Wingdings" panose="05000000000000000000" pitchFamily="2" charset="2"/>
              <a:buChar char="Ø"/>
            </a:pPr>
            <a:endParaRPr lang="lv-LV" sz="2200" b="0" i="0" u="none" strike="noStrike" baseline="0" dirty="0">
              <a:solidFill>
                <a:srgbClr val="000000"/>
              </a:solidFill>
            </a:endParaRPr>
          </a:p>
        </p:txBody>
      </p:sp>
    </p:spTree>
    <p:extLst>
      <p:ext uri="{BB962C8B-B14F-4D97-AF65-F5344CB8AC3E}">
        <p14:creationId xmlns:p14="http://schemas.microsoft.com/office/powerpoint/2010/main" val="7401860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13960F-EFBA-427D-B6AB-1D637A1CB52F}"/>
              </a:ext>
            </a:extLst>
          </p:cNvPr>
          <p:cNvSpPr>
            <a:spLocks noGrp="1"/>
          </p:cNvSpPr>
          <p:nvPr>
            <p:ph type="title"/>
          </p:nvPr>
        </p:nvSpPr>
        <p:spPr>
          <a:xfrm>
            <a:off x="312685" y="242462"/>
            <a:ext cx="9753600" cy="1281537"/>
          </a:xfrm>
        </p:spPr>
        <p:txBody>
          <a:bodyPr>
            <a:normAutofit/>
          </a:bodyPr>
          <a:lstStyle/>
          <a:p>
            <a:pPr algn="ctr"/>
            <a:br>
              <a:rPr lang="lv-LV" sz="1800" dirty="0">
                <a:effectLst/>
                <a:latin typeface="Verdana" panose="020B0604030504040204" pitchFamily="34" charset="0"/>
                <a:ea typeface="Calibri" panose="020F0502020204030204" pitchFamily="34" charset="0"/>
                <a:cs typeface="Times New Roman" panose="02020603050405020304" pitchFamily="18" charset="0"/>
              </a:rPr>
            </a:br>
            <a:r>
              <a:rPr lang="lv-LV" dirty="0"/>
              <a:t>Režīmu maiņa</a:t>
            </a:r>
          </a:p>
        </p:txBody>
      </p:sp>
      <p:sp>
        <p:nvSpPr>
          <p:cNvPr id="7" name="Content Placeholder 2">
            <a:extLst>
              <a:ext uri="{FF2B5EF4-FFF2-40B4-BE49-F238E27FC236}">
                <a16:creationId xmlns:a16="http://schemas.microsoft.com/office/drawing/2014/main" id="{0F41C81B-4613-46B1-ACE0-FAC5C1B78FAF}"/>
              </a:ext>
            </a:extLst>
          </p:cNvPr>
          <p:cNvSpPr>
            <a:spLocks noGrp="1"/>
          </p:cNvSpPr>
          <p:nvPr>
            <p:ph idx="1"/>
          </p:nvPr>
        </p:nvSpPr>
        <p:spPr>
          <a:xfrm>
            <a:off x="399771" y="1287300"/>
            <a:ext cx="9666514" cy="4984663"/>
          </a:xfrm>
        </p:spPr>
        <p:txBody>
          <a:bodyPr>
            <a:noAutofit/>
          </a:bodyPr>
          <a:lstStyle/>
          <a:p>
            <a:pPr marL="342900" indent="-342900">
              <a:buFont typeface="Wingdings" panose="05000000000000000000" pitchFamily="2" charset="2"/>
              <a:buChar char="Ø"/>
            </a:pPr>
            <a:endParaRPr lang="lv-LV" sz="1800" dirty="0">
              <a:effectLst/>
              <a:latin typeface="Verdana" panose="020B0604030504040204" pitchFamily="34" charset="0"/>
              <a:ea typeface="Calibri" panose="020F0502020204030204" pitchFamily="34" charset="0"/>
              <a:cs typeface="Times New Roman" panose="02020603050405020304" pitchFamily="18" charset="0"/>
            </a:endParaRPr>
          </a:p>
          <a:p>
            <a:r>
              <a:rPr lang="lv-LV" sz="1800" b="1" dirty="0">
                <a:ea typeface="Calibri" panose="020F0502020204030204" pitchFamily="34" charset="0"/>
                <a:cs typeface="Times New Roman" panose="02020603050405020304" pitchFamily="18" charset="0"/>
              </a:rPr>
              <a:t>    </a:t>
            </a:r>
          </a:p>
          <a:p>
            <a:r>
              <a:rPr lang="lv-LV" sz="1800" b="1" dirty="0">
                <a:ea typeface="Calibri" panose="020F0502020204030204" pitchFamily="34" charset="0"/>
                <a:cs typeface="Times New Roman" panose="02020603050405020304" pitchFamily="18" charset="0"/>
              </a:rPr>
              <a:t> </a:t>
            </a:r>
          </a:p>
        </p:txBody>
      </p:sp>
      <p:sp>
        <p:nvSpPr>
          <p:cNvPr id="2" name="TextBox 1">
            <a:extLst>
              <a:ext uri="{FF2B5EF4-FFF2-40B4-BE49-F238E27FC236}">
                <a16:creationId xmlns:a16="http://schemas.microsoft.com/office/drawing/2014/main" id="{459B50FA-B777-5CA0-61B5-8DE8A79B3C80}"/>
              </a:ext>
            </a:extLst>
          </p:cNvPr>
          <p:cNvSpPr txBox="1"/>
          <p:nvPr/>
        </p:nvSpPr>
        <p:spPr>
          <a:xfrm>
            <a:off x="8552224" y="6087297"/>
            <a:ext cx="2846037" cy="369332"/>
          </a:xfrm>
          <a:prstGeom prst="rect">
            <a:avLst/>
          </a:prstGeom>
          <a:noFill/>
        </p:spPr>
        <p:txBody>
          <a:bodyPr wrap="square">
            <a:spAutoFit/>
          </a:bodyPr>
          <a:lstStyle/>
          <a:p>
            <a:r>
              <a:rPr lang="ru-RU" dirty="0">
                <a:solidFill>
                  <a:srgbClr val="3F91D5"/>
                </a:solidFill>
                <a:cs typeface="Arial" panose="020B0604020202020204" pitchFamily="34" charset="0"/>
              </a:rPr>
              <a:t> </a:t>
            </a:r>
            <a:endParaRPr lang="lv-LV" dirty="0">
              <a:solidFill>
                <a:srgbClr val="3F91D5"/>
              </a:solidFill>
              <a:cs typeface="Arial" panose="020B0604020202020204" pitchFamily="34" charset="0"/>
            </a:endParaRPr>
          </a:p>
        </p:txBody>
      </p:sp>
      <p:sp>
        <p:nvSpPr>
          <p:cNvPr id="8" name="TextBox 7">
            <a:extLst>
              <a:ext uri="{FF2B5EF4-FFF2-40B4-BE49-F238E27FC236}">
                <a16:creationId xmlns:a16="http://schemas.microsoft.com/office/drawing/2014/main" id="{48E5A7DD-886F-AD4F-4C58-44478F38EE12}"/>
              </a:ext>
            </a:extLst>
          </p:cNvPr>
          <p:cNvSpPr txBox="1"/>
          <p:nvPr/>
        </p:nvSpPr>
        <p:spPr>
          <a:xfrm>
            <a:off x="514145" y="1776248"/>
            <a:ext cx="3711016" cy="1107996"/>
          </a:xfrm>
          <a:prstGeom prst="rect">
            <a:avLst/>
          </a:prstGeom>
          <a:noFill/>
          <a:ln w="12700">
            <a:noFill/>
          </a:ln>
        </p:spPr>
        <p:txBody>
          <a:bodyPr wrap="square">
            <a:spAutoFit/>
          </a:bodyPr>
          <a:lstStyle/>
          <a:p>
            <a:pPr algn="ctr"/>
            <a:r>
              <a:rPr lang="lv-LV" sz="2200" b="1" i="0" u="none" strike="noStrike" baseline="0" dirty="0">
                <a:solidFill>
                  <a:srgbClr val="000000"/>
                </a:solidFill>
              </a:rPr>
              <a:t>Vispārējā</a:t>
            </a:r>
            <a:r>
              <a:rPr lang="lv-LV" sz="2200" i="0" u="none" strike="noStrike" baseline="0" dirty="0">
                <a:solidFill>
                  <a:srgbClr val="000000"/>
                </a:solidFill>
              </a:rPr>
              <a:t> reģistrācija VID PVN maksātāju reģistrā </a:t>
            </a:r>
          </a:p>
        </p:txBody>
      </p:sp>
      <p:sp>
        <p:nvSpPr>
          <p:cNvPr id="4" name="TextBox 3">
            <a:extLst>
              <a:ext uri="{FF2B5EF4-FFF2-40B4-BE49-F238E27FC236}">
                <a16:creationId xmlns:a16="http://schemas.microsoft.com/office/drawing/2014/main" id="{93A77E99-247C-AEE2-40E3-E711EFE32041}"/>
              </a:ext>
            </a:extLst>
          </p:cNvPr>
          <p:cNvSpPr txBox="1"/>
          <p:nvPr/>
        </p:nvSpPr>
        <p:spPr>
          <a:xfrm>
            <a:off x="5658959" y="1781503"/>
            <a:ext cx="3711016" cy="769441"/>
          </a:xfrm>
          <a:prstGeom prst="rect">
            <a:avLst/>
          </a:prstGeom>
          <a:noFill/>
          <a:ln w="12700">
            <a:noFill/>
          </a:ln>
        </p:spPr>
        <p:txBody>
          <a:bodyPr wrap="square">
            <a:spAutoFit/>
          </a:bodyPr>
          <a:lstStyle/>
          <a:p>
            <a:pPr algn="ctr"/>
            <a:r>
              <a:rPr lang="lv-LV" sz="2200" b="1" i="0" u="none" strike="noStrike" baseline="0" dirty="0">
                <a:solidFill>
                  <a:srgbClr val="000000"/>
                </a:solidFill>
              </a:rPr>
              <a:t>Īpašā</a:t>
            </a:r>
            <a:r>
              <a:rPr lang="lv-LV" sz="2200" i="0" u="none" strike="noStrike" baseline="0" dirty="0">
                <a:solidFill>
                  <a:srgbClr val="000000"/>
                </a:solidFill>
              </a:rPr>
              <a:t> PVN reģistrācijas kārtība</a:t>
            </a:r>
          </a:p>
        </p:txBody>
      </p:sp>
      <p:sp>
        <p:nvSpPr>
          <p:cNvPr id="6" name="TextBox 5">
            <a:extLst>
              <a:ext uri="{FF2B5EF4-FFF2-40B4-BE49-F238E27FC236}">
                <a16:creationId xmlns:a16="http://schemas.microsoft.com/office/drawing/2014/main" id="{05CEC979-C69E-9341-749D-C71427D8442A}"/>
              </a:ext>
            </a:extLst>
          </p:cNvPr>
          <p:cNvSpPr txBox="1"/>
          <p:nvPr/>
        </p:nvSpPr>
        <p:spPr>
          <a:xfrm>
            <a:off x="514145" y="3779631"/>
            <a:ext cx="3711016" cy="1107996"/>
          </a:xfrm>
          <a:prstGeom prst="rect">
            <a:avLst/>
          </a:prstGeom>
          <a:noFill/>
          <a:ln w="12700">
            <a:noFill/>
          </a:ln>
        </p:spPr>
        <p:txBody>
          <a:bodyPr wrap="square">
            <a:spAutoFit/>
          </a:bodyPr>
          <a:lstStyle/>
          <a:p>
            <a:pPr algn="ctr"/>
            <a:r>
              <a:rPr lang="lv-LV" sz="2200" b="1" i="0" u="none" strike="noStrike" baseline="0" dirty="0">
                <a:solidFill>
                  <a:srgbClr val="000000"/>
                </a:solidFill>
              </a:rPr>
              <a:t>Īpašā</a:t>
            </a:r>
            <a:r>
              <a:rPr lang="lv-LV" sz="2200" i="0" u="none" strike="noStrike" baseline="0" dirty="0">
                <a:solidFill>
                  <a:srgbClr val="000000"/>
                </a:solidFill>
              </a:rPr>
              <a:t> PVN reģistrācijas kārtība</a:t>
            </a:r>
          </a:p>
          <a:p>
            <a:pPr algn="just"/>
            <a:endParaRPr lang="lv-LV" sz="2200" i="0" u="none" strike="noStrike" baseline="0" dirty="0">
              <a:solidFill>
                <a:srgbClr val="000000"/>
              </a:solidFill>
            </a:endParaRPr>
          </a:p>
        </p:txBody>
      </p:sp>
      <p:sp>
        <p:nvSpPr>
          <p:cNvPr id="9" name="TextBox 8">
            <a:extLst>
              <a:ext uri="{FF2B5EF4-FFF2-40B4-BE49-F238E27FC236}">
                <a16:creationId xmlns:a16="http://schemas.microsoft.com/office/drawing/2014/main" id="{2402F552-9C93-EC52-918C-ED0D3A87F96B}"/>
              </a:ext>
            </a:extLst>
          </p:cNvPr>
          <p:cNvSpPr txBox="1"/>
          <p:nvPr/>
        </p:nvSpPr>
        <p:spPr>
          <a:xfrm>
            <a:off x="5658959" y="3595782"/>
            <a:ext cx="3711016" cy="1107996"/>
          </a:xfrm>
          <a:prstGeom prst="rect">
            <a:avLst/>
          </a:prstGeom>
          <a:noFill/>
          <a:ln w="12700">
            <a:noFill/>
          </a:ln>
        </p:spPr>
        <p:txBody>
          <a:bodyPr wrap="square">
            <a:spAutoFit/>
          </a:bodyPr>
          <a:lstStyle/>
          <a:p>
            <a:pPr algn="ctr"/>
            <a:r>
              <a:rPr lang="lv-LV" sz="2200" b="1" i="0" u="none" strike="noStrike" baseline="0" dirty="0">
                <a:solidFill>
                  <a:srgbClr val="000000"/>
                </a:solidFill>
              </a:rPr>
              <a:t>Vispārējā</a:t>
            </a:r>
            <a:r>
              <a:rPr lang="lv-LV" sz="2200" i="0" u="none" strike="noStrike" baseline="0" dirty="0">
                <a:solidFill>
                  <a:srgbClr val="000000"/>
                </a:solidFill>
              </a:rPr>
              <a:t> reģistrācija VID PVN maksātāju reģistrā </a:t>
            </a:r>
          </a:p>
        </p:txBody>
      </p:sp>
      <p:sp>
        <p:nvSpPr>
          <p:cNvPr id="10" name="Arrow: Down 9">
            <a:extLst>
              <a:ext uri="{FF2B5EF4-FFF2-40B4-BE49-F238E27FC236}">
                <a16:creationId xmlns:a16="http://schemas.microsoft.com/office/drawing/2014/main" id="{C43948B3-20A2-23C5-6A8D-EE34B984C5A1}"/>
              </a:ext>
            </a:extLst>
          </p:cNvPr>
          <p:cNvSpPr/>
          <p:nvPr/>
        </p:nvSpPr>
        <p:spPr>
          <a:xfrm>
            <a:off x="2201487" y="3095454"/>
            <a:ext cx="336331" cy="47296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Arrow: Down 10">
            <a:extLst>
              <a:ext uri="{FF2B5EF4-FFF2-40B4-BE49-F238E27FC236}">
                <a16:creationId xmlns:a16="http://schemas.microsoft.com/office/drawing/2014/main" id="{BD467001-0F58-1DC8-5D80-1579E557FE1C}"/>
              </a:ext>
            </a:extLst>
          </p:cNvPr>
          <p:cNvSpPr/>
          <p:nvPr/>
        </p:nvSpPr>
        <p:spPr>
          <a:xfrm>
            <a:off x="7346301" y="2740616"/>
            <a:ext cx="336331" cy="51659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31510160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13960F-EFBA-427D-B6AB-1D637A1CB52F}"/>
              </a:ext>
            </a:extLst>
          </p:cNvPr>
          <p:cNvSpPr>
            <a:spLocks noGrp="1"/>
          </p:cNvSpPr>
          <p:nvPr>
            <p:ph type="title"/>
          </p:nvPr>
        </p:nvSpPr>
        <p:spPr>
          <a:xfrm>
            <a:off x="826466" y="461865"/>
            <a:ext cx="9753600" cy="1281537"/>
          </a:xfrm>
        </p:spPr>
        <p:txBody>
          <a:bodyPr>
            <a:normAutofit/>
          </a:bodyPr>
          <a:lstStyle/>
          <a:p>
            <a:br>
              <a:rPr lang="lv-LV" sz="1800" dirty="0">
                <a:effectLst/>
                <a:latin typeface="Verdana" panose="020B0604030504040204" pitchFamily="34" charset="0"/>
                <a:ea typeface="Calibri" panose="020F0502020204030204" pitchFamily="34" charset="0"/>
                <a:cs typeface="Times New Roman" panose="02020603050405020304" pitchFamily="18" charset="0"/>
              </a:rPr>
            </a:br>
            <a:r>
              <a:rPr lang="lv-LV" dirty="0">
                <a:latin typeface="+mn-lt"/>
                <a:ea typeface="Calibri" panose="020F0502020204030204" pitchFamily="34" charset="0"/>
                <a:cs typeface="Times New Roman" panose="02020603050405020304" pitchFamily="18" charset="0"/>
              </a:rPr>
              <a:t>Vispārējā reģistrācija </a:t>
            </a:r>
            <a:r>
              <a:rPr lang="lv-LV" dirty="0">
                <a:latin typeface="Calibri" panose="020F0502020204030204" pitchFamily="34" charset="0"/>
                <a:ea typeface="Calibri" panose="020F0502020204030204" pitchFamily="34" charset="0"/>
                <a:cs typeface="Calibri" panose="020F0502020204030204" pitchFamily="34" charset="0"/>
              </a:rPr>
              <a:t>→ </a:t>
            </a:r>
            <a:r>
              <a:rPr lang="lv-LV" dirty="0">
                <a:latin typeface="+mn-lt"/>
                <a:cs typeface="Times New Roman" panose="02020603050405020304" pitchFamily="18" charset="0"/>
              </a:rPr>
              <a:t>īpašā PVN kārtība</a:t>
            </a:r>
            <a:br>
              <a:rPr lang="lv-LV" dirty="0">
                <a:effectLst/>
                <a:latin typeface="Verdana" panose="020B0604030504040204" pitchFamily="34" charset="0"/>
                <a:ea typeface="Calibri" panose="020F0502020204030204" pitchFamily="34" charset="0"/>
                <a:cs typeface="Times New Roman" panose="02020603050405020304" pitchFamily="18" charset="0"/>
              </a:rPr>
            </a:br>
            <a:endParaRPr lang="lv-LV" dirty="0">
              <a:latin typeface="+mn-lt"/>
            </a:endParaRPr>
          </a:p>
        </p:txBody>
      </p:sp>
      <p:sp>
        <p:nvSpPr>
          <p:cNvPr id="7" name="Content Placeholder 2">
            <a:extLst>
              <a:ext uri="{FF2B5EF4-FFF2-40B4-BE49-F238E27FC236}">
                <a16:creationId xmlns:a16="http://schemas.microsoft.com/office/drawing/2014/main" id="{0F41C81B-4613-46B1-ACE0-FAC5C1B78FAF}"/>
              </a:ext>
            </a:extLst>
          </p:cNvPr>
          <p:cNvSpPr>
            <a:spLocks noGrp="1"/>
          </p:cNvSpPr>
          <p:nvPr>
            <p:ph idx="1"/>
          </p:nvPr>
        </p:nvSpPr>
        <p:spPr>
          <a:xfrm>
            <a:off x="925286" y="1287300"/>
            <a:ext cx="9666514" cy="4984663"/>
          </a:xfrm>
        </p:spPr>
        <p:txBody>
          <a:bodyPr>
            <a:noAutofit/>
          </a:bodyPr>
          <a:lstStyle/>
          <a:p>
            <a:pPr marL="342900" indent="-342900">
              <a:buFont typeface="Wingdings" panose="05000000000000000000" pitchFamily="2" charset="2"/>
              <a:buChar char="Ø"/>
            </a:pPr>
            <a:endParaRPr lang="lv-LV" sz="1800" dirty="0">
              <a:effectLst/>
              <a:latin typeface="Verdana" panose="020B0604030504040204" pitchFamily="34" charset="0"/>
              <a:ea typeface="Calibri" panose="020F0502020204030204" pitchFamily="34" charset="0"/>
              <a:cs typeface="Times New Roman" panose="02020603050405020304" pitchFamily="18" charset="0"/>
            </a:endParaRPr>
          </a:p>
          <a:p>
            <a:r>
              <a:rPr lang="lv-LV" sz="1800" b="1" dirty="0">
                <a:ea typeface="Calibri" panose="020F0502020204030204" pitchFamily="34" charset="0"/>
                <a:cs typeface="Times New Roman" panose="02020603050405020304" pitchFamily="18" charset="0"/>
              </a:rPr>
              <a:t>    </a:t>
            </a:r>
          </a:p>
          <a:p>
            <a:r>
              <a:rPr lang="lv-LV" sz="1800" b="1" dirty="0">
                <a:ea typeface="Calibri" panose="020F0502020204030204" pitchFamily="34" charset="0"/>
                <a:cs typeface="Times New Roman" panose="02020603050405020304" pitchFamily="18" charset="0"/>
              </a:rPr>
              <a:t> </a:t>
            </a:r>
          </a:p>
        </p:txBody>
      </p:sp>
      <p:sp>
        <p:nvSpPr>
          <p:cNvPr id="2" name="TextBox 1">
            <a:extLst>
              <a:ext uri="{FF2B5EF4-FFF2-40B4-BE49-F238E27FC236}">
                <a16:creationId xmlns:a16="http://schemas.microsoft.com/office/drawing/2014/main" id="{459B50FA-B777-5CA0-61B5-8DE8A79B3C80}"/>
              </a:ext>
            </a:extLst>
          </p:cNvPr>
          <p:cNvSpPr txBox="1"/>
          <p:nvPr/>
        </p:nvSpPr>
        <p:spPr>
          <a:xfrm>
            <a:off x="9077739" y="6087297"/>
            <a:ext cx="2846037" cy="369332"/>
          </a:xfrm>
          <a:prstGeom prst="rect">
            <a:avLst/>
          </a:prstGeom>
          <a:noFill/>
        </p:spPr>
        <p:txBody>
          <a:bodyPr wrap="square">
            <a:spAutoFit/>
          </a:bodyPr>
          <a:lstStyle/>
          <a:p>
            <a:r>
              <a:rPr lang="ru-RU" dirty="0">
                <a:solidFill>
                  <a:srgbClr val="3F91D5"/>
                </a:solidFill>
                <a:cs typeface="Arial" panose="020B0604020202020204" pitchFamily="34" charset="0"/>
              </a:rPr>
              <a:t> </a:t>
            </a:r>
            <a:endParaRPr lang="lv-LV" dirty="0">
              <a:solidFill>
                <a:srgbClr val="3F91D5"/>
              </a:solidFill>
              <a:cs typeface="Arial" panose="020B0604020202020204" pitchFamily="34" charset="0"/>
            </a:endParaRPr>
          </a:p>
        </p:txBody>
      </p:sp>
      <p:sp>
        <p:nvSpPr>
          <p:cNvPr id="3" name="TextBox 2">
            <a:extLst>
              <a:ext uri="{FF2B5EF4-FFF2-40B4-BE49-F238E27FC236}">
                <a16:creationId xmlns:a16="http://schemas.microsoft.com/office/drawing/2014/main" id="{98CE6D4C-66FA-4B05-9216-3BD176782CAD}"/>
              </a:ext>
            </a:extLst>
          </p:cNvPr>
          <p:cNvSpPr txBox="1"/>
          <p:nvPr/>
        </p:nvSpPr>
        <p:spPr>
          <a:xfrm>
            <a:off x="9268272" y="6271963"/>
            <a:ext cx="2846037" cy="646331"/>
          </a:xfrm>
          <a:prstGeom prst="rect">
            <a:avLst/>
          </a:prstGeom>
          <a:noFill/>
        </p:spPr>
        <p:txBody>
          <a:bodyPr wrap="square">
            <a:spAutoFit/>
          </a:bodyPr>
          <a:lstStyle/>
          <a:p>
            <a:r>
              <a:rPr lang="lv-LV" sz="1800" dirty="0">
                <a:solidFill>
                  <a:srgbClr val="3F91D5"/>
                </a:solidFill>
                <a:effectLst/>
                <a:latin typeface="Verdana" panose="020B0604030504040204" pitchFamily="34" charset="0"/>
                <a:ea typeface="Calibri" panose="020F0502020204030204" pitchFamily="34" charset="0"/>
                <a:cs typeface="Times New Roman" panose="02020603050405020304" pitchFamily="18" charset="0"/>
              </a:rPr>
              <a:t>73.</a:t>
            </a:r>
            <a:r>
              <a:rPr lang="lv-LV" dirty="0">
                <a:solidFill>
                  <a:srgbClr val="3F91D5"/>
                </a:solidFill>
                <a:latin typeface="Verdana" panose="020B0604030504040204" pitchFamily="34" charset="0"/>
                <a:ea typeface="Calibri" panose="020F0502020204030204" pitchFamily="34" charset="0"/>
                <a:cs typeface="Times New Roman" panose="02020603050405020304" pitchFamily="18" charset="0"/>
              </a:rPr>
              <a:t>p</a:t>
            </a:r>
            <a:r>
              <a:rPr lang="lv-LV" sz="1800" dirty="0">
                <a:solidFill>
                  <a:srgbClr val="3F91D5"/>
                </a:solidFill>
                <a:effectLst/>
                <a:latin typeface="Verdana" panose="020B0604030504040204" pitchFamily="34" charset="0"/>
                <a:ea typeface="Calibri" panose="020F0502020204030204" pitchFamily="34" charset="0"/>
                <a:cs typeface="Times New Roman" panose="02020603050405020304" pitchFamily="18" charset="0"/>
              </a:rPr>
              <a:t>anta 2.</a:t>
            </a:r>
            <a:r>
              <a:rPr lang="lv-LV" baseline="30000" dirty="0">
                <a:solidFill>
                  <a:srgbClr val="3F91D5"/>
                </a:solidFill>
                <a:latin typeface="Verdana" panose="020B0604030504040204" pitchFamily="34" charset="0"/>
                <a:ea typeface="Calibri" panose="020F0502020204030204" pitchFamily="34" charset="0"/>
                <a:cs typeface="Times New Roman" panose="02020603050405020304" pitchFamily="18" charset="0"/>
              </a:rPr>
              <a:t>1</a:t>
            </a:r>
            <a:r>
              <a:rPr lang="lv-LV" sz="1800" dirty="0">
                <a:solidFill>
                  <a:srgbClr val="3F91D5"/>
                </a:solidFill>
                <a:effectLst/>
                <a:latin typeface="Verdana" panose="020B0604030504040204" pitchFamily="34" charset="0"/>
                <a:ea typeface="Calibri" panose="020F0502020204030204" pitchFamily="34" charset="0"/>
                <a:cs typeface="Times New Roman" panose="02020603050405020304" pitchFamily="18" charset="0"/>
              </a:rPr>
              <a:t> daļa</a:t>
            </a:r>
            <a:endParaRPr lang="lv-LV" dirty="0">
              <a:solidFill>
                <a:srgbClr val="3F91D5"/>
              </a:solidFill>
              <a:cs typeface="Arial" panose="020B0604020202020204" pitchFamily="34" charset="0"/>
            </a:endParaRPr>
          </a:p>
          <a:p>
            <a:r>
              <a:rPr lang="ru-RU" dirty="0">
                <a:solidFill>
                  <a:srgbClr val="3F91D5"/>
                </a:solidFill>
                <a:cs typeface="Arial" panose="020B0604020202020204" pitchFamily="34" charset="0"/>
              </a:rPr>
              <a:t> </a:t>
            </a:r>
            <a:endParaRPr lang="lv-LV" dirty="0">
              <a:solidFill>
                <a:srgbClr val="3F91D5"/>
              </a:solidFill>
              <a:cs typeface="Arial" panose="020B0604020202020204" pitchFamily="34" charset="0"/>
            </a:endParaRPr>
          </a:p>
        </p:txBody>
      </p:sp>
      <p:sp>
        <p:nvSpPr>
          <p:cNvPr id="8" name="TextBox 7">
            <a:extLst>
              <a:ext uri="{FF2B5EF4-FFF2-40B4-BE49-F238E27FC236}">
                <a16:creationId xmlns:a16="http://schemas.microsoft.com/office/drawing/2014/main" id="{48E5A7DD-886F-AD4F-4C58-44478F38EE12}"/>
              </a:ext>
            </a:extLst>
          </p:cNvPr>
          <p:cNvSpPr txBox="1"/>
          <p:nvPr/>
        </p:nvSpPr>
        <p:spPr>
          <a:xfrm>
            <a:off x="1039660" y="1783446"/>
            <a:ext cx="9327212" cy="4154984"/>
          </a:xfrm>
          <a:prstGeom prst="rect">
            <a:avLst/>
          </a:prstGeom>
          <a:noFill/>
        </p:spPr>
        <p:txBody>
          <a:bodyPr wrap="square">
            <a:spAutoFit/>
          </a:bodyPr>
          <a:lstStyle/>
          <a:p>
            <a:pPr marL="342900" indent="-342900">
              <a:buFont typeface="Wingdings" panose="05000000000000000000" pitchFamily="2" charset="2"/>
              <a:buChar char="ü"/>
            </a:pPr>
            <a:r>
              <a:rPr lang="lv-LV" sz="2200" dirty="0">
                <a:solidFill>
                  <a:srgbClr val="000000"/>
                </a:solidFill>
              </a:rPr>
              <a:t>i</a:t>
            </a:r>
            <a:r>
              <a:rPr lang="lv-LV" sz="2200" i="0" u="none" strike="noStrike" baseline="0" dirty="0">
                <a:solidFill>
                  <a:srgbClr val="000000"/>
                </a:solidFill>
              </a:rPr>
              <a:t>r reģistrējies vispārējā kārtībā, jeb ir reģistrēts PVN maksātājs</a:t>
            </a:r>
          </a:p>
          <a:p>
            <a:pPr algn="just"/>
            <a:endParaRPr lang="lv-LV" sz="2200" i="0" u="none" strike="noStrike" baseline="0" dirty="0">
              <a:solidFill>
                <a:srgbClr val="000000"/>
              </a:solidFill>
            </a:endParaRPr>
          </a:p>
          <a:p>
            <a:pPr marL="342900" indent="-342900">
              <a:buFont typeface="Wingdings" panose="05000000000000000000" pitchFamily="2" charset="2"/>
              <a:buChar char="ü"/>
            </a:pPr>
            <a:r>
              <a:rPr lang="lv-LV" sz="2200" dirty="0">
                <a:solidFill>
                  <a:srgbClr val="000000"/>
                </a:solidFill>
              </a:rPr>
              <a:t>ir tiesīgs un vēlas izmantot īpašo PVN reģistrācijas kārtību mazajiem uzņēmumiem</a:t>
            </a:r>
          </a:p>
          <a:p>
            <a:pPr marL="342900" indent="-342900" algn="just">
              <a:buFont typeface="Wingdings" panose="05000000000000000000" pitchFamily="2" charset="2"/>
              <a:buChar char="ü"/>
            </a:pPr>
            <a:endParaRPr lang="lv-LV" sz="2200" i="0" u="none" strike="noStrike" baseline="0" dirty="0">
              <a:solidFill>
                <a:srgbClr val="000000"/>
              </a:solidFill>
            </a:endParaRPr>
          </a:p>
          <a:p>
            <a:pPr marL="342900" indent="-342900">
              <a:buFont typeface="Wingdings" panose="05000000000000000000" pitchFamily="2" charset="2"/>
              <a:buChar char="ü"/>
            </a:pPr>
            <a:r>
              <a:rPr lang="lv-LV" sz="2200" dirty="0">
                <a:solidFill>
                  <a:srgbClr val="000000"/>
                </a:solidFill>
              </a:rPr>
              <a:t>paziņo VID, ka turpmāk reģistrāciju izmantos pakalpojumu saņemšanai no ārvalsts uzņēmumiem vai preču iegādei no ES</a:t>
            </a:r>
          </a:p>
          <a:p>
            <a:pPr marL="342900" indent="-342900" algn="just">
              <a:buFont typeface="Wingdings" panose="05000000000000000000" pitchFamily="2" charset="2"/>
              <a:buChar char="ü"/>
            </a:pPr>
            <a:endParaRPr lang="lv-LV" sz="2200" i="0" u="none" strike="noStrike" baseline="0" dirty="0">
              <a:solidFill>
                <a:srgbClr val="000000"/>
              </a:solidFill>
            </a:endParaRPr>
          </a:p>
          <a:p>
            <a:pPr algn="just"/>
            <a:endParaRPr lang="lv-LV" sz="2200" i="0" u="none" strike="noStrike" baseline="0" dirty="0">
              <a:solidFill>
                <a:srgbClr val="000000"/>
              </a:solidFill>
            </a:endParaRPr>
          </a:p>
          <a:p>
            <a:pPr algn="just"/>
            <a:endParaRPr lang="lv-LV" sz="2200" dirty="0">
              <a:solidFill>
                <a:srgbClr val="000000"/>
              </a:solidFill>
            </a:endParaRPr>
          </a:p>
          <a:p>
            <a:pPr marL="342900" indent="-342900" algn="l">
              <a:buFont typeface="Wingdings" panose="05000000000000000000" pitchFamily="2" charset="2"/>
              <a:buChar char="Ø"/>
            </a:pPr>
            <a:endParaRPr lang="lv-LV" sz="2200" b="0" i="0" u="none" strike="noStrike" baseline="0" dirty="0">
              <a:solidFill>
                <a:srgbClr val="000000"/>
              </a:solidFill>
            </a:endParaRPr>
          </a:p>
        </p:txBody>
      </p:sp>
    </p:spTree>
    <p:extLst>
      <p:ext uri="{BB962C8B-B14F-4D97-AF65-F5344CB8AC3E}">
        <p14:creationId xmlns:p14="http://schemas.microsoft.com/office/powerpoint/2010/main" val="34357505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3773DEB-01A8-7758-6E02-BFB31AAFCD01}"/>
              </a:ext>
            </a:extLst>
          </p:cNvPr>
          <p:cNvPicPr>
            <a:picLocks noChangeAspect="1"/>
          </p:cNvPicPr>
          <p:nvPr/>
        </p:nvPicPr>
        <p:blipFill>
          <a:blip r:embed="rId2"/>
          <a:srcRect l="11638" t="20077" r="39483" b="38391"/>
          <a:stretch/>
        </p:blipFill>
        <p:spPr>
          <a:xfrm>
            <a:off x="847152" y="753610"/>
            <a:ext cx="9726256" cy="4648707"/>
          </a:xfrm>
          <a:prstGeom prst="rect">
            <a:avLst/>
          </a:prstGeom>
        </p:spPr>
      </p:pic>
      <p:sp>
        <p:nvSpPr>
          <p:cNvPr id="4" name="Rectangle 3">
            <a:extLst>
              <a:ext uri="{FF2B5EF4-FFF2-40B4-BE49-F238E27FC236}">
                <a16:creationId xmlns:a16="http://schemas.microsoft.com/office/drawing/2014/main" id="{943B773C-7E9D-2304-45FA-E4D1F4A5B03A}"/>
              </a:ext>
            </a:extLst>
          </p:cNvPr>
          <p:cNvSpPr/>
          <p:nvPr/>
        </p:nvSpPr>
        <p:spPr>
          <a:xfrm>
            <a:off x="4456386" y="1996966"/>
            <a:ext cx="2469931" cy="3048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1000" dirty="0">
                <a:solidFill>
                  <a:schemeClr val="tx1"/>
                </a:solidFill>
              </a:rPr>
              <a:t>PVN maksātājs no 12.04.2000</a:t>
            </a:r>
            <a:r>
              <a:rPr lang="lv-LV" dirty="0">
                <a:solidFill>
                  <a:schemeClr val="tx1"/>
                </a:solidFill>
              </a:rPr>
              <a:t> </a:t>
            </a:r>
          </a:p>
        </p:txBody>
      </p:sp>
    </p:spTree>
    <p:extLst>
      <p:ext uri="{BB962C8B-B14F-4D97-AF65-F5344CB8AC3E}">
        <p14:creationId xmlns:p14="http://schemas.microsoft.com/office/powerpoint/2010/main" val="3215847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A2A5F55-3326-5E03-F398-720260CAFA21}"/>
              </a:ext>
            </a:extLst>
          </p:cNvPr>
          <p:cNvPicPr>
            <a:picLocks noChangeAspect="1"/>
          </p:cNvPicPr>
          <p:nvPr/>
        </p:nvPicPr>
        <p:blipFill>
          <a:blip r:embed="rId2"/>
          <a:srcRect l="11896" t="19923" r="39397" b="16322"/>
          <a:stretch/>
        </p:blipFill>
        <p:spPr>
          <a:xfrm>
            <a:off x="1366345" y="267464"/>
            <a:ext cx="8681545" cy="6392077"/>
          </a:xfrm>
          <a:prstGeom prst="rect">
            <a:avLst/>
          </a:prstGeom>
        </p:spPr>
      </p:pic>
      <p:sp>
        <p:nvSpPr>
          <p:cNvPr id="4" name="Rectangle 3">
            <a:extLst>
              <a:ext uri="{FF2B5EF4-FFF2-40B4-BE49-F238E27FC236}">
                <a16:creationId xmlns:a16="http://schemas.microsoft.com/office/drawing/2014/main" id="{80E56737-B2C7-50AB-6B38-8E772B673F4B}"/>
              </a:ext>
            </a:extLst>
          </p:cNvPr>
          <p:cNvSpPr/>
          <p:nvPr/>
        </p:nvSpPr>
        <p:spPr>
          <a:xfrm>
            <a:off x="2974428" y="2196662"/>
            <a:ext cx="3783724" cy="9354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Rectangle 4">
            <a:extLst>
              <a:ext uri="{FF2B5EF4-FFF2-40B4-BE49-F238E27FC236}">
                <a16:creationId xmlns:a16="http://schemas.microsoft.com/office/drawing/2014/main" id="{88375F1A-7592-7BE8-58E5-8AA81637E538}"/>
              </a:ext>
            </a:extLst>
          </p:cNvPr>
          <p:cNvSpPr/>
          <p:nvPr/>
        </p:nvSpPr>
        <p:spPr>
          <a:xfrm>
            <a:off x="1566041" y="4088524"/>
            <a:ext cx="2438400" cy="2312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5416132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13960F-EFBA-427D-B6AB-1D637A1CB52F}"/>
              </a:ext>
            </a:extLst>
          </p:cNvPr>
          <p:cNvSpPr>
            <a:spLocks noGrp="1"/>
          </p:cNvSpPr>
          <p:nvPr>
            <p:ph type="title"/>
          </p:nvPr>
        </p:nvSpPr>
        <p:spPr>
          <a:xfrm>
            <a:off x="925286" y="852062"/>
            <a:ext cx="9753600" cy="1281537"/>
          </a:xfrm>
        </p:spPr>
        <p:txBody>
          <a:bodyPr>
            <a:normAutofit/>
          </a:bodyPr>
          <a:lstStyle/>
          <a:p>
            <a:br>
              <a:rPr lang="lv-LV" sz="1800" dirty="0">
                <a:effectLst/>
                <a:latin typeface="Verdana" panose="020B0604030504040204" pitchFamily="34" charset="0"/>
                <a:ea typeface="Calibri" panose="020F0502020204030204" pitchFamily="34" charset="0"/>
                <a:cs typeface="Times New Roman" panose="02020603050405020304" pitchFamily="18" charset="0"/>
              </a:rPr>
            </a:br>
            <a:r>
              <a:rPr lang="lv-LV" dirty="0">
                <a:latin typeface="+mn-lt"/>
                <a:ea typeface="Calibri" panose="020F0502020204030204" pitchFamily="34" charset="0"/>
                <a:cs typeface="Times New Roman" panose="02020603050405020304" pitchFamily="18" charset="0"/>
              </a:rPr>
              <a:t>Vispārējā reģistrācija </a:t>
            </a:r>
            <a:r>
              <a:rPr lang="lv-LV" dirty="0">
                <a:latin typeface="Calibri" panose="020F0502020204030204" pitchFamily="34" charset="0"/>
                <a:ea typeface="Calibri" panose="020F0502020204030204" pitchFamily="34" charset="0"/>
                <a:cs typeface="Calibri" panose="020F0502020204030204" pitchFamily="34" charset="0"/>
              </a:rPr>
              <a:t>→ </a:t>
            </a:r>
            <a:r>
              <a:rPr lang="lv-LV" dirty="0">
                <a:latin typeface="+mn-lt"/>
                <a:cs typeface="Times New Roman" panose="02020603050405020304" pitchFamily="18" charset="0"/>
              </a:rPr>
              <a:t>īpašā PVN kārtība</a:t>
            </a:r>
            <a:br>
              <a:rPr lang="lv-LV" dirty="0">
                <a:effectLst/>
                <a:latin typeface="Verdana" panose="020B0604030504040204" pitchFamily="34" charset="0"/>
                <a:ea typeface="Calibri" panose="020F0502020204030204" pitchFamily="34" charset="0"/>
                <a:cs typeface="Times New Roman" panose="02020603050405020304" pitchFamily="18" charset="0"/>
              </a:rPr>
            </a:br>
            <a:endParaRPr lang="lv-LV" dirty="0">
              <a:latin typeface="+mn-lt"/>
            </a:endParaRPr>
          </a:p>
        </p:txBody>
      </p:sp>
      <p:sp>
        <p:nvSpPr>
          <p:cNvPr id="7" name="Content Placeholder 2">
            <a:extLst>
              <a:ext uri="{FF2B5EF4-FFF2-40B4-BE49-F238E27FC236}">
                <a16:creationId xmlns:a16="http://schemas.microsoft.com/office/drawing/2014/main" id="{0F41C81B-4613-46B1-ACE0-FAC5C1B78FAF}"/>
              </a:ext>
            </a:extLst>
          </p:cNvPr>
          <p:cNvSpPr>
            <a:spLocks noGrp="1"/>
          </p:cNvSpPr>
          <p:nvPr>
            <p:ph idx="1"/>
          </p:nvPr>
        </p:nvSpPr>
        <p:spPr>
          <a:xfrm>
            <a:off x="925286" y="1287300"/>
            <a:ext cx="9666514" cy="4984663"/>
          </a:xfrm>
        </p:spPr>
        <p:txBody>
          <a:bodyPr>
            <a:noAutofit/>
          </a:bodyPr>
          <a:lstStyle/>
          <a:p>
            <a:pPr marL="342900" indent="-342900">
              <a:buFont typeface="Wingdings" panose="05000000000000000000" pitchFamily="2" charset="2"/>
              <a:buChar char="Ø"/>
            </a:pPr>
            <a:endParaRPr lang="lv-LV" sz="1800" dirty="0">
              <a:effectLst/>
              <a:latin typeface="Verdana" panose="020B0604030504040204" pitchFamily="34" charset="0"/>
              <a:ea typeface="Calibri" panose="020F0502020204030204" pitchFamily="34" charset="0"/>
              <a:cs typeface="Times New Roman" panose="02020603050405020304" pitchFamily="18" charset="0"/>
            </a:endParaRPr>
          </a:p>
          <a:p>
            <a:r>
              <a:rPr lang="lv-LV" sz="1800" b="1" dirty="0">
                <a:ea typeface="Calibri" panose="020F0502020204030204" pitchFamily="34" charset="0"/>
                <a:cs typeface="Times New Roman" panose="02020603050405020304" pitchFamily="18" charset="0"/>
              </a:rPr>
              <a:t>    </a:t>
            </a:r>
          </a:p>
          <a:p>
            <a:r>
              <a:rPr lang="lv-LV" sz="1800" b="1" dirty="0">
                <a:ea typeface="Calibri" panose="020F0502020204030204" pitchFamily="34" charset="0"/>
                <a:cs typeface="Times New Roman" panose="02020603050405020304" pitchFamily="18" charset="0"/>
              </a:rPr>
              <a:t> </a:t>
            </a:r>
          </a:p>
        </p:txBody>
      </p:sp>
      <p:sp>
        <p:nvSpPr>
          <p:cNvPr id="2" name="TextBox 1">
            <a:extLst>
              <a:ext uri="{FF2B5EF4-FFF2-40B4-BE49-F238E27FC236}">
                <a16:creationId xmlns:a16="http://schemas.microsoft.com/office/drawing/2014/main" id="{459B50FA-B777-5CA0-61B5-8DE8A79B3C80}"/>
              </a:ext>
            </a:extLst>
          </p:cNvPr>
          <p:cNvSpPr txBox="1"/>
          <p:nvPr/>
        </p:nvSpPr>
        <p:spPr>
          <a:xfrm>
            <a:off x="9077739" y="6087297"/>
            <a:ext cx="2846037" cy="369332"/>
          </a:xfrm>
          <a:prstGeom prst="rect">
            <a:avLst/>
          </a:prstGeom>
          <a:noFill/>
        </p:spPr>
        <p:txBody>
          <a:bodyPr wrap="square">
            <a:spAutoFit/>
          </a:bodyPr>
          <a:lstStyle/>
          <a:p>
            <a:r>
              <a:rPr lang="ru-RU" dirty="0">
                <a:solidFill>
                  <a:srgbClr val="3F91D5"/>
                </a:solidFill>
                <a:cs typeface="Arial" panose="020B0604020202020204" pitchFamily="34" charset="0"/>
              </a:rPr>
              <a:t> </a:t>
            </a:r>
            <a:endParaRPr lang="lv-LV" dirty="0">
              <a:solidFill>
                <a:srgbClr val="3F91D5"/>
              </a:solidFill>
              <a:cs typeface="Arial" panose="020B0604020202020204" pitchFamily="34" charset="0"/>
            </a:endParaRPr>
          </a:p>
        </p:txBody>
      </p:sp>
      <p:sp>
        <p:nvSpPr>
          <p:cNvPr id="8" name="TextBox 7">
            <a:extLst>
              <a:ext uri="{FF2B5EF4-FFF2-40B4-BE49-F238E27FC236}">
                <a16:creationId xmlns:a16="http://schemas.microsoft.com/office/drawing/2014/main" id="{48E5A7DD-886F-AD4F-4C58-44478F38EE12}"/>
              </a:ext>
            </a:extLst>
          </p:cNvPr>
          <p:cNvSpPr txBox="1"/>
          <p:nvPr/>
        </p:nvSpPr>
        <p:spPr>
          <a:xfrm>
            <a:off x="925286" y="2568837"/>
            <a:ext cx="9327212" cy="2123658"/>
          </a:xfrm>
          <a:prstGeom prst="rect">
            <a:avLst/>
          </a:prstGeom>
          <a:noFill/>
        </p:spPr>
        <p:txBody>
          <a:bodyPr wrap="square">
            <a:spAutoFit/>
          </a:bodyPr>
          <a:lstStyle/>
          <a:p>
            <a:pPr algn="just"/>
            <a:r>
              <a:rPr lang="lv-LV" sz="2200" dirty="0">
                <a:solidFill>
                  <a:srgbClr val="000000"/>
                </a:solidFill>
              </a:rPr>
              <a:t>Saņem no VID informāciju par reģistrācijas maiņu (informācija EDS) ar </a:t>
            </a:r>
            <a:r>
              <a:rPr lang="lv-LV" sz="2200" dirty="0">
                <a:solidFill>
                  <a:srgbClr val="C00000"/>
                </a:solidFill>
              </a:rPr>
              <a:t>konkrētu datumu</a:t>
            </a:r>
          </a:p>
          <a:p>
            <a:pPr algn="just"/>
            <a:endParaRPr lang="lv-LV" sz="2200" i="0" u="none" strike="noStrike" baseline="0" dirty="0">
              <a:solidFill>
                <a:srgbClr val="000000"/>
              </a:solidFill>
            </a:endParaRPr>
          </a:p>
          <a:p>
            <a:pPr algn="just"/>
            <a:endParaRPr lang="lv-LV" sz="2200" dirty="0">
              <a:solidFill>
                <a:srgbClr val="000000"/>
              </a:solidFill>
            </a:endParaRPr>
          </a:p>
          <a:p>
            <a:pPr algn="just"/>
            <a:endParaRPr lang="lv-LV" sz="2200" dirty="0">
              <a:solidFill>
                <a:srgbClr val="000000"/>
              </a:solidFill>
            </a:endParaRPr>
          </a:p>
          <a:p>
            <a:pPr marL="342900" indent="-342900" algn="l">
              <a:buFont typeface="Wingdings" panose="05000000000000000000" pitchFamily="2" charset="2"/>
              <a:buChar char="Ø"/>
            </a:pPr>
            <a:endParaRPr lang="lv-LV" sz="2200" b="0" i="0" u="none" strike="noStrike" baseline="0" dirty="0">
              <a:solidFill>
                <a:srgbClr val="000000"/>
              </a:solidFill>
            </a:endParaRPr>
          </a:p>
        </p:txBody>
      </p:sp>
    </p:spTree>
    <p:extLst>
      <p:ext uri="{BB962C8B-B14F-4D97-AF65-F5344CB8AC3E}">
        <p14:creationId xmlns:p14="http://schemas.microsoft.com/office/powerpoint/2010/main" val="31252584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13960F-EFBA-427D-B6AB-1D637A1CB52F}"/>
              </a:ext>
            </a:extLst>
          </p:cNvPr>
          <p:cNvSpPr>
            <a:spLocks noGrp="1"/>
          </p:cNvSpPr>
          <p:nvPr>
            <p:ph type="title"/>
          </p:nvPr>
        </p:nvSpPr>
        <p:spPr>
          <a:xfrm>
            <a:off x="838200" y="586037"/>
            <a:ext cx="9753600" cy="1281537"/>
          </a:xfrm>
        </p:spPr>
        <p:txBody>
          <a:bodyPr>
            <a:normAutofit/>
          </a:bodyPr>
          <a:lstStyle/>
          <a:p>
            <a:br>
              <a:rPr lang="lv-LV" sz="1800" dirty="0">
                <a:effectLst/>
                <a:latin typeface="Verdana" panose="020B0604030504040204" pitchFamily="34" charset="0"/>
                <a:ea typeface="Calibri" panose="020F0502020204030204" pitchFamily="34" charset="0"/>
                <a:cs typeface="Times New Roman" panose="02020603050405020304" pitchFamily="18" charset="0"/>
              </a:rPr>
            </a:br>
            <a:r>
              <a:rPr lang="lv-LV" dirty="0">
                <a:latin typeface="+mn-lt"/>
                <a:ea typeface="Calibri" panose="020F0502020204030204" pitchFamily="34" charset="0"/>
                <a:cs typeface="Times New Roman" panose="02020603050405020304" pitchFamily="18" charset="0"/>
              </a:rPr>
              <a:t>Vispārējā reģistrācija </a:t>
            </a:r>
            <a:r>
              <a:rPr lang="lv-LV" dirty="0">
                <a:latin typeface="Calibri" panose="020F0502020204030204" pitchFamily="34" charset="0"/>
                <a:ea typeface="Calibri" panose="020F0502020204030204" pitchFamily="34" charset="0"/>
                <a:cs typeface="Calibri" panose="020F0502020204030204" pitchFamily="34" charset="0"/>
              </a:rPr>
              <a:t>→ </a:t>
            </a:r>
            <a:r>
              <a:rPr lang="lv-LV" dirty="0">
                <a:latin typeface="+mn-lt"/>
                <a:cs typeface="Times New Roman" panose="02020603050405020304" pitchFamily="18" charset="0"/>
              </a:rPr>
              <a:t>īpašā PVN kārtība</a:t>
            </a:r>
            <a:br>
              <a:rPr lang="lv-LV" dirty="0">
                <a:effectLst/>
                <a:latin typeface="Verdana" panose="020B0604030504040204" pitchFamily="34" charset="0"/>
                <a:ea typeface="Calibri" panose="020F0502020204030204" pitchFamily="34" charset="0"/>
                <a:cs typeface="Times New Roman" panose="02020603050405020304" pitchFamily="18" charset="0"/>
              </a:rPr>
            </a:br>
            <a:endParaRPr lang="lv-LV" dirty="0">
              <a:latin typeface="+mn-lt"/>
            </a:endParaRPr>
          </a:p>
        </p:txBody>
      </p:sp>
      <p:sp>
        <p:nvSpPr>
          <p:cNvPr id="7" name="Content Placeholder 2">
            <a:extLst>
              <a:ext uri="{FF2B5EF4-FFF2-40B4-BE49-F238E27FC236}">
                <a16:creationId xmlns:a16="http://schemas.microsoft.com/office/drawing/2014/main" id="{0F41C81B-4613-46B1-ACE0-FAC5C1B78FAF}"/>
              </a:ext>
            </a:extLst>
          </p:cNvPr>
          <p:cNvSpPr>
            <a:spLocks noGrp="1"/>
          </p:cNvSpPr>
          <p:nvPr>
            <p:ph idx="1"/>
          </p:nvPr>
        </p:nvSpPr>
        <p:spPr>
          <a:xfrm>
            <a:off x="925286" y="1287300"/>
            <a:ext cx="9666514" cy="4984663"/>
          </a:xfrm>
        </p:spPr>
        <p:txBody>
          <a:bodyPr>
            <a:noAutofit/>
          </a:bodyPr>
          <a:lstStyle/>
          <a:p>
            <a:pPr marL="342900" indent="-342900">
              <a:buFont typeface="Wingdings" panose="05000000000000000000" pitchFamily="2" charset="2"/>
              <a:buChar char="Ø"/>
            </a:pPr>
            <a:endParaRPr lang="lv-LV" sz="1800" dirty="0">
              <a:effectLst/>
              <a:latin typeface="Verdana" panose="020B0604030504040204" pitchFamily="34" charset="0"/>
              <a:ea typeface="Calibri" panose="020F0502020204030204" pitchFamily="34" charset="0"/>
              <a:cs typeface="Times New Roman" panose="02020603050405020304" pitchFamily="18" charset="0"/>
            </a:endParaRPr>
          </a:p>
          <a:p>
            <a:r>
              <a:rPr lang="lv-LV" sz="1800" b="1" dirty="0">
                <a:ea typeface="Calibri" panose="020F0502020204030204" pitchFamily="34" charset="0"/>
                <a:cs typeface="Times New Roman" panose="02020603050405020304" pitchFamily="18" charset="0"/>
              </a:rPr>
              <a:t>    </a:t>
            </a:r>
          </a:p>
          <a:p>
            <a:r>
              <a:rPr lang="lv-LV" sz="1800" b="1" dirty="0">
                <a:ea typeface="Calibri" panose="020F0502020204030204" pitchFamily="34" charset="0"/>
                <a:cs typeface="Times New Roman" panose="02020603050405020304" pitchFamily="18" charset="0"/>
              </a:rPr>
              <a:t> </a:t>
            </a:r>
          </a:p>
        </p:txBody>
      </p:sp>
      <p:sp>
        <p:nvSpPr>
          <p:cNvPr id="2" name="TextBox 1">
            <a:extLst>
              <a:ext uri="{FF2B5EF4-FFF2-40B4-BE49-F238E27FC236}">
                <a16:creationId xmlns:a16="http://schemas.microsoft.com/office/drawing/2014/main" id="{459B50FA-B777-5CA0-61B5-8DE8A79B3C80}"/>
              </a:ext>
            </a:extLst>
          </p:cNvPr>
          <p:cNvSpPr txBox="1"/>
          <p:nvPr/>
        </p:nvSpPr>
        <p:spPr>
          <a:xfrm>
            <a:off x="9077739" y="6087297"/>
            <a:ext cx="2846037" cy="369332"/>
          </a:xfrm>
          <a:prstGeom prst="rect">
            <a:avLst/>
          </a:prstGeom>
          <a:noFill/>
        </p:spPr>
        <p:txBody>
          <a:bodyPr wrap="square">
            <a:spAutoFit/>
          </a:bodyPr>
          <a:lstStyle/>
          <a:p>
            <a:r>
              <a:rPr lang="ru-RU" dirty="0">
                <a:solidFill>
                  <a:srgbClr val="3F91D5"/>
                </a:solidFill>
                <a:cs typeface="Arial" panose="020B0604020202020204" pitchFamily="34" charset="0"/>
              </a:rPr>
              <a:t> </a:t>
            </a:r>
            <a:endParaRPr lang="lv-LV" dirty="0">
              <a:solidFill>
                <a:srgbClr val="3F91D5"/>
              </a:solidFill>
              <a:cs typeface="Arial" panose="020B0604020202020204" pitchFamily="34" charset="0"/>
            </a:endParaRPr>
          </a:p>
        </p:txBody>
      </p:sp>
      <p:sp>
        <p:nvSpPr>
          <p:cNvPr id="8" name="TextBox 7">
            <a:extLst>
              <a:ext uri="{FF2B5EF4-FFF2-40B4-BE49-F238E27FC236}">
                <a16:creationId xmlns:a16="http://schemas.microsoft.com/office/drawing/2014/main" id="{48E5A7DD-886F-AD4F-4C58-44478F38EE12}"/>
              </a:ext>
            </a:extLst>
          </p:cNvPr>
          <p:cNvSpPr txBox="1"/>
          <p:nvPr/>
        </p:nvSpPr>
        <p:spPr>
          <a:xfrm>
            <a:off x="1039660" y="1783446"/>
            <a:ext cx="9327212" cy="2800767"/>
          </a:xfrm>
          <a:prstGeom prst="rect">
            <a:avLst/>
          </a:prstGeom>
          <a:noFill/>
        </p:spPr>
        <p:txBody>
          <a:bodyPr wrap="square">
            <a:spAutoFit/>
          </a:bodyPr>
          <a:lstStyle/>
          <a:p>
            <a:pPr algn="just"/>
            <a:r>
              <a:rPr lang="lv-LV" sz="2200" dirty="0">
                <a:solidFill>
                  <a:srgbClr val="000000"/>
                </a:solidFill>
              </a:rPr>
              <a:t>Pienākumi:</a:t>
            </a:r>
          </a:p>
          <a:p>
            <a:pPr marL="342900" indent="-342900" algn="just">
              <a:buFont typeface="Wingdings" panose="05000000000000000000" pitchFamily="2" charset="2"/>
              <a:buChar char="ü"/>
            </a:pPr>
            <a:endParaRPr lang="lv-LV" sz="2200" dirty="0">
              <a:solidFill>
                <a:srgbClr val="000000"/>
              </a:solidFill>
            </a:endParaRPr>
          </a:p>
          <a:p>
            <a:pPr marL="342900" indent="-342900" algn="just">
              <a:buFont typeface="Wingdings" panose="05000000000000000000" pitchFamily="2" charset="2"/>
              <a:buChar char="ü"/>
            </a:pPr>
            <a:r>
              <a:rPr lang="lv-LV" sz="2200" dirty="0">
                <a:solidFill>
                  <a:srgbClr val="000000"/>
                </a:solidFill>
              </a:rPr>
              <a:t>iesniegt PVN deklarāciju par beidzamo taksācijas periodu</a:t>
            </a:r>
          </a:p>
          <a:p>
            <a:pPr algn="just"/>
            <a:endParaRPr lang="lv-LV" sz="2200" dirty="0">
              <a:solidFill>
                <a:srgbClr val="000000"/>
              </a:solidFill>
            </a:endParaRPr>
          </a:p>
          <a:p>
            <a:pPr marL="342900" indent="-342900" algn="just">
              <a:buFont typeface="Wingdings" panose="05000000000000000000" pitchFamily="2" charset="2"/>
              <a:buChar char="ü"/>
            </a:pPr>
            <a:r>
              <a:rPr lang="lv-LV" sz="2200" dirty="0">
                <a:solidFill>
                  <a:srgbClr val="000000"/>
                </a:solidFill>
              </a:rPr>
              <a:t>iesniegt paziņojumu par atlikumā esošajiem aktīviem, par kuriem atskaitīts priekšnodoklis un triju darbdienu laikā no paziņojuma iesniegšanas samaksāt aprēķināto PVN</a:t>
            </a:r>
          </a:p>
          <a:p>
            <a:pPr marL="342900" indent="-342900" algn="l">
              <a:buFont typeface="Wingdings" panose="05000000000000000000" pitchFamily="2" charset="2"/>
              <a:buChar char="Ø"/>
            </a:pPr>
            <a:endParaRPr lang="lv-LV" sz="2200" b="0" i="0" u="none" strike="noStrike" baseline="0" dirty="0">
              <a:solidFill>
                <a:srgbClr val="000000"/>
              </a:solidFill>
            </a:endParaRPr>
          </a:p>
        </p:txBody>
      </p:sp>
      <p:sp>
        <p:nvSpPr>
          <p:cNvPr id="3" name="TextBox 2">
            <a:extLst>
              <a:ext uri="{FF2B5EF4-FFF2-40B4-BE49-F238E27FC236}">
                <a16:creationId xmlns:a16="http://schemas.microsoft.com/office/drawing/2014/main" id="{94502D1A-1105-9607-1BAC-FC6DFA47BFBF}"/>
              </a:ext>
            </a:extLst>
          </p:cNvPr>
          <p:cNvSpPr txBox="1"/>
          <p:nvPr/>
        </p:nvSpPr>
        <p:spPr>
          <a:xfrm>
            <a:off x="7206993" y="6318129"/>
            <a:ext cx="4874265" cy="646331"/>
          </a:xfrm>
          <a:prstGeom prst="rect">
            <a:avLst/>
          </a:prstGeom>
          <a:noFill/>
        </p:spPr>
        <p:txBody>
          <a:bodyPr wrap="square">
            <a:spAutoFit/>
          </a:bodyPr>
          <a:lstStyle/>
          <a:p>
            <a:r>
              <a:rPr lang="lv-LV" sz="1800" dirty="0">
                <a:solidFill>
                  <a:srgbClr val="3F91D5"/>
                </a:solidFill>
                <a:effectLst/>
                <a:latin typeface="Verdana" panose="020B0604030504040204" pitchFamily="34" charset="0"/>
                <a:ea typeface="Calibri" panose="020F0502020204030204" pitchFamily="34" charset="0"/>
                <a:cs typeface="Times New Roman" panose="02020603050405020304" pitchFamily="18" charset="0"/>
              </a:rPr>
              <a:t>139.</a:t>
            </a:r>
            <a:r>
              <a:rPr lang="lv-LV" sz="1800" baseline="30000" dirty="0">
                <a:solidFill>
                  <a:srgbClr val="3F91D5"/>
                </a:solidFill>
                <a:effectLst/>
                <a:latin typeface="Verdana" panose="020B0604030504040204" pitchFamily="34" charset="0"/>
                <a:ea typeface="Calibri" panose="020F0502020204030204" pitchFamily="34" charset="0"/>
                <a:cs typeface="Times New Roman" panose="02020603050405020304" pitchFamily="18" charset="0"/>
              </a:rPr>
              <a:t>2</a:t>
            </a:r>
            <a:r>
              <a:rPr lang="lv-LV" sz="1800" dirty="0">
                <a:solidFill>
                  <a:srgbClr val="3F91D5"/>
                </a:solidFill>
                <a:effectLst/>
                <a:latin typeface="Verdana" panose="020B0604030504040204" pitchFamily="34" charset="0"/>
                <a:ea typeface="Calibri" panose="020F0502020204030204" pitchFamily="34" charset="0"/>
                <a:cs typeface="Times New Roman" panose="02020603050405020304" pitchFamily="18" charset="0"/>
              </a:rPr>
              <a:t> panta </a:t>
            </a:r>
            <a:r>
              <a:rPr lang="lv-LV" dirty="0">
                <a:solidFill>
                  <a:srgbClr val="3F91D5"/>
                </a:solidFill>
                <a:latin typeface="Verdana" panose="020B0604030504040204" pitchFamily="34" charset="0"/>
                <a:ea typeface="Calibri" panose="020F0502020204030204" pitchFamily="34" charset="0"/>
                <a:cs typeface="Times New Roman" panose="02020603050405020304" pitchFamily="18" charset="0"/>
              </a:rPr>
              <a:t>divpadsmitā</a:t>
            </a:r>
            <a:r>
              <a:rPr lang="lv-LV" sz="1800" dirty="0">
                <a:solidFill>
                  <a:srgbClr val="3F91D5"/>
                </a:solidFill>
                <a:effectLst/>
                <a:latin typeface="Verdana" panose="020B0604030504040204" pitchFamily="34" charset="0"/>
                <a:ea typeface="Calibri" panose="020F0502020204030204" pitchFamily="34" charset="0"/>
                <a:cs typeface="Times New Roman" panose="02020603050405020304" pitchFamily="18" charset="0"/>
              </a:rPr>
              <a:t> daļa</a:t>
            </a:r>
            <a:endParaRPr lang="lv-LV" dirty="0">
              <a:solidFill>
                <a:srgbClr val="3F91D5"/>
              </a:solidFill>
              <a:cs typeface="Arial" panose="020B0604020202020204" pitchFamily="34" charset="0"/>
            </a:endParaRPr>
          </a:p>
          <a:p>
            <a:r>
              <a:rPr lang="ru-RU" dirty="0">
                <a:solidFill>
                  <a:srgbClr val="3F91D5"/>
                </a:solidFill>
                <a:cs typeface="Arial" panose="020B0604020202020204" pitchFamily="34" charset="0"/>
              </a:rPr>
              <a:t> </a:t>
            </a:r>
            <a:endParaRPr lang="lv-LV" dirty="0">
              <a:solidFill>
                <a:srgbClr val="3F91D5"/>
              </a:solidFill>
              <a:cs typeface="Arial" panose="020B0604020202020204" pitchFamily="34" charset="0"/>
            </a:endParaRPr>
          </a:p>
        </p:txBody>
      </p:sp>
    </p:spTree>
    <p:extLst>
      <p:ext uri="{BB962C8B-B14F-4D97-AF65-F5344CB8AC3E}">
        <p14:creationId xmlns:p14="http://schemas.microsoft.com/office/powerpoint/2010/main" val="18033676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4697CDA-BDB7-4883-B48B-1D4EDB2F0E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Verdana"/>
              <a:ea typeface="+mn-ea"/>
              <a:cs typeface="+mn-cs"/>
            </a:endParaRPr>
          </a:p>
        </p:txBody>
      </p:sp>
      <p:sp useBgFill="1">
        <p:nvSpPr>
          <p:cNvPr id="10" name="Rectangle 9">
            <a:extLst>
              <a:ext uri="{FF2B5EF4-FFF2-40B4-BE49-F238E27FC236}">
                <a16:creationId xmlns:a16="http://schemas.microsoft.com/office/drawing/2014/main" id="{11026190-6B62-46DB-B5FF-9E0FF9BDCD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Verdana"/>
              <a:ea typeface="+mn-ea"/>
              <a:cs typeface="+mn-cs"/>
            </a:endParaRPr>
          </a:p>
        </p:txBody>
      </p:sp>
      <p:sp>
        <p:nvSpPr>
          <p:cNvPr id="12" name="Freeform: Shape 11">
            <a:extLst>
              <a:ext uri="{FF2B5EF4-FFF2-40B4-BE49-F238E27FC236}">
                <a16:creationId xmlns:a16="http://schemas.microsoft.com/office/drawing/2014/main" id="{66DA0389-D66E-4727-8EFB-E60E6C412F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4693" y="870265"/>
            <a:ext cx="9662615" cy="1603018"/>
          </a:xfrm>
          <a:custGeom>
            <a:avLst/>
            <a:gdLst>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4055448 w 9662615"/>
              <a:gd name="connsiteY72" fmla="*/ 1528913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86537 w 9662615"/>
              <a:gd name="connsiteY72" fmla="*/ 1523612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30805 w 9662615"/>
              <a:gd name="connsiteY81" fmla="*/ 1542521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30805 w 9662615"/>
              <a:gd name="connsiteY81" fmla="*/ 1542521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91676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30805 w 9662615"/>
              <a:gd name="connsiteY81" fmla="*/ 1542521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91676 w 9662615"/>
              <a:gd name="connsiteY91" fmla="*/ 1500859 h 1583140"/>
              <a:gd name="connsiteX92" fmla="*/ 2378036 w 9662615"/>
              <a:gd name="connsiteY92" fmla="*/ 1520645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94469 w 9662615"/>
              <a:gd name="connsiteY66" fmla="*/ 1551958 h 1587534"/>
              <a:gd name="connsiteX67" fmla="*/ 4671940 w 9662615"/>
              <a:gd name="connsiteY67" fmla="*/ 1547617 h 1587534"/>
              <a:gd name="connsiteX68" fmla="*/ 4589320 w 9662615"/>
              <a:gd name="connsiteY68" fmla="*/ 1534660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94469 w 9662615"/>
              <a:gd name="connsiteY66" fmla="*/ 1551958 h 1587534"/>
              <a:gd name="connsiteX67" fmla="*/ 4671940 w 9662615"/>
              <a:gd name="connsiteY67" fmla="*/ 1547617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94469 w 9662615"/>
              <a:gd name="connsiteY66" fmla="*/ 1551958 h 1587534"/>
              <a:gd name="connsiteX67" fmla="*/ 4603028 w 9662615"/>
              <a:gd name="connsiteY67" fmla="*/ 1568821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62664 w 9662615"/>
              <a:gd name="connsiteY66" fmla="*/ 1573162 h 1587534"/>
              <a:gd name="connsiteX67" fmla="*/ 4603028 w 9662615"/>
              <a:gd name="connsiteY67" fmla="*/ 1568821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921303 w 9662615"/>
              <a:gd name="connsiteY56" fmla="*/ 1575379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62664 w 9662615"/>
              <a:gd name="connsiteY66" fmla="*/ 1573162 h 1587534"/>
              <a:gd name="connsiteX67" fmla="*/ 4603028 w 9662615"/>
              <a:gd name="connsiteY67" fmla="*/ 1568821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082104 w 9662615"/>
              <a:gd name="connsiteY49" fmla="*/ 1547781 h 1598136"/>
              <a:gd name="connsiteX50" fmla="*/ 5059484 w 9662615"/>
              <a:gd name="connsiteY50" fmla="*/ 1546802 h 1598136"/>
              <a:gd name="connsiteX51" fmla="*/ 5050958 w 9662615"/>
              <a:gd name="connsiteY51" fmla="*/ 1545776 h 1598136"/>
              <a:gd name="connsiteX52" fmla="*/ 5038524 w 9662615"/>
              <a:gd name="connsiteY52" fmla="*/ 1545675 h 1598136"/>
              <a:gd name="connsiteX53" fmla="*/ 5038223 w 9662615"/>
              <a:gd name="connsiteY53" fmla="*/ 1545881 h 1598136"/>
              <a:gd name="connsiteX54" fmla="*/ 5026564 w 9662615"/>
              <a:gd name="connsiteY54" fmla="*/ 1545376 h 1598136"/>
              <a:gd name="connsiteX55" fmla="*/ 4969433 w 9662615"/>
              <a:gd name="connsiteY55" fmla="*/ 1540263 h 1598136"/>
              <a:gd name="connsiteX56" fmla="*/ 4921303 w 9662615"/>
              <a:gd name="connsiteY56" fmla="*/ 1575379 h 1598136"/>
              <a:gd name="connsiteX57" fmla="*/ 4863775 w 9662615"/>
              <a:gd name="connsiteY57" fmla="*/ 1562633 h 1598136"/>
              <a:gd name="connsiteX58" fmla="*/ 4847242 w 9662615"/>
              <a:gd name="connsiteY58" fmla="*/ 1565435 h 1598136"/>
              <a:gd name="connsiteX59" fmla="*/ 4856839 w 9662615"/>
              <a:gd name="connsiteY59" fmla="*/ 1598136 h 1598136"/>
              <a:gd name="connsiteX60" fmla="*/ 4791466 w 9662615"/>
              <a:gd name="connsiteY60" fmla="*/ 1561324 h 1598136"/>
              <a:gd name="connsiteX61" fmla="*/ 4784247 w 9662615"/>
              <a:gd name="connsiteY61" fmla="*/ 1562342 h 1598136"/>
              <a:gd name="connsiteX62" fmla="*/ 4748477 w 9662615"/>
              <a:gd name="connsiteY62" fmla="*/ 1556925 h 1598136"/>
              <a:gd name="connsiteX63" fmla="*/ 4730033 w 9662615"/>
              <a:gd name="connsiteY63" fmla="*/ 1555274 h 1598136"/>
              <a:gd name="connsiteX64" fmla="*/ 4724747 w 9662615"/>
              <a:gd name="connsiteY64" fmla="*/ 1552439 h 1598136"/>
              <a:gd name="connsiteX65" fmla="*/ 4697562 w 9662615"/>
              <a:gd name="connsiteY65" fmla="*/ 1551206 h 1598136"/>
              <a:gd name="connsiteX66" fmla="*/ 4662664 w 9662615"/>
              <a:gd name="connsiteY66" fmla="*/ 1573162 h 1598136"/>
              <a:gd name="connsiteX67" fmla="*/ 4603028 w 9662615"/>
              <a:gd name="connsiteY67" fmla="*/ 1568821 h 1598136"/>
              <a:gd name="connsiteX68" fmla="*/ 4541612 w 9662615"/>
              <a:gd name="connsiteY68" fmla="*/ 1545262 h 1598136"/>
              <a:gd name="connsiteX69" fmla="*/ 4422155 w 9662615"/>
              <a:gd name="connsiteY69" fmla="*/ 1542059 h 1598136"/>
              <a:gd name="connsiteX70" fmla="*/ 4221826 w 9662615"/>
              <a:gd name="connsiteY70" fmla="*/ 1508923 h 1598136"/>
              <a:gd name="connsiteX71" fmla="*/ 4096601 w 9662615"/>
              <a:gd name="connsiteY71" fmla="*/ 1521563 h 1598136"/>
              <a:gd name="connsiteX72" fmla="*/ 3970635 w 9662615"/>
              <a:gd name="connsiteY72" fmla="*/ 1544815 h 1598136"/>
              <a:gd name="connsiteX73" fmla="*/ 3833906 w 9662615"/>
              <a:gd name="connsiteY73" fmla="*/ 1516637 h 1598136"/>
              <a:gd name="connsiteX74" fmla="*/ 3696258 w 9662615"/>
              <a:gd name="connsiteY74" fmla="*/ 1537563 h 1598136"/>
              <a:gd name="connsiteX75" fmla="*/ 3594070 w 9662615"/>
              <a:gd name="connsiteY75" fmla="*/ 1509422 h 1598136"/>
              <a:gd name="connsiteX76" fmla="*/ 3565233 w 9662615"/>
              <a:gd name="connsiteY76" fmla="*/ 1515122 h 1598136"/>
              <a:gd name="connsiteX77" fmla="*/ 3560267 w 9662615"/>
              <a:gd name="connsiteY77" fmla="*/ 1516288 h 1598136"/>
              <a:gd name="connsiteX78" fmla="*/ 3540258 w 9662615"/>
              <a:gd name="connsiteY78" fmla="*/ 1516976 h 1598136"/>
              <a:gd name="connsiteX79" fmla="*/ 3534780 w 9662615"/>
              <a:gd name="connsiteY79" fmla="*/ 1522141 h 1598136"/>
              <a:gd name="connsiteX80" fmla="*/ 3504783 w 9662615"/>
              <a:gd name="connsiteY80" fmla="*/ 1526739 h 1598136"/>
              <a:gd name="connsiteX81" fmla="*/ 3430805 w 9662615"/>
              <a:gd name="connsiteY81" fmla="*/ 1542521 h 1598136"/>
              <a:gd name="connsiteX82" fmla="*/ 3292707 w 9662615"/>
              <a:gd name="connsiteY82" fmla="*/ 1520490 h 1598136"/>
              <a:gd name="connsiteX83" fmla="*/ 3187872 w 9662615"/>
              <a:gd name="connsiteY83" fmla="*/ 1519991 h 1598136"/>
              <a:gd name="connsiteX84" fmla="*/ 3148026 w 9662615"/>
              <a:gd name="connsiteY84" fmla="*/ 1524777 h 1598136"/>
              <a:gd name="connsiteX85" fmla="*/ 3092394 w 9662615"/>
              <a:gd name="connsiteY85" fmla="*/ 1528115 h 1598136"/>
              <a:gd name="connsiteX86" fmla="*/ 2994200 w 9662615"/>
              <a:gd name="connsiteY86" fmla="*/ 1537857 h 1598136"/>
              <a:gd name="connsiteX87" fmla="*/ 2862301 w 9662615"/>
              <a:gd name="connsiteY87" fmla="*/ 1544250 h 1598136"/>
              <a:gd name="connsiteX88" fmla="*/ 2766335 w 9662615"/>
              <a:gd name="connsiteY88" fmla="*/ 1527662 h 1598136"/>
              <a:gd name="connsiteX89" fmla="*/ 2757836 w 9662615"/>
              <a:gd name="connsiteY89" fmla="*/ 1531371 h 1598136"/>
              <a:gd name="connsiteX90" fmla="*/ 2691555 w 9662615"/>
              <a:gd name="connsiteY90" fmla="*/ 1530283 h 1598136"/>
              <a:gd name="connsiteX91" fmla="*/ 2491676 w 9662615"/>
              <a:gd name="connsiteY91" fmla="*/ 1500859 h 1598136"/>
              <a:gd name="connsiteX92" fmla="*/ 2378036 w 9662615"/>
              <a:gd name="connsiteY92" fmla="*/ 1520645 h 1598136"/>
              <a:gd name="connsiteX93" fmla="*/ 2284269 w 9662615"/>
              <a:gd name="connsiteY93" fmla="*/ 1503068 h 1598136"/>
              <a:gd name="connsiteX94" fmla="*/ 2207104 w 9662615"/>
              <a:gd name="connsiteY94" fmla="*/ 1508888 h 1598136"/>
              <a:gd name="connsiteX95" fmla="*/ 2149226 w 9662615"/>
              <a:gd name="connsiteY95" fmla="*/ 1523409 h 1598136"/>
              <a:gd name="connsiteX96" fmla="*/ 2084783 w 9662615"/>
              <a:gd name="connsiteY96" fmla="*/ 1524245 h 1598136"/>
              <a:gd name="connsiteX97" fmla="*/ 2070075 w 9662615"/>
              <a:gd name="connsiteY97" fmla="*/ 1511285 h 1598136"/>
              <a:gd name="connsiteX98" fmla="*/ 2001057 w 9662615"/>
              <a:gd name="connsiteY98" fmla="*/ 1516449 h 1598136"/>
              <a:gd name="connsiteX99" fmla="*/ 1896330 w 9662615"/>
              <a:gd name="connsiteY99" fmla="*/ 1525725 h 1598136"/>
              <a:gd name="connsiteX100" fmla="*/ 1835994 w 9662615"/>
              <a:gd name="connsiteY100" fmla="*/ 1527678 h 1598136"/>
              <a:gd name="connsiteX101" fmla="*/ 1671119 w 9662615"/>
              <a:gd name="connsiteY101" fmla="*/ 1536701 h 1598136"/>
              <a:gd name="connsiteX102" fmla="*/ 1601337 w 9662615"/>
              <a:gd name="connsiteY102" fmla="*/ 1548552 h 1598136"/>
              <a:gd name="connsiteX103" fmla="*/ 1407755 w 9662615"/>
              <a:gd name="connsiteY103" fmla="*/ 1571444 h 1598136"/>
              <a:gd name="connsiteX104" fmla="*/ 1271994 w 9662615"/>
              <a:gd name="connsiteY104" fmla="*/ 1579471 h 1598136"/>
              <a:gd name="connsiteX105" fmla="*/ 1249226 w 9662615"/>
              <a:gd name="connsiteY105" fmla="*/ 1583140 h 1598136"/>
              <a:gd name="connsiteX106" fmla="*/ 1217719 w 9662615"/>
              <a:gd name="connsiteY106" fmla="*/ 1580863 h 1598136"/>
              <a:gd name="connsiteX107" fmla="*/ 1091432 w 9662615"/>
              <a:gd name="connsiteY107" fmla="*/ 1571003 h 1598136"/>
              <a:gd name="connsiteX108" fmla="*/ 992039 w 9662615"/>
              <a:gd name="connsiteY108" fmla="*/ 1556662 h 1598136"/>
              <a:gd name="connsiteX109" fmla="*/ 868264 w 9662615"/>
              <a:gd name="connsiteY109" fmla="*/ 1566392 h 1598136"/>
              <a:gd name="connsiteX110" fmla="*/ 792765 w 9662615"/>
              <a:gd name="connsiteY110" fmla="*/ 1563102 h 1598136"/>
              <a:gd name="connsiteX111" fmla="*/ 669055 w 9662615"/>
              <a:gd name="connsiteY111" fmla="*/ 1543638 h 1598136"/>
              <a:gd name="connsiteX112" fmla="*/ 506152 w 9662615"/>
              <a:gd name="connsiteY112" fmla="*/ 1549124 h 1598136"/>
              <a:gd name="connsiteX113" fmla="*/ 472797 w 9662615"/>
              <a:gd name="connsiteY113" fmla="*/ 1568904 h 1598136"/>
              <a:gd name="connsiteX114" fmla="*/ 427864 w 9662615"/>
              <a:gd name="connsiteY114" fmla="*/ 1580848 h 1598136"/>
              <a:gd name="connsiteX115" fmla="*/ 408381 w 9662615"/>
              <a:gd name="connsiteY115" fmla="*/ 1552940 h 1598136"/>
              <a:gd name="connsiteX116" fmla="*/ 267163 w 9662615"/>
              <a:gd name="connsiteY116" fmla="*/ 1531913 h 1598136"/>
              <a:gd name="connsiteX117" fmla="*/ 196644 w 9662615"/>
              <a:gd name="connsiteY117" fmla="*/ 1524565 h 1598136"/>
              <a:gd name="connsiteX118" fmla="*/ 86819 w 9662615"/>
              <a:gd name="connsiteY118" fmla="*/ 1519517 h 1598136"/>
              <a:gd name="connsiteX119" fmla="*/ 53369 w 9662615"/>
              <a:gd name="connsiteY119" fmla="*/ 1516853 h 1598136"/>
              <a:gd name="connsiteX120" fmla="*/ 2359 w 9662615"/>
              <a:gd name="connsiteY120" fmla="*/ 1515247 h 1598136"/>
              <a:gd name="connsiteX121" fmla="*/ 0 w 9662615"/>
              <a:gd name="connsiteY121" fmla="*/ 1514932 h 1598136"/>
              <a:gd name="connsiteX122" fmla="*/ 0 w 9662615"/>
              <a:gd name="connsiteY122"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50958 w 9662615"/>
              <a:gd name="connsiteY51" fmla="*/ 1545776 h 1598136"/>
              <a:gd name="connsiteX52" fmla="*/ 5038524 w 9662615"/>
              <a:gd name="connsiteY52" fmla="*/ 1545675 h 1598136"/>
              <a:gd name="connsiteX53" fmla="*/ 5038223 w 9662615"/>
              <a:gd name="connsiteY53" fmla="*/ 1545881 h 1598136"/>
              <a:gd name="connsiteX54" fmla="*/ 5026564 w 9662615"/>
              <a:gd name="connsiteY54" fmla="*/ 1545376 h 1598136"/>
              <a:gd name="connsiteX55" fmla="*/ 4969433 w 9662615"/>
              <a:gd name="connsiteY55" fmla="*/ 1540263 h 1598136"/>
              <a:gd name="connsiteX56" fmla="*/ 4921303 w 9662615"/>
              <a:gd name="connsiteY56" fmla="*/ 1575379 h 1598136"/>
              <a:gd name="connsiteX57" fmla="*/ 4863775 w 9662615"/>
              <a:gd name="connsiteY57" fmla="*/ 1562633 h 1598136"/>
              <a:gd name="connsiteX58" fmla="*/ 4847242 w 9662615"/>
              <a:gd name="connsiteY58" fmla="*/ 1565435 h 1598136"/>
              <a:gd name="connsiteX59" fmla="*/ 4856839 w 9662615"/>
              <a:gd name="connsiteY59" fmla="*/ 1598136 h 1598136"/>
              <a:gd name="connsiteX60" fmla="*/ 4791466 w 9662615"/>
              <a:gd name="connsiteY60" fmla="*/ 1561324 h 1598136"/>
              <a:gd name="connsiteX61" fmla="*/ 4784247 w 9662615"/>
              <a:gd name="connsiteY61" fmla="*/ 1562342 h 1598136"/>
              <a:gd name="connsiteX62" fmla="*/ 4748477 w 9662615"/>
              <a:gd name="connsiteY62" fmla="*/ 1556925 h 1598136"/>
              <a:gd name="connsiteX63" fmla="*/ 4730033 w 9662615"/>
              <a:gd name="connsiteY63" fmla="*/ 1555274 h 1598136"/>
              <a:gd name="connsiteX64" fmla="*/ 4724747 w 9662615"/>
              <a:gd name="connsiteY64" fmla="*/ 1552439 h 1598136"/>
              <a:gd name="connsiteX65" fmla="*/ 4697562 w 9662615"/>
              <a:gd name="connsiteY65" fmla="*/ 1551206 h 1598136"/>
              <a:gd name="connsiteX66" fmla="*/ 4662664 w 9662615"/>
              <a:gd name="connsiteY66" fmla="*/ 1573162 h 1598136"/>
              <a:gd name="connsiteX67" fmla="*/ 4603028 w 9662615"/>
              <a:gd name="connsiteY67" fmla="*/ 1568821 h 1598136"/>
              <a:gd name="connsiteX68" fmla="*/ 4541612 w 9662615"/>
              <a:gd name="connsiteY68" fmla="*/ 1545262 h 1598136"/>
              <a:gd name="connsiteX69" fmla="*/ 4422155 w 9662615"/>
              <a:gd name="connsiteY69" fmla="*/ 1542059 h 1598136"/>
              <a:gd name="connsiteX70" fmla="*/ 4221826 w 9662615"/>
              <a:gd name="connsiteY70" fmla="*/ 1508923 h 1598136"/>
              <a:gd name="connsiteX71" fmla="*/ 4096601 w 9662615"/>
              <a:gd name="connsiteY71" fmla="*/ 1521563 h 1598136"/>
              <a:gd name="connsiteX72" fmla="*/ 3970635 w 9662615"/>
              <a:gd name="connsiteY72" fmla="*/ 1544815 h 1598136"/>
              <a:gd name="connsiteX73" fmla="*/ 3833906 w 9662615"/>
              <a:gd name="connsiteY73" fmla="*/ 1516637 h 1598136"/>
              <a:gd name="connsiteX74" fmla="*/ 3696258 w 9662615"/>
              <a:gd name="connsiteY74" fmla="*/ 1537563 h 1598136"/>
              <a:gd name="connsiteX75" fmla="*/ 3594070 w 9662615"/>
              <a:gd name="connsiteY75" fmla="*/ 1509422 h 1598136"/>
              <a:gd name="connsiteX76" fmla="*/ 3565233 w 9662615"/>
              <a:gd name="connsiteY76" fmla="*/ 1515122 h 1598136"/>
              <a:gd name="connsiteX77" fmla="*/ 3560267 w 9662615"/>
              <a:gd name="connsiteY77" fmla="*/ 1516288 h 1598136"/>
              <a:gd name="connsiteX78" fmla="*/ 3540258 w 9662615"/>
              <a:gd name="connsiteY78" fmla="*/ 1516976 h 1598136"/>
              <a:gd name="connsiteX79" fmla="*/ 3534780 w 9662615"/>
              <a:gd name="connsiteY79" fmla="*/ 1522141 h 1598136"/>
              <a:gd name="connsiteX80" fmla="*/ 3504783 w 9662615"/>
              <a:gd name="connsiteY80" fmla="*/ 1526739 h 1598136"/>
              <a:gd name="connsiteX81" fmla="*/ 3430805 w 9662615"/>
              <a:gd name="connsiteY81" fmla="*/ 1542521 h 1598136"/>
              <a:gd name="connsiteX82" fmla="*/ 3292707 w 9662615"/>
              <a:gd name="connsiteY82" fmla="*/ 1520490 h 1598136"/>
              <a:gd name="connsiteX83" fmla="*/ 3187872 w 9662615"/>
              <a:gd name="connsiteY83" fmla="*/ 1519991 h 1598136"/>
              <a:gd name="connsiteX84" fmla="*/ 3148026 w 9662615"/>
              <a:gd name="connsiteY84" fmla="*/ 1524777 h 1598136"/>
              <a:gd name="connsiteX85" fmla="*/ 3092394 w 9662615"/>
              <a:gd name="connsiteY85" fmla="*/ 1528115 h 1598136"/>
              <a:gd name="connsiteX86" fmla="*/ 2994200 w 9662615"/>
              <a:gd name="connsiteY86" fmla="*/ 1537857 h 1598136"/>
              <a:gd name="connsiteX87" fmla="*/ 2862301 w 9662615"/>
              <a:gd name="connsiteY87" fmla="*/ 1544250 h 1598136"/>
              <a:gd name="connsiteX88" fmla="*/ 2766335 w 9662615"/>
              <a:gd name="connsiteY88" fmla="*/ 1527662 h 1598136"/>
              <a:gd name="connsiteX89" fmla="*/ 2757836 w 9662615"/>
              <a:gd name="connsiteY89" fmla="*/ 1531371 h 1598136"/>
              <a:gd name="connsiteX90" fmla="*/ 2691555 w 9662615"/>
              <a:gd name="connsiteY90" fmla="*/ 1530283 h 1598136"/>
              <a:gd name="connsiteX91" fmla="*/ 2491676 w 9662615"/>
              <a:gd name="connsiteY91" fmla="*/ 1500859 h 1598136"/>
              <a:gd name="connsiteX92" fmla="*/ 2378036 w 9662615"/>
              <a:gd name="connsiteY92" fmla="*/ 1520645 h 1598136"/>
              <a:gd name="connsiteX93" fmla="*/ 2284269 w 9662615"/>
              <a:gd name="connsiteY93" fmla="*/ 1503068 h 1598136"/>
              <a:gd name="connsiteX94" fmla="*/ 2207104 w 9662615"/>
              <a:gd name="connsiteY94" fmla="*/ 1508888 h 1598136"/>
              <a:gd name="connsiteX95" fmla="*/ 2149226 w 9662615"/>
              <a:gd name="connsiteY95" fmla="*/ 1523409 h 1598136"/>
              <a:gd name="connsiteX96" fmla="*/ 2084783 w 9662615"/>
              <a:gd name="connsiteY96" fmla="*/ 1524245 h 1598136"/>
              <a:gd name="connsiteX97" fmla="*/ 2070075 w 9662615"/>
              <a:gd name="connsiteY97" fmla="*/ 1511285 h 1598136"/>
              <a:gd name="connsiteX98" fmla="*/ 2001057 w 9662615"/>
              <a:gd name="connsiteY98" fmla="*/ 1516449 h 1598136"/>
              <a:gd name="connsiteX99" fmla="*/ 1896330 w 9662615"/>
              <a:gd name="connsiteY99" fmla="*/ 1525725 h 1598136"/>
              <a:gd name="connsiteX100" fmla="*/ 1835994 w 9662615"/>
              <a:gd name="connsiteY100" fmla="*/ 1527678 h 1598136"/>
              <a:gd name="connsiteX101" fmla="*/ 1671119 w 9662615"/>
              <a:gd name="connsiteY101" fmla="*/ 1536701 h 1598136"/>
              <a:gd name="connsiteX102" fmla="*/ 1601337 w 9662615"/>
              <a:gd name="connsiteY102" fmla="*/ 1548552 h 1598136"/>
              <a:gd name="connsiteX103" fmla="*/ 1407755 w 9662615"/>
              <a:gd name="connsiteY103" fmla="*/ 1571444 h 1598136"/>
              <a:gd name="connsiteX104" fmla="*/ 1271994 w 9662615"/>
              <a:gd name="connsiteY104" fmla="*/ 1579471 h 1598136"/>
              <a:gd name="connsiteX105" fmla="*/ 1249226 w 9662615"/>
              <a:gd name="connsiteY105" fmla="*/ 1583140 h 1598136"/>
              <a:gd name="connsiteX106" fmla="*/ 1217719 w 9662615"/>
              <a:gd name="connsiteY106" fmla="*/ 1580863 h 1598136"/>
              <a:gd name="connsiteX107" fmla="*/ 1091432 w 9662615"/>
              <a:gd name="connsiteY107" fmla="*/ 1571003 h 1598136"/>
              <a:gd name="connsiteX108" fmla="*/ 992039 w 9662615"/>
              <a:gd name="connsiteY108" fmla="*/ 1556662 h 1598136"/>
              <a:gd name="connsiteX109" fmla="*/ 868264 w 9662615"/>
              <a:gd name="connsiteY109" fmla="*/ 1566392 h 1598136"/>
              <a:gd name="connsiteX110" fmla="*/ 792765 w 9662615"/>
              <a:gd name="connsiteY110" fmla="*/ 1563102 h 1598136"/>
              <a:gd name="connsiteX111" fmla="*/ 669055 w 9662615"/>
              <a:gd name="connsiteY111" fmla="*/ 1543638 h 1598136"/>
              <a:gd name="connsiteX112" fmla="*/ 506152 w 9662615"/>
              <a:gd name="connsiteY112" fmla="*/ 1549124 h 1598136"/>
              <a:gd name="connsiteX113" fmla="*/ 472797 w 9662615"/>
              <a:gd name="connsiteY113" fmla="*/ 1568904 h 1598136"/>
              <a:gd name="connsiteX114" fmla="*/ 427864 w 9662615"/>
              <a:gd name="connsiteY114" fmla="*/ 1580848 h 1598136"/>
              <a:gd name="connsiteX115" fmla="*/ 408381 w 9662615"/>
              <a:gd name="connsiteY115" fmla="*/ 1552940 h 1598136"/>
              <a:gd name="connsiteX116" fmla="*/ 267163 w 9662615"/>
              <a:gd name="connsiteY116" fmla="*/ 1531913 h 1598136"/>
              <a:gd name="connsiteX117" fmla="*/ 196644 w 9662615"/>
              <a:gd name="connsiteY117" fmla="*/ 1524565 h 1598136"/>
              <a:gd name="connsiteX118" fmla="*/ 86819 w 9662615"/>
              <a:gd name="connsiteY118" fmla="*/ 1519517 h 1598136"/>
              <a:gd name="connsiteX119" fmla="*/ 53369 w 9662615"/>
              <a:gd name="connsiteY119" fmla="*/ 1516853 h 1598136"/>
              <a:gd name="connsiteX120" fmla="*/ 2359 w 9662615"/>
              <a:gd name="connsiteY120" fmla="*/ 1515247 h 1598136"/>
              <a:gd name="connsiteX121" fmla="*/ 0 w 9662615"/>
              <a:gd name="connsiteY121" fmla="*/ 1514932 h 1598136"/>
              <a:gd name="connsiteX122" fmla="*/ 0 w 9662615"/>
              <a:gd name="connsiteY122"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50958 w 9662615"/>
              <a:gd name="connsiteY51" fmla="*/ 1545776 h 1598136"/>
              <a:gd name="connsiteX52" fmla="*/ 5038524 w 9662615"/>
              <a:gd name="connsiteY52" fmla="*/ 1545675 h 1598136"/>
              <a:gd name="connsiteX53" fmla="*/ 5026564 w 9662615"/>
              <a:gd name="connsiteY53" fmla="*/ 1545376 h 1598136"/>
              <a:gd name="connsiteX54" fmla="*/ 4969433 w 9662615"/>
              <a:gd name="connsiteY54" fmla="*/ 1540263 h 1598136"/>
              <a:gd name="connsiteX55" fmla="*/ 4921303 w 9662615"/>
              <a:gd name="connsiteY55" fmla="*/ 1575379 h 1598136"/>
              <a:gd name="connsiteX56" fmla="*/ 4863775 w 9662615"/>
              <a:gd name="connsiteY56" fmla="*/ 1562633 h 1598136"/>
              <a:gd name="connsiteX57" fmla="*/ 4847242 w 9662615"/>
              <a:gd name="connsiteY57" fmla="*/ 1565435 h 1598136"/>
              <a:gd name="connsiteX58" fmla="*/ 4856839 w 9662615"/>
              <a:gd name="connsiteY58" fmla="*/ 1598136 h 1598136"/>
              <a:gd name="connsiteX59" fmla="*/ 4791466 w 9662615"/>
              <a:gd name="connsiteY59" fmla="*/ 1561324 h 1598136"/>
              <a:gd name="connsiteX60" fmla="*/ 4784247 w 9662615"/>
              <a:gd name="connsiteY60" fmla="*/ 1562342 h 1598136"/>
              <a:gd name="connsiteX61" fmla="*/ 4748477 w 9662615"/>
              <a:gd name="connsiteY61" fmla="*/ 1556925 h 1598136"/>
              <a:gd name="connsiteX62" fmla="*/ 4730033 w 9662615"/>
              <a:gd name="connsiteY62" fmla="*/ 1555274 h 1598136"/>
              <a:gd name="connsiteX63" fmla="*/ 4724747 w 9662615"/>
              <a:gd name="connsiteY63" fmla="*/ 1552439 h 1598136"/>
              <a:gd name="connsiteX64" fmla="*/ 4697562 w 9662615"/>
              <a:gd name="connsiteY64" fmla="*/ 1551206 h 1598136"/>
              <a:gd name="connsiteX65" fmla="*/ 4662664 w 9662615"/>
              <a:gd name="connsiteY65" fmla="*/ 1573162 h 1598136"/>
              <a:gd name="connsiteX66" fmla="*/ 4603028 w 9662615"/>
              <a:gd name="connsiteY66" fmla="*/ 1568821 h 1598136"/>
              <a:gd name="connsiteX67" fmla="*/ 4541612 w 9662615"/>
              <a:gd name="connsiteY67" fmla="*/ 1545262 h 1598136"/>
              <a:gd name="connsiteX68" fmla="*/ 4422155 w 9662615"/>
              <a:gd name="connsiteY68" fmla="*/ 1542059 h 1598136"/>
              <a:gd name="connsiteX69" fmla="*/ 4221826 w 9662615"/>
              <a:gd name="connsiteY69" fmla="*/ 1508923 h 1598136"/>
              <a:gd name="connsiteX70" fmla="*/ 4096601 w 9662615"/>
              <a:gd name="connsiteY70" fmla="*/ 1521563 h 1598136"/>
              <a:gd name="connsiteX71" fmla="*/ 3970635 w 9662615"/>
              <a:gd name="connsiteY71" fmla="*/ 1544815 h 1598136"/>
              <a:gd name="connsiteX72" fmla="*/ 3833906 w 9662615"/>
              <a:gd name="connsiteY72" fmla="*/ 1516637 h 1598136"/>
              <a:gd name="connsiteX73" fmla="*/ 3696258 w 9662615"/>
              <a:gd name="connsiteY73" fmla="*/ 1537563 h 1598136"/>
              <a:gd name="connsiteX74" fmla="*/ 3594070 w 9662615"/>
              <a:gd name="connsiteY74" fmla="*/ 1509422 h 1598136"/>
              <a:gd name="connsiteX75" fmla="*/ 3565233 w 9662615"/>
              <a:gd name="connsiteY75" fmla="*/ 1515122 h 1598136"/>
              <a:gd name="connsiteX76" fmla="*/ 3560267 w 9662615"/>
              <a:gd name="connsiteY76" fmla="*/ 1516288 h 1598136"/>
              <a:gd name="connsiteX77" fmla="*/ 3540258 w 9662615"/>
              <a:gd name="connsiteY77" fmla="*/ 1516976 h 1598136"/>
              <a:gd name="connsiteX78" fmla="*/ 3534780 w 9662615"/>
              <a:gd name="connsiteY78" fmla="*/ 1522141 h 1598136"/>
              <a:gd name="connsiteX79" fmla="*/ 3504783 w 9662615"/>
              <a:gd name="connsiteY79" fmla="*/ 1526739 h 1598136"/>
              <a:gd name="connsiteX80" fmla="*/ 3430805 w 9662615"/>
              <a:gd name="connsiteY80" fmla="*/ 1542521 h 1598136"/>
              <a:gd name="connsiteX81" fmla="*/ 3292707 w 9662615"/>
              <a:gd name="connsiteY81" fmla="*/ 1520490 h 1598136"/>
              <a:gd name="connsiteX82" fmla="*/ 3187872 w 9662615"/>
              <a:gd name="connsiteY82" fmla="*/ 1519991 h 1598136"/>
              <a:gd name="connsiteX83" fmla="*/ 3148026 w 9662615"/>
              <a:gd name="connsiteY83" fmla="*/ 1524777 h 1598136"/>
              <a:gd name="connsiteX84" fmla="*/ 3092394 w 9662615"/>
              <a:gd name="connsiteY84" fmla="*/ 1528115 h 1598136"/>
              <a:gd name="connsiteX85" fmla="*/ 2994200 w 9662615"/>
              <a:gd name="connsiteY85" fmla="*/ 1537857 h 1598136"/>
              <a:gd name="connsiteX86" fmla="*/ 2862301 w 9662615"/>
              <a:gd name="connsiteY86" fmla="*/ 1544250 h 1598136"/>
              <a:gd name="connsiteX87" fmla="*/ 2766335 w 9662615"/>
              <a:gd name="connsiteY87" fmla="*/ 1527662 h 1598136"/>
              <a:gd name="connsiteX88" fmla="*/ 2757836 w 9662615"/>
              <a:gd name="connsiteY88" fmla="*/ 1531371 h 1598136"/>
              <a:gd name="connsiteX89" fmla="*/ 2691555 w 9662615"/>
              <a:gd name="connsiteY89" fmla="*/ 1530283 h 1598136"/>
              <a:gd name="connsiteX90" fmla="*/ 2491676 w 9662615"/>
              <a:gd name="connsiteY90" fmla="*/ 1500859 h 1598136"/>
              <a:gd name="connsiteX91" fmla="*/ 2378036 w 9662615"/>
              <a:gd name="connsiteY91" fmla="*/ 1520645 h 1598136"/>
              <a:gd name="connsiteX92" fmla="*/ 2284269 w 9662615"/>
              <a:gd name="connsiteY92" fmla="*/ 1503068 h 1598136"/>
              <a:gd name="connsiteX93" fmla="*/ 2207104 w 9662615"/>
              <a:gd name="connsiteY93" fmla="*/ 1508888 h 1598136"/>
              <a:gd name="connsiteX94" fmla="*/ 2149226 w 9662615"/>
              <a:gd name="connsiteY94" fmla="*/ 1523409 h 1598136"/>
              <a:gd name="connsiteX95" fmla="*/ 2084783 w 9662615"/>
              <a:gd name="connsiteY95" fmla="*/ 1524245 h 1598136"/>
              <a:gd name="connsiteX96" fmla="*/ 2070075 w 9662615"/>
              <a:gd name="connsiteY96" fmla="*/ 1511285 h 1598136"/>
              <a:gd name="connsiteX97" fmla="*/ 2001057 w 9662615"/>
              <a:gd name="connsiteY97" fmla="*/ 1516449 h 1598136"/>
              <a:gd name="connsiteX98" fmla="*/ 1896330 w 9662615"/>
              <a:gd name="connsiteY98" fmla="*/ 1525725 h 1598136"/>
              <a:gd name="connsiteX99" fmla="*/ 1835994 w 9662615"/>
              <a:gd name="connsiteY99" fmla="*/ 1527678 h 1598136"/>
              <a:gd name="connsiteX100" fmla="*/ 1671119 w 9662615"/>
              <a:gd name="connsiteY100" fmla="*/ 1536701 h 1598136"/>
              <a:gd name="connsiteX101" fmla="*/ 1601337 w 9662615"/>
              <a:gd name="connsiteY101" fmla="*/ 1548552 h 1598136"/>
              <a:gd name="connsiteX102" fmla="*/ 1407755 w 9662615"/>
              <a:gd name="connsiteY102" fmla="*/ 1571444 h 1598136"/>
              <a:gd name="connsiteX103" fmla="*/ 1271994 w 9662615"/>
              <a:gd name="connsiteY103" fmla="*/ 1579471 h 1598136"/>
              <a:gd name="connsiteX104" fmla="*/ 1249226 w 9662615"/>
              <a:gd name="connsiteY104" fmla="*/ 1583140 h 1598136"/>
              <a:gd name="connsiteX105" fmla="*/ 1217719 w 9662615"/>
              <a:gd name="connsiteY105" fmla="*/ 1580863 h 1598136"/>
              <a:gd name="connsiteX106" fmla="*/ 1091432 w 9662615"/>
              <a:gd name="connsiteY106" fmla="*/ 1571003 h 1598136"/>
              <a:gd name="connsiteX107" fmla="*/ 992039 w 9662615"/>
              <a:gd name="connsiteY107" fmla="*/ 1556662 h 1598136"/>
              <a:gd name="connsiteX108" fmla="*/ 868264 w 9662615"/>
              <a:gd name="connsiteY108" fmla="*/ 1566392 h 1598136"/>
              <a:gd name="connsiteX109" fmla="*/ 792765 w 9662615"/>
              <a:gd name="connsiteY109" fmla="*/ 1563102 h 1598136"/>
              <a:gd name="connsiteX110" fmla="*/ 669055 w 9662615"/>
              <a:gd name="connsiteY110" fmla="*/ 1543638 h 1598136"/>
              <a:gd name="connsiteX111" fmla="*/ 506152 w 9662615"/>
              <a:gd name="connsiteY111" fmla="*/ 1549124 h 1598136"/>
              <a:gd name="connsiteX112" fmla="*/ 472797 w 9662615"/>
              <a:gd name="connsiteY112" fmla="*/ 1568904 h 1598136"/>
              <a:gd name="connsiteX113" fmla="*/ 427864 w 9662615"/>
              <a:gd name="connsiteY113" fmla="*/ 1580848 h 1598136"/>
              <a:gd name="connsiteX114" fmla="*/ 408381 w 9662615"/>
              <a:gd name="connsiteY114" fmla="*/ 1552940 h 1598136"/>
              <a:gd name="connsiteX115" fmla="*/ 267163 w 9662615"/>
              <a:gd name="connsiteY115" fmla="*/ 1531913 h 1598136"/>
              <a:gd name="connsiteX116" fmla="*/ 196644 w 9662615"/>
              <a:gd name="connsiteY116" fmla="*/ 1524565 h 1598136"/>
              <a:gd name="connsiteX117" fmla="*/ 86819 w 9662615"/>
              <a:gd name="connsiteY117" fmla="*/ 1519517 h 1598136"/>
              <a:gd name="connsiteX118" fmla="*/ 53369 w 9662615"/>
              <a:gd name="connsiteY118" fmla="*/ 1516853 h 1598136"/>
              <a:gd name="connsiteX119" fmla="*/ 2359 w 9662615"/>
              <a:gd name="connsiteY119" fmla="*/ 1515247 h 1598136"/>
              <a:gd name="connsiteX120" fmla="*/ 0 w 9662615"/>
              <a:gd name="connsiteY120" fmla="*/ 1514932 h 1598136"/>
              <a:gd name="connsiteX121" fmla="*/ 0 w 9662615"/>
              <a:gd name="connsiteY121"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38524 w 9662615"/>
              <a:gd name="connsiteY51" fmla="*/ 1545675 h 1598136"/>
              <a:gd name="connsiteX52" fmla="*/ 5026564 w 9662615"/>
              <a:gd name="connsiteY52" fmla="*/ 1545376 h 1598136"/>
              <a:gd name="connsiteX53" fmla="*/ 4969433 w 9662615"/>
              <a:gd name="connsiteY53" fmla="*/ 1540263 h 1598136"/>
              <a:gd name="connsiteX54" fmla="*/ 4921303 w 9662615"/>
              <a:gd name="connsiteY54" fmla="*/ 1575379 h 1598136"/>
              <a:gd name="connsiteX55" fmla="*/ 4863775 w 9662615"/>
              <a:gd name="connsiteY55" fmla="*/ 1562633 h 1598136"/>
              <a:gd name="connsiteX56" fmla="*/ 4847242 w 9662615"/>
              <a:gd name="connsiteY56" fmla="*/ 1565435 h 1598136"/>
              <a:gd name="connsiteX57" fmla="*/ 4856839 w 9662615"/>
              <a:gd name="connsiteY57" fmla="*/ 1598136 h 1598136"/>
              <a:gd name="connsiteX58" fmla="*/ 4791466 w 9662615"/>
              <a:gd name="connsiteY58" fmla="*/ 1561324 h 1598136"/>
              <a:gd name="connsiteX59" fmla="*/ 4784247 w 9662615"/>
              <a:gd name="connsiteY59" fmla="*/ 1562342 h 1598136"/>
              <a:gd name="connsiteX60" fmla="*/ 4748477 w 9662615"/>
              <a:gd name="connsiteY60" fmla="*/ 1556925 h 1598136"/>
              <a:gd name="connsiteX61" fmla="*/ 4730033 w 9662615"/>
              <a:gd name="connsiteY61" fmla="*/ 1555274 h 1598136"/>
              <a:gd name="connsiteX62" fmla="*/ 4724747 w 9662615"/>
              <a:gd name="connsiteY62" fmla="*/ 1552439 h 1598136"/>
              <a:gd name="connsiteX63" fmla="*/ 4697562 w 9662615"/>
              <a:gd name="connsiteY63" fmla="*/ 1551206 h 1598136"/>
              <a:gd name="connsiteX64" fmla="*/ 4662664 w 9662615"/>
              <a:gd name="connsiteY64" fmla="*/ 1573162 h 1598136"/>
              <a:gd name="connsiteX65" fmla="*/ 4603028 w 9662615"/>
              <a:gd name="connsiteY65" fmla="*/ 1568821 h 1598136"/>
              <a:gd name="connsiteX66" fmla="*/ 4541612 w 9662615"/>
              <a:gd name="connsiteY66" fmla="*/ 1545262 h 1598136"/>
              <a:gd name="connsiteX67" fmla="*/ 4422155 w 9662615"/>
              <a:gd name="connsiteY67" fmla="*/ 1542059 h 1598136"/>
              <a:gd name="connsiteX68" fmla="*/ 4221826 w 9662615"/>
              <a:gd name="connsiteY68" fmla="*/ 1508923 h 1598136"/>
              <a:gd name="connsiteX69" fmla="*/ 4096601 w 9662615"/>
              <a:gd name="connsiteY69" fmla="*/ 1521563 h 1598136"/>
              <a:gd name="connsiteX70" fmla="*/ 3970635 w 9662615"/>
              <a:gd name="connsiteY70" fmla="*/ 1544815 h 1598136"/>
              <a:gd name="connsiteX71" fmla="*/ 3833906 w 9662615"/>
              <a:gd name="connsiteY71" fmla="*/ 1516637 h 1598136"/>
              <a:gd name="connsiteX72" fmla="*/ 3696258 w 9662615"/>
              <a:gd name="connsiteY72" fmla="*/ 1537563 h 1598136"/>
              <a:gd name="connsiteX73" fmla="*/ 3594070 w 9662615"/>
              <a:gd name="connsiteY73" fmla="*/ 1509422 h 1598136"/>
              <a:gd name="connsiteX74" fmla="*/ 3565233 w 9662615"/>
              <a:gd name="connsiteY74" fmla="*/ 1515122 h 1598136"/>
              <a:gd name="connsiteX75" fmla="*/ 3560267 w 9662615"/>
              <a:gd name="connsiteY75" fmla="*/ 1516288 h 1598136"/>
              <a:gd name="connsiteX76" fmla="*/ 3540258 w 9662615"/>
              <a:gd name="connsiteY76" fmla="*/ 1516976 h 1598136"/>
              <a:gd name="connsiteX77" fmla="*/ 3534780 w 9662615"/>
              <a:gd name="connsiteY77" fmla="*/ 1522141 h 1598136"/>
              <a:gd name="connsiteX78" fmla="*/ 3504783 w 9662615"/>
              <a:gd name="connsiteY78" fmla="*/ 1526739 h 1598136"/>
              <a:gd name="connsiteX79" fmla="*/ 3430805 w 9662615"/>
              <a:gd name="connsiteY79" fmla="*/ 1542521 h 1598136"/>
              <a:gd name="connsiteX80" fmla="*/ 3292707 w 9662615"/>
              <a:gd name="connsiteY80" fmla="*/ 1520490 h 1598136"/>
              <a:gd name="connsiteX81" fmla="*/ 3187872 w 9662615"/>
              <a:gd name="connsiteY81" fmla="*/ 1519991 h 1598136"/>
              <a:gd name="connsiteX82" fmla="*/ 3148026 w 9662615"/>
              <a:gd name="connsiteY82" fmla="*/ 1524777 h 1598136"/>
              <a:gd name="connsiteX83" fmla="*/ 3092394 w 9662615"/>
              <a:gd name="connsiteY83" fmla="*/ 1528115 h 1598136"/>
              <a:gd name="connsiteX84" fmla="*/ 2994200 w 9662615"/>
              <a:gd name="connsiteY84" fmla="*/ 1537857 h 1598136"/>
              <a:gd name="connsiteX85" fmla="*/ 2862301 w 9662615"/>
              <a:gd name="connsiteY85" fmla="*/ 1544250 h 1598136"/>
              <a:gd name="connsiteX86" fmla="*/ 2766335 w 9662615"/>
              <a:gd name="connsiteY86" fmla="*/ 1527662 h 1598136"/>
              <a:gd name="connsiteX87" fmla="*/ 2757836 w 9662615"/>
              <a:gd name="connsiteY87" fmla="*/ 1531371 h 1598136"/>
              <a:gd name="connsiteX88" fmla="*/ 2691555 w 9662615"/>
              <a:gd name="connsiteY88" fmla="*/ 1530283 h 1598136"/>
              <a:gd name="connsiteX89" fmla="*/ 2491676 w 9662615"/>
              <a:gd name="connsiteY89" fmla="*/ 1500859 h 1598136"/>
              <a:gd name="connsiteX90" fmla="*/ 2378036 w 9662615"/>
              <a:gd name="connsiteY90" fmla="*/ 1520645 h 1598136"/>
              <a:gd name="connsiteX91" fmla="*/ 2284269 w 9662615"/>
              <a:gd name="connsiteY91" fmla="*/ 1503068 h 1598136"/>
              <a:gd name="connsiteX92" fmla="*/ 2207104 w 9662615"/>
              <a:gd name="connsiteY92" fmla="*/ 1508888 h 1598136"/>
              <a:gd name="connsiteX93" fmla="*/ 2149226 w 9662615"/>
              <a:gd name="connsiteY93" fmla="*/ 1523409 h 1598136"/>
              <a:gd name="connsiteX94" fmla="*/ 2084783 w 9662615"/>
              <a:gd name="connsiteY94" fmla="*/ 1524245 h 1598136"/>
              <a:gd name="connsiteX95" fmla="*/ 2070075 w 9662615"/>
              <a:gd name="connsiteY95" fmla="*/ 1511285 h 1598136"/>
              <a:gd name="connsiteX96" fmla="*/ 2001057 w 9662615"/>
              <a:gd name="connsiteY96" fmla="*/ 1516449 h 1598136"/>
              <a:gd name="connsiteX97" fmla="*/ 1896330 w 9662615"/>
              <a:gd name="connsiteY97" fmla="*/ 1525725 h 1598136"/>
              <a:gd name="connsiteX98" fmla="*/ 1835994 w 9662615"/>
              <a:gd name="connsiteY98" fmla="*/ 1527678 h 1598136"/>
              <a:gd name="connsiteX99" fmla="*/ 1671119 w 9662615"/>
              <a:gd name="connsiteY99" fmla="*/ 1536701 h 1598136"/>
              <a:gd name="connsiteX100" fmla="*/ 1601337 w 9662615"/>
              <a:gd name="connsiteY100" fmla="*/ 1548552 h 1598136"/>
              <a:gd name="connsiteX101" fmla="*/ 1407755 w 9662615"/>
              <a:gd name="connsiteY101" fmla="*/ 1571444 h 1598136"/>
              <a:gd name="connsiteX102" fmla="*/ 1271994 w 9662615"/>
              <a:gd name="connsiteY102" fmla="*/ 1579471 h 1598136"/>
              <a:gd name="connsiteX103" fmla="*/ 1249226 w 9662615"/>
              <a:gd name="connsiteY103" fmla="*/ 1583140 h 1598136"/>
              <a:gd name="connsiteX104" fmla="*/ 1217719 w 9662615"/>
              <a:gd name="connsiteY104" fmla="*/ 1580863 h 1598136"/>
              <a:gd name="connsiteX105" fmla="*/ 1091432 w 9662615"/>
              <a:gd name="connsiteY105" fmla="*/ 1571003 h 1598136"/>
              <a:gd name="connsiteX106" fmla="*/ 992039 w 9662615"/>
              <a:gd name="connsiteY106" fmla="*/ 1556662 h 1598136"/>
              <a:gd name="connsiteX107" fmla="*/ 868264 w 9662615"/>
              <a:gd name="connsiteY107" fmla="*/ 1566392 h 1598136"/>
              <a:gd name="connsiteX108" fmla="*/ 792765 w 9662615"/>
              <a:gd name="connsiteY108" fmla="*/ 1563102 h 1598136"/>
              <a:gd name="connsiteX109" fmla="*/ 669055 w 9662615"/>
              <a:gd name="connsiteY109" fmla="*/ 1543638 h 1598136"/>
              <a:gd name="connsiteX110" fmla="*/ 506152 w 9662615"/>
              <a:gd name="connsiteY110" fmla="*/ 1549124 h 1598136"/>
              <a:gd name="connsiteX111" fmla="*/ 472797 w 9662615"/>
              <a:gd name="connsiteY111" fmla="*/ 1568904 h 1598136"/>
              <a:gd name="connsiteX112" fmla="*/ 427864 w 9662615"/>
              <a:gd name="connsiteY112" fmla="*/ 1580848 h 1598136"/>
              <a:gd name="connsiteX113" fmla="*/ 408381 w 9662615"/>
              <a:gd name="connsiteY113" fmla="*/ 1552940 h 1598136"/>
              <a:gd name="connsiteX114" fmla="*/ 267163 w 9662615"/>
              <a:gd name="connsiteY114" fmla="*/ 1531913 h 1598136"/>
              <a:gd name="connsiteX115" fmla="*/ 196644 w 9662615"/>
              <a:gd name="connsiteY115" fmla="*/ 1524565 h 1598136"/>
              <a:gd name="connsiteX116" fmla="*/ 86819 w 9662615"/>
              <a:gd name="connsiteY116" fmla="*/ 1519517 h 1598136"/>
              <a:gd name="connsiteX117" fmla="*/ 53369 w 9662615"/>
              <a:gd name="connsiteY117" fmla="*/ 1516853 h 1598136"/>
              <a:gd name="connsiteX118" fmla="*/ 2359 w 9662615"/>
              <a:gd name="connsiteY118" fmla="*/ 1515247 h 1598136"/>
              <a:gd name="connsiteX119" fmla="*/ 0 w 9662615"/>
              <a:gd name="connsiteY119" fmla="*/ 1514932 h 1598136"/>
              <a:gd name="connsiteX120" fmla="*/ 0 w 9662615"/>
              <a:gd name="connsiteY120"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38524 w 9662615"/>
              <a:gd name="connsiteY51" fmla="*/ 1545675 h 1598136"/>
              <a:gd name="connsiteX52" fmla="*/ 5026564 w 9662615"/>
              <a:gd name="connsiteY52" fmla="*/ 1545376 h 1598136"/>
              <a:gd name="connsiteX53" fmla="*/ 4969433 w 9662615"/>
              <a:gd name="connsiteY53" fmla="*/ 1550865 h 1598136"/>
              <a:gd name="connsiteX54" fmla="*/ 4921303 w 9662615"/>
              <a:gd name="connsiteY54" fmla="*/ 1575379 h 1598136"/>
              <a:gd name="connsiteX55" fmla="*/ 4863775 w 9662615"/>
              <a:gd name="connsiteY55" fmla="*/ 1562633 h 1598136"/>
              <a:gd name="connsiteX56" fmla="*/ 4847242 w 9662615"/>
              <a:gd name="connsiteY56" fmla="*/ 1565435 h 1598136"/>
              <a:gd name="connsiteX57" fmla="*/ 4856839 w 9662615"/>
              <a:gd name="connsiteY57" fmla="*/ 1598136 h 1598136"/>
              <a:gd name="connsiteX58" fmla="*/ 4791466 w 9662615"/>
              <a:gd name="connsiteY58" fmla="*/ 1561324 h 1598136"/>
              <a:gd name="connsiteX59" fmla="*/ 4784247 w 9662615"/>
              <a:gd name="connsiteY59" fmla="*/ 1562342 h 1598136"/>
              <a:gd name="connsiteX60" fmla="*/ 4748477 w 9662615"/>
              <a:gd name="connsiteY60" fmla="*/ 1556925 h 1598136"/>
              <a:gd name="connsiteX61" fmla="*/ 4730033 w 9662615"/>
              <a:gd name="connsiteY61" fmla="*/ 1555274 h 1598136"/>
              <a:gd name="connsiteX62" fmla="*/ 4724747 w 9662615"/>
              <a:gd name="connsiteY62" fmla="*/ 1552439 h 1598136"/>
              <a:gd name="connsiteX63" fmla="*/ 4697562 w 9662615"/>
              <a:gd name="connsiteY63" fmla="*/ 1551206 h 1598136"/>
              <a:gd name="connsiteX64" fmla="*/ 4662664 w 9662615"/>
              <a:gd name="connsiteY64" fmla="*/ 1573162 h 1598136"/>
              <a:gd name="connsiteX65" fmla="*/ 4603028 w 9662615"/>
              <a:gd name="connsiteY65" fmla="*/ 1568821 h 1598136"/>
              <a:gd name="connsiteX66" fmla="*/ 4541612 w 9662615"/>
              <a:gd name="connsiteY66" fmla="*/ 1545262 h 1598136"/>
              <a:gd name="connsiteX67" fmla="*/ 4422155 w 9662615"/>
              <a:gd name="connsiteY67" fmla="*/ 1542059 h 1598136"/>
              <a:gd name="connsiteX68" fmla="*/ 4221826 w 9662615"/>
              <a:gd name="connsiteY68" fmla="*/ 1508923 h 1598136"/>
              <a:gd name="connsiteX69" fmla="*/ 4096601 w 9662615"/>
              <a:gd name="connsiteY69" fmla="*/ 1521563 h 1598136"/>
              <a:gd name="connsiteX70" fmla="*/ 3970635 w 9662615"/>
              <a:gd name="connsiteY70" fmla="*/ 1544815 h 1598136"/>
              <a:gd name="connsiteX71" fmla="*/ 3833906 w 9662615"/>
              <a:gd name="connsiteY71" fmla="*/ 1516637 h 1598136"/>
              <a:gd name="connsiteX72" fmla="*/ 3696258 w 9662615"/>
              <a:gd name="connsiteY72" fmla="*/ 1537563 h 1598136"/>
              <a:gd name="connsiteX73" fmla="*/ 3594070 w 9662615"/>
              <a:gd name="connsiteY73" fmla="*/ 1509422 h 1598136"/>
              <a:gd name="connsiteX74" fmla="*/ 3565233 w 9662615"/>
              <a:gd name="connsiteY74" fmla="*/ 1515122 h 1598136"/>
              <a:gd name="connsiteX75" fmla="*/ 3560267 w 9662615"/>
              <a:gd name="connsiteY75" fmla="*/ 1516288 h 1598136"/>
              <a:gd name="connsiteX76" fmla="*/ 3540258 w 9662615"/>
              <a:gd name="connsiteY76" fmla="*/ 1516976 h 1598136"/>
              <a:gd name="connsiteX77" fmla="*/ 3534780 w 9662615"/>
              <a:gd name="connsiteY77" fmla="*/ 1522141 h 1598136"/>
              <a:gd name="connsiteX78" fmla="*/ 3504783 w 9662615"/>
              <a:gd name="connsiteY78" fmla="*/ 1526739 h 1598136"/>
              <a:gd name="connsiteX79" fmla="*/ 3430805 w 9662615"/>
              <a:gd name="connsiteY79" fmla="*/ 1542521 h 1598136"/>
              <a:gd name="connsiteX80" fmla="*/ 3292707 w 9662615"/>
              <a:gd name="connsiteY80" fmla="*/ 1520490 h 1598136"/>
              <a:gd name="connsiteX81" fmla="*/ 3187872 w 9662615"/>
              <a:gd name="connsiteY81" fmla="*/ 1519991 h 1598136"/>
              <a:gd name="connsiteX82" fmla="*/ 3148026 w 9662615"/>
              <a:gd name="connsiteY82" fmla="*/ 1524777 h 1598136"/>
              <a:gd name="connsiteX83" fmla="*/ 3092394 w 9662615"/>
              <a:gd name="connsiteY83" fmla="*/ 1528115 h 1598136"/>
              <a:gd name="connsiteX84" fmla="*/ 2994200 w 9662615"/>
              <a:gd name="connsiteY84" fmla="*/ 1537857 h 1598136"/>
              <a:gd name="connsiteX85" fmla="*/ 2862301 w 9662615"/>
              <a:gd name="connsiteY85" fmla="*/ 1544250 h 1598136"/>
              <a:gd name="connsiteX86" fmla="*/ 2766335 w 9662615"/>
              <a:gd name="connsiteY86" fmla="*/ 1527662 h 1598136"/>
              <a:gd name="connsiteX87" fmla="*/ 2757836 w 9662615"/>
              <a:gd name="connsiteY87" fmla="*/ 1531371 h 1598136"/>
              <a:gd name="connsiteX88" fmla="*/ 2691555 w 9662615"/>
              <a:gd name="connsiteY88" fmla="*/ 1530283 h 1598136"/>
              <a:gd name="connsiteX89" fmla="*/ 2491676 w 9662615"/>
              <a:gd name="connsiteY89" fmla="*/ 1500859 h 1598136"/>
              <a:gd name="connsiteX90" fmla="*/ 2378036 w 9662615"/>
              <a:gd name="connsiteY90" fmla="*/ 1520645 h 1598136"/>
              <a:gd name="connsiteX91" fmla="*/ 2284269 w 9662615"/>
              <a:gd name="connsiteY91" fmla="*/ 1503068 h 1598136"/>
              <a:gd name="connsiteX92" fmla="*/ 2207104 w 9662615"/>
              <a:gd name="connsiteY92" fmla="*/ 1508888 h 1598136"/>
              <a:gd name="connsiteX93" fmla="*/ 2149226 w 9662615"/>
              <a:gd name="connsiteY93" fmla="*/ 1523409 h 1598136"/>
              <a:gd name="connsiteX94" fmla="*/ 2084783 w 9662615"/>
              <a:gd name="connsiteY94" fmla="*/ 1524245 h 1598136"/>
              <a:gd name="connsiteX95" fmla="*/ 2070075 w 9662615"/>
              <a:gd name="connsiteY95" fmla="*/ 1511285 h 1598136"/>
              <a:gd name="connsiteX96" fmla="*/ 2001057 w 9662615"/>
              <a:gd name="connsiteY96" fmla="*/ 1516449 h 1598136"/>
              <a:gd name="connsiteX97" fmla="*/ 1896330 w 9662615"/>
              <a:gd name="connsiteY97" fmla="*/ 1525725 h 1598136"/>
              <a:gd name="connsiteX98" fmla="*/ 1835994 w 9662615"/>
              <a:gd name="connsiteY98" fmla="*/ 1527678 h 1598136"/>
              <a:gd name="connsiteX99" fmla="*/ 1671119 w 9662615"/>
              <a:gd name="connsiteY99" fmla="*/ 1536701 h 1598136"/>
              <a:gd name="connsiteX100" fmla="*/ 1601337 w 9662615"/>
              <a:gd name="connsiteY100" fmla="*/ 1548552 h 1598136"/>
              <a:gd name="connsiteX101" fmla="*/ 1407755 w 9662615"/>
              <a:gd name="connsiteY101" fmla="*/ 1571444 h 1598136"/>
              <a:gd name="connsiteX102" fmla="*/ 1271994 w 9662615"/>
              <a:gd name="connsiteY102" fmla="*/ 1579471 h 1598136"/>
              <a:gd name="connsiteX103" fmla="*/ 1249226 w 9662615"/>
              <a:gd name="connsiteY103" fmla="*/ 1583140 h 1598136"/>
              <a:gd name="connsiteX104" fmla="*/ 1217719 w 9662615"/>
              <a:gd name="connsiteY104" fmla="*/ 1580863 h 1598136"/>
              <a:gd name="connsiteX105" fmla="*/ 1091432 w 9662615"/>
              <a:gd name="connsiteY105" fmla="*/ 1571003 h 1598136"/>
              <a:gd name="connsiteX106" fmla="*/ 992039 w 9662615"/>
              <a:gd name="connsiteY106" fmla="*/ 1556662 h 1598136"/>
              <a:gd name="connsiteX107" fmla="*/ 868264 w 9662615"/>
              <a:gd name="connsiteY107" fmla="*/ 1566392 h 1598136"/>
              <a:gd name="connsiteX108" fmla="*/ 792765 w 9662615"/>
              <a:gd name="connsiteY108" fmla="*/ 1563102 h 1598136"/>
              <a:gd name="connsiteX109" fmla="*/ 669055 w 9662615"/>
              <a:gd name="connsiteY109" fmla="*/ 1543638 h 1598136"/>
              <a:gd name="connsiteX110" fmla="*/ 506152 w 9662615"/>
              <a:gd name="connsiteY110" fmla="*/ 1549124 h 1598136"/>
              <a:gd name="connsiteX111" fmla="*/ 472797 w 9662615"/>
              <a:gd name="connsiteY111" fmla="*/ 1568904 h 1598136"/>
              <a:gd name="connsiteX112" fmla="*/ 427864 w 9662615"/>
              <a:gd name="connsiteY112" fmla="*/ 1580848 h 1598136"/>
              <a:gd name="connsiteX113" fmla="*/ 408381 w 9662615"/>
              <a:gd name="connsiteY113" fmla="*/ 1552940 h 1598136"/>
              <a:gd name="connsiteX114" fmla="*/ 267163 w 9662615"/>
              <a:gd name="connsiteY114" fmla="*/ 1531913 h 1598136"/>
              <a:gd name="connsiteX115" fmla="*/ 196644 w 9662615"/>
              <a:gd name="connsiteY115" fmla="*/ 1524565 h 1598136"/>
              <a:gd name="connsiteX116" fmla="*/ 86819 w 9662615"/>
              <a:gd name="connsiteY116" fmla="*/ 1519517 h 1598136"/>
              <a:gd name="connsiteX117" fmla="*/ 53369 w 9662615"/>
              <a:gd name="connsiteY117" fmla="*/ 1516853 h 1598136"/>
              <a:gd name="connsiteX118" fmla="*/ 2359 w 9662615"/>
              <a:gd name="connsiteY118" fmla="*/ 1515247 h 1598136"/>
              <a:gd name="connsiteX119" fmla="*/ 0 w 9662615"/>
              <a:gd name="connsiteY119" fmla="*/ 1514932 h 1598136"/>
              <a:gd name="connsiteX120" fmla="*/ 0 w 9662615"/>
              <a:gd name="connsiteY120" fmla="*/ 0 h 1598136"/>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48477 w 9662615"/>
              <a:gd name="connsiteY60" fmla="*/ 1556925 h 1592835"/>
              <a:gd name="connsiteX61" fmla="*/ 4730033 w 9662615"/>
              <a:gd name="connsiteY61" fmla="*/ 1555274 h 1592835"/>
              <a:gd name="connsiteX62" fmla="*/ 4724747 w 9662615"/>
              <a:gd name="connsiteY62" fmla="*/ 1552439 h 1592835"/>
              <a:gd name="connsiteX63" fmla="*/ 4697562 w 9662615"/>
              <a:gd name="connsiteY63" fmla="*/ 1551206 h 1592835"/>
              <a:gd name="connsiteX64" fmla="*/ 4662664 w 9662615"/>
              <a:gd name="connsiteY64" fmla="*/ 1573162 h 1592835"/>
              <a:gd name="connsiteX65" fmla="*/ 4603028 w 9662615"/>
              <a:gd name="connsiteY65" fmla="*/ 1568821 h 1592835"/>
              <a:gd name="connsiteX66" fmla="*/ 4541612 w 9662615"/>
              <a:gd name="connsiteY66" fmla="*/ 1545262 h 1592835"/>
              <a:gd name="connsiteX67" fmla="*/ 4422155 w 9662615"/>
              <a:gd name="connsiteY67" fmla="*/ 1542059 h 1592835"/>
              <a:gd name="connsiteX68" fmla="*/ 4221826 w 9662615"/>
              <a:gd name="connsiteY68" fmla="*/ 1508923 h 1592835"/>
              <a:gd name="connsiteX69" fmla="*/ 4096601 w 9662615"/>
              <a:gd name="connsiteY69" fmla="*/ 1521563 h 1592835"/>
              <a:gd name="connsiteX70" fmla="*/ 3970635 w 9662615"/>
              <a:gd name="connsiteY70" fmla="*/ 1544815 h 1592835"/>
              <a:gd name="connsiteX71" fmla="*/ 3833906 w 9662615"/>
              <a:gd name="connsiteY71" fmla="*/ 1516637 h 1592835"/>
              <a:gd name="connsiteX72" fmla="*/ 3696258 w 9662615"/>
              <a:gd name="connsiteY72" fmla="*/ 1537563 h 1592835"/>
              <a:gd name="connsiteX73" fmla="*/ 3594070 w 9662615"/>
              <a:gd name="connsiteY73" fmla="*/ 1509422 h 1592835"/>
              <a:gd name="connsiteX74" fmla="*/ 3565233 w 9662615"/>
              <a:gd name="connsiteY74" fmla="*/ 1515122 h 1592835"/>
              <a:gd name="connsiteX75" fmla="*/ 3560267 w 9662615"/>
              <a:gd name="connsiteY75" fmla="*/ 1516288 h 1592835"/>
              <a:gd name="connsiteX76" fmla="*/ 3540258 w 9662615"/>
              <a:gd name="connsiteY76" fmla="*/ 1516976 h 1592835"/>
              <a:gd name="connsiteX77" fmla="*/ 3534780 w 9662615"/>
              <a:gd name="connsiteY77" fmla="*/ 1522141 h 1592835"/>
              <a:gd name="connsiteX78" fmla="*/ 3504783 w 9662615"/>
              <a:gd name="connsiteY78" fmla="*/ 1526739 h 1592835"/>
              <a:gd name="connsiteX79" fmla="*/ 3430805 w 9662615"/>
              <a:gd name="connsiteY79" fmla="*/ 1542521 h 1592835"/>
              <a:gd name="connsiteX80" fmla="*/ 3292707 w 9662615"/>
              <a:gd name="connsiteY80" fmla="*/ 1520490 h 1592835"/>
              <a:gd name="connsiteX81" fmla="*/ 3187872 w 9662615"/>
              <a:gd name="connsiteY81" fmla="*/ 1519991 h 1592835"/>
              <a:gd name="connsiteX82" fmla="*/ 3148026 w 9662615"/>
              <a:gd name="connsiteY82" fmla="*/ 1524777 h 1592835"/>
              <a:gd name="connsiteX83" fmla="*/ 3092394 w 9662615"/>
              <a:gd name="connsiteY83" fmla="*/ 1528115 h 1592835"/>
              <a:gd name="connsiteX84" fmla="*/ 2994200 w 9662615"/>
              <a:gd name="connsiteY84" fmla="*/ 1537857 h 1592835"/>
              <a:gd name="connsiteX85" fmla="*/ 2862301 w 9662615"/>
              <a:gd name="connsiteY85" fmla="*/ 1544250 h 1592835"/>
              <a:gd name="connsiteX86" fmla="*/ 2766335 w 9662615"/>
              <a:gd name="connsiteY86" fmla="*/ 1527662 h 1592835"/>
              <a:gd name="connsiteX87" fmla="*/ 2757836 w 9662615"/>
              <a:gd name="connsiteY87" fmla="*/ 1531371 h 1592835"/>
              <a:gd name="connsiteX88" fmla="*/ 2691555 w 9662615"/>
              <a:gd name="connsiteY88" fmla="*/ 1530283 h 1592835"/>
              <a:gd name="connsiteX89" fmla="*/ 2491676 w 9662615"/>
              <a:gd name="connsiteY89" fmla="*/ 1500859 h 1592835"/>
              <a:gd name="connsiteX90" fmla="*/ 2378036 w 9662615"/>
              <a:gd name="connsiteY90" fmla="*/ 1520645 h 1592835"/>
              <a:gd name="connsiteX91" fmla="*/ 2284269 w 9662615"/>
              <a:gd name="connsiteY91" fmla="*/ 1503068 h 1592835"/>
              <a:gd name="connsiteX92" fmla="*/ 2207104 w 9662615"/>
              <a:gd name="connsiteY92" fmla="*/ 1508888 h 1592835"/>
              <a:gd name="connsiteX93" fmla="*/ 2149226 w 9662615"/>
              <a:gd name="connsiteY93" fmla="*/ 1523409 h 1592835"/>
              <a:gd name="connsiteX94" fmla="*/ 2084783 w 9662615"/>
              <a:gd name="connsiteY94" fmla="*/ 1524245 h 1592835"/>
              <a:gd name="connsiteX95" fmla="*/ 2070075 w 9662615"/>
              <a:gd name="connsiteY95" fmla="*/ 1511285 h 1592835"/>
              <a:gd name="connsiteX96" fmla="*/ 2001057 w 9662615"/>
              <a:gd name="connsiteY96" fmla="*/ 1516449 h 1592835"/>
              <a:gd name="connsiteX97" fmla="*/ 1896330 w 9662615"/>
              <a:gd name="connsiteY97" fmla="*/ 1525725 h 1592835"/>
              <a:gd name="connsiteX98" fmla="*/ 1835994 w 9662615"/>
              <a:gd name="connsiteY98" fmla="*/ 1527678 h 1592835"/>
              <a:gd name="connsiteX99" fmla="*/ 1671119 w 9662615"/>
              <a:gd name="connsiteY99" fmla="*/ 1536701 h 1592835"/>
              <a:gd name="connsiteX100" fmla="*/ 1601337 w 9662615"/>
              <a:gd name="connsiteY100" fmla="*/ 1548552 h 1592835"/>
              <a:gd name="connsiteX101" fmla="*/ 1407755 w 9662615"/>
              <a:gd name="connsiteY101" fmla="*/ 1571444 h 1592835"/>
              <a:gd name="connsiteX102" fmla="*/ 1271994 w 9662615"/>
              <a:gd name="connsiteY102" fmla="*/ 1579471 h 1592835"/>
              <a:gd name="connsiteX103" fmla="*/ 1249226 w 9662615"/>
              <a:gd name="connsiteY103" fmla="*/ 1583140 h 1592835"/>
              <a:gd name="connsiteX104" fmla="*/ 1217719 w 9662615"/>
              <a:gd name="connsiteY104" fmla="*/ 1580863 h 1592835"/>
              <a:gd name="connsiteX105" fmla="*/ 1091432 w 9662615"/>
              <a:gd name="connsiteY105" fmla="*/ 1571003 h 1592835"/>
              <a:gd name="connsiteX106" fmla="*/ 992039 w 9662615"/>
              <a:gd name="connsiteY106" fmla="*/ 1556662 h 1592835"/>
              <a:gd name="connsiteX107" fmla="*/ 868264 w 9662615"/>
              <a:gd name="connsiteY107" fmla="*/ 1566392 h 1592835"/>
              <a:gd name="connsiteX108" fmla="*/ 792765 w 9662615"/>
              <a:gd name="connsiteY108" fmla="*/ 1563102 h 1592835"/>
              <a:gd name="connsiteX109" fmla="*/ 669055 w 9662615"/>
              <a:gd name="connsiteY109" fmla="*/ 1543638 h 1592835"/>
              <a:gd name="connsiteX110" fmla="*/ 506152 w 9662615"/>
              <a:gd name="connsiteY110" fmla="*/ 1549124 h 1592835"/>
              <a:gd name="connsiteX111" fmla="*/ 472797 w 9662615"/>
              <a:gd name="connsiteY111" fmla="*/ 1568904 h 1592835"/>
              <a:gd name="connsiteX112" fmla="*/ 427864 w 9662615"/>
              <a:gd name="connsiteY112" fmla="*/ 1580848 h 1592835"/>
              <a:gd name="connsiteX113" fmla="*/ 408381 w 9662615"/>
              <a:gd name="connsiteY113" fmla="*/ 1552940 h 1592835"/>
              <a:gd name="connsiteX114" fmla="*/ 267163 w 9662615"/>
              <a:gd name="connsiteY114" fmla="*/ 1531913 h 1592835"/>
              <a:gd name="connsiteX115" fmla="*/ 196644 w 9662615"/>
              <a:gd name="connsiteY115" fmla="*/ 1524565 h 1592835"/>
              <a:gd name="connsiteX116" fmla="*/ 86819 w 9662615"/>
              <a:gd name="connsiteY116" fmla="*/ 1519517 h 1592835"/>
              <a:gd name="connsiteX117" fmla="*/ 53369 w 9662615"/>
              <a:gd name="connsiteY117" fmla="*/ 1516853 h 1592835"/>
              <a:gd name="connsiteX118" fmla="*/ 2359 w 9662615"/>
              <a:gd name="connsiteY118" fmla="*/ 1515247 h 1592835"/>
              <a:gd name="connsiteX119" fmla="*/ 0 w 9662615"/>
              <a:gd name="connsiteY119" fmla="*/ 1514932 h 1592835"/>
              <a:gd name="connsiteX120" fmla="*/ 0 w 9662615"/>
              <a:gd name="connsiteY120" fmla="*/ 0 h 1592835"/>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48477 w 9662615"/>
              <a:gd name="connsiteY60" fmla="*/ 1556925 h 1592835"/>
              <a:gd name="connsiteX61" fmla="*/ 4730033 w 9662615"/>
              <a:gd name="connsiteY61" fmla="*/ 1555274 h 1592835"/>
              <a:gd name="connsiteX62" fmla="*/ 4697562 w 9662615"/>
              <a:gd name="connsiteY62" fmla="*/ 1551206 h 1592835"/>
              <a:gd name="connsiteX63" fmla="*/ 4662664 w 9662615"/>
              <a:gd name="connsiteY63" fmla="*/ 1573162 h 1592835"/>
              <a:gd name="connsiteX64" fmla="*/ 4603028 w 9662615"/>
              <a:gd name="connsiteY64" fmla="*/ 1568821 h 1592835"/>
              <a:gd name="connsiteX65" fmla="*/ 4541612 w 9662615"/>
              <a:gd name="connsiteY65" fmla="*/ 1545262 h 1592835"/>
              <a:gd name="connsiteX66" fmla="*/ 4422155 w 9662615"/>
              <a:gd name="connsiteY66" fmla="*/ 1542059 h 1592835"/>
              <a:gd name="connsiteX67" fmla="*/ 4221826 w 9662615"/>
              <a:gd name="connsiteY67" fmla="*/ 1508923 h 1592835"/>
              <a:gd name="connsiteX68" fmla="*/ 4096601 w 9662615"/>
              <a:gd name="connsiteY68" fmla="*/ 1521563 h 1592835"/>
              <a:gd name="connsiteX69" fmla="*/ 3970635 w 9662615"/>
              <a:gd name="connsiteY69" fmla="*/ 1544815 h 1592835"/>
              <a:gd name="connsiteX70" fmla="*/ 3833906 w 9662615"/>
              <a:gd name="connsiteY70" fmla="*/ 1516637 h 1592835"/>
              <a:gd name="connsiteX71" fmla="*/ 3696258 w 9662615"/>
              <a:gd name="connsiteY71" fmla="*/ 1537563 h 1592835"/>
              <a:gd name="connsiteX72" fmla="*/ 3594070 w 9662615"/>
              <a:gd name="connsiteY72" fmla="*/ 1509422 h 1592835"/>
              <a:gd name="connsiteX73" fmla="*/ 3565233 w 9662615"/>
              <a:gd name="connsiteY73" fmla="*/ 1515122 h 1592835"/>
              <a:gd name="connsiteX74" fmla="*/ 3560267 w 9662615"/>
              <a:gd name="connsiteY74" fmla="*/ 1516288 h 1592835"/>
              <a:gd name="connsiteX75" fmla="*/ 3540258 w 9662615"/>
              <a:gd name="connsiteY75" fmla="*/ 1516976 h 1592835"/>
              <a:gd name="connsiteX76" fmla="*/ 3534780 w 9662615"/>
              <a:gd name="connsiteY76" fmla="*/ 1522141 h 1592835"/>
              <a:gd name="connsiteX77" fmla="*/ 3504783 w 9662615"/>
              <a:gd name="connsiteY77" fmla="*/ 1526739 h 1592835"/>
              <a:gd name="connsiteX78" fmla="*/ 3430805 w 9662615"/>
              <a:gd name="connsiteY78" fmla="*/ 1542521 h 1592835"/>
              <a:gd name="connsiteX79" fmla="*/ 3292707 w 9662615"/>
              <a:gd name="connsiteY79" fmla="*/ 1520490 h 1592835"/>
              <a:gd name="connsiteX80" fmla="*/ 3187872 w 9662615"/>
              <a:gd name="connsiteY80" fmla="*/ 1519991 h 1592835"/>
              <a:gd name="connsiteX81" fmla="*/ 3148026 w 9662615"/>
              <a:gd name="connsiteY81" fmla="*/ 1524777 h 1592835"/>
              <a:gd name="connsiteX82" fmla="*/ 3092394 w 9662615"/>
              <a:gd name="connsiteY82" fmla="*/ 1528115 h 1592835"/>
              <a:gd name="connsiteX83" fmla="*/ 2994200 w 9662615"/>
              <a:gd name="connsiteY83" fmla="*/ 1537857 h 1592835"/>
              <a:gd name="connsiteX84" fmla="*/ 2862301 w 9662615"/>
              <a:gd name="connsiteY84" fmla="*/ 1544250 h 1592835"/>
              <a:gd name="connsiteX85" fmla="*/ 2766335 w 9662615"/>
              <a:gd name="connsiteY85" fmla="*/ 1527662 h 1592835"/>
              <a:gd name="connsiteX86" fmla="*/ 2757836 w 9662615"/>
              <a:gd name="connsiteY86" fmla="*/ 1531371 h 1592835"/>
              <a:gd name="connsiteX87" fmla="*/ 2691555 w 9662615"/>
              <a:gd name="connsiteY87" fmla="*/ 1530283 h 1592835"/>
              <a:gd name="connsiteX88" fmla="*/ 2491676 w 9662615"/>
              <a:gd name="connsiteY88" fmla="*/ 1500859 h 1592835"/>
              <a:gd name="connsiteX89" fmla="*/ 2378036 w 9662615"/>
              <a:gd name="connsiteY89" fmla="*/ 1520645 h 1592835"/>
              <a:gd name="connsiteX90" fmla="*/ 2284269 w 9662615"/>
              <a:gd name="connsiteY90" fmla="*/ 1503068 h 1592835"/>
              <a:gd name="connsiteX91" fmla="*/ 2207104 w 9662615"/>
              <a:gd name="connsiteY91" fmla="*/ 1508888 h 1592835"/>
              <a:gd name="connsiteX92" fmla="*/ 2149226 w 9662615"/>
              <a:gd name="connsiteY92" fmla="*/ 1523409 h 1592835"/>
              <a:gd name="connsiteX93" fmla="*/ 2084783 w 9662615"/>
              <a:gd name="connsiteY93" fmla="*/ 1524245 h 1592835"/>
              <a:gd name="connsiteX94" fmla="*/ 2070075 w 9662615"/>
              <a:gd name="connsiteY94" fmla="*/ 1511285 h 1592835"/>
              <a:gd name="connsiteX95" fmla="*/ 2001057 w 9662615"/>
              <a:gd name="connsiteY95" fmla="*/ 1516449 h 1592835"/>
              <a:gd name="connsiteX96" fmla="*/ 1896330 w 9662615"/>
              <a:gd name="connsiteY96" fmla="*/ 1525725 h 1592835"/>
              <a:gd name="connsiteX97" fmla="*/ 1835994 w 9662615"/>
              <a:gd name="connsiteY97" fmla="*/ 1527678 h 1592835"/>
              <a:gd name="connsiteX98" fmla="*/ 1671119 w 9662615"/>
              <a:gd name="connsiteY98" fmla="*/ 1536701 h 1592835"/>
              <a:gd name="connsiteX99" fmla="*/ 1601337 w 9662615"/>
              <a:gd name="connsiteY99" fmla="*/ 1548552 h 1592835"/>
              <a:gd name="connsiteX100" fmla="*/ 1407755 w 9662615"/>
              <a:gd name="connsiteY100" fmla="*/ 1571444 h 1592835"/>
              <a:gd name="connsiteX101" fmla="*/ 1271994 w 9662615"/>
              <a:gd name="connsiteY101" fmla="*/ 1579471 h 1592835"/>
              <a:gd name="connsiteX102" fmla="*/ 1249226 w 9662615"/>
              <a:gd name="connsiteY102" fmla="*/ 1583140 h 1592835"/>
              <a:gd name="connsiteX103" fmla="*/ 1217719 w 9662615"/>
              <a:gd name="connsiteY103" fmla="*/ 1580863 h 1592835"/>
              <a:gd name="connsiteX104" fmla="*/ 1091432 w 9662615"/>
              <a:gd name="connsiteY104" fmla="*/ 1571003 h 1592835"/>
              <a:gd name="connsiteX105" fmla="*/ 992039 w 9662615"/>
              <a:gd name="connsiteY105" fmla="*/ 1556662 h 1592835"/>
              <a:gd name="connsiteX106" fmla="*/ 868264 w 9662615"/>
              <a:gd name="connsiteY106" fmla="*/ 1566392 h 1592835"/>
              <a:gd name="connsiteX107" fmla="*/ 792765 w 9662615"/>
              <a:gd name="connsiteY107" fmla="*/ 1563102 h 1592835"/>
              <a:gd name="connsiteX108" fmla="*/ 669055 w 9662615"/>
              <a:gd name="connsiteY108" fmla="*/ 1543638 h 1592835"/>
              <a:gd name="connsiteX109" fmla="*/ 506152 w 9662615"/>
              <a:gd name="connsiteY109" fmla="*/ 1549124 h 1592835"/>
              <a:gd name="connsiteX110" fmla="*/ 472797 w 9662615"/>
              <a:gd name="connsiteY110" fmla="*/ 1568904 h 1592835"/>
              <a:gd name="connsiteX111" fmla="*/ 427864 w 9662615"/>
              <a:gd name="connsiteY111" fmla="*/ 1580848 h 1592835"/>
              <a:gd name="connsiteX112" fmla="*/ 408381 w 9662615"/>
              <a:gd name="connsiteY112" fmla="*/ 1552940 h 1592835"/>
              <a:gd name="connsiteX113" fmla="*/ 267163 w 9662615"/>
              <a:gd name="connsiteY113" fmla="*/ 1531913 h 1592835"/>
              <a:gd name="connsiteX114" fmla="*/ 196644 w 9662615"/>
              <a:gd name="connsiteY114" fmla="*/ 1524565 h 1592835"/>
              <a:gd name="connsiteX115" fmla="*/ 86819 w 9662615"/>
              <a:gd name="connsiteY115" fmla="*/ 1519517 h 1592835"/>
              <a:gd name="connsiteX116" fmla="*/ 53369 w 9662615"/>
              <a:gd name="connsiteY116" fmla="*/ 1516853 h 1592835"/>
              <a:gd name="connsiteX117" fmla="*/ 2359 w 9662615"/>
              <a:gd name="connsiteY117" fmla="*/ 1515247 h 1592835"/>
              <a:gd name="connsiteX118" fmla="*/ 0 w 9662615"/>
              <a:gd name="connsiteY118" fmla="*/ 1514932 h 1592835"/>
              <a:gd name="connsiteX119" fmla="*/ 0 w 9662615"/>
              <a:gd name="connsiteY119" fmla="*/ 0 h 1592835"/>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30033 w 9662615"/>
              <a:gd name="connsiteY60" fmla="*/ 1555274 h 1592835"/>
              <a:gd name="connsiteX61" fmla="*/ 4697562 w 9662615"/>
              <a:gd name="connsiteY61" fmla="*/ 1551206 h 1592835"/>
              <a:gd name="connsiteX62" fmla="*/ 4662664 w 9662615"/>
              <a:gd name="connsiteY62" fmla="*/ 1573162 h 1592835"/>
              <a:gd name="connsiteX63" fmla="*/ 4603028 w 9662615"/>
              <a:gd name="connsiteY63" fmla="*/ 1568821 h 1592835"/>
              <a:gd name="connsiteX64" fmla="*/ 4541612 w 9662615"/>
              <a:gd name="connsiteY64" fmla="*/ 1545262 h 1592835"/>
              <a:gd name="connsiteX65" fmla="*/ 4422155 w 9662615"/>
              <a:gd name="connsiteY65" fmla="*/ 1542059 h 1592835"/>
              <a:gd name="connsiteX66" fmla="*/ 4221826 w 9662615"/>
              <a:gd name="connsiteY66" fmla="*/ 1508923 h 1592835"/>
              <a:gd name="connsiteX67" fmla="*/ 4096601 w 9662615"/>
              <a:gd name="connsiteY67" fmla="*/ 1521563 h 1592835"/>
              <a:gd name="connsiteX68" fmla="*/ 3970635 w 9662615"/>
              <a:gd name="connsiteY68" fmla="*/ 1544815 h 1592835"/>
              <a:gd name="connsiteX69" fmla="*/ 3833906 w 9662615"/>
              <a:gd name="connsiteY69" fmla="*/ 1516637 h 1592835"/>
              <a:gd name="connsiteX70" fmla="*/ 3696258 w 9662615"/>
              <a:gd name="connsiteY70" fmla="*/ 1537563 h 1592835"/>
              <a:gd name="connsiteX71" fmla="*/ 3594070 w 9662615"/>
              <a:gd name="connsiteY71" fmla="*/ 1509422 h 1592835"/>
              <a:gd name="connsiteX72" fmla="*/ 3565233 w 9662615"/>
              <a:gd name="connsiteY72" fmla="*/ 1515122 h 1592835"/>
              <a:gd name="connsiteX73" fmla="*/ 3560267 w 9662615"/>
              <a:gd name="connsiteY73" fmla="*/ 1516288 h 1592835"/>
              <a:gd name="connsiteX74" fmla="*/ 3540258 w 9662615"/>
              <a:gd name="connsiteY74" fmla="*/ 1516976 h 1592835"/>
              <a:gd name="connsiteX75" fmla="*/ 3534780 w 9662615"/>
              <a:gd name="connsiteY75" fmla="*/ 1522141 h 1592835"/>
              <a:gd name="connsiteX76" fmla="*/ 3504783 w 9662615"/>
              <a:gd name="connsiteY76" fmla="*/ 1526739 h 1592835"/>
              <a:gd name="connsiteX77" fmla="*/ 3430805 w 9662615"/>
              <a:gd name="connsiteY77" fmla="*/ 1542521 h 1592835"/>
              <a:gd name="connsiteX78" fmla="*/ 3292707 w 9662615"/>
              <a:gd name="connsiteY78" fmla="*/ 1520490 h 1592835"/>
              <a:gd name="connsiteX79" fmla="*/ 3187872 w 9662615"/>
              <a:gd name="connsiteY79" fmla="*/ 1519991 h 1592835"/>
              <a:gd name="connsiteX80" fmla="*/ 3148026 w 9662615"/>
              <a:gd name="connsiteY80" fmla="*/ 1524777 h 1592835"/>
              <a:gd name="connsiteX81" fmla="*/ 3092394 w 9662615"/>
              <a:gd name="connsiteY81" fmla="*/ 1528115 h 1592835"/>
              <a:gd name="connsiteX82" fmla="*/ 2994200 w 9662615"/>
              <a:gd name="connsiteY82" fmla="*/ 1537857 h 1592835"/>
              <a:gd name="connsiteX83" fmla="*/ 2862301 w 9662615"/>
              <a:gd name="connsiteY83" fmla="*/ 1544250 h 1592835"/>
              <a:gd name="connsiteX84" fmla="*/ 2766335 w 9662615"/>
              <a:gd name="connsiteY84" fmla="*/ 1527662 h 1592835"/>
              <a:gd name="connsiteX85" fmla="*/ 2757836 w 9662615"/>
              <a:gd name="connsiteY85" fmla="*/ 1531371 h 1592835"/>
              <a:gd name="connsiteX86" fmla="*/ 2691555 w 9662615"/>
              <a:gd name="connsiteY86" fmla="*/ 1530283 h 1592835"/>
              <a:gd name="connsiteX87" fmla="*/ 2491676 w 9662615"/>
              <a:gd name="connsiteY87" fmla="*/ 1500859 h 1592835"/>
              <a:gd name="connsiteX88" fmla="*/ 2378036 w 9662615"/>
              <a:gd name="connsiteY88" fmla="*/ 1520645 h 1592835"/>
              <a:gd name="connsiteX89" fmla="*/ 2284269 w 9662615"/>
              <a:gd name="connsiteY89" fmla="*/ 1503068 h 1592835"/>
              <a:gd name="connsiteX90" fmla="*/ 2207104 w 9662615"/>
              <a:gd name="connsiteY90" fmla="*/ 1508888 h 1592835"/>
              <a:gd name="connsiteX91" fmla="*/ 2149226 w 9662615"/>
              <a:gd name="connsiteY91" fmla="*/ 1523409 h 1592835"/>
              <a:gd name="connsiteX92" fmla="*/ 2084783 w 9662615"/>
              <a:gd name="connsiteY92" fmla="*/ 1524245 h 1592835"/>
              <a:gd name="connsiteX93" fmla="*/ 2070075 w 9662615"/>
              <a:gd name="connsiteY93" fmla="*/ 1511285 h 1592835"/>
              <a:gd name="connsiteX94" fmla="*/ 2001057 w 9662615"/>
              <a:gd name="connsiteY94" fmla="*/ 1516449 h 1592835"/>
              <a:gd name="connsiteX95" fmla="*/ 1896330 w 9662615"/>
              <a:gd name="connsiteY95" fmla="*/ 1525725 h 1592835"/>
              <a:gd name="connsiteX96" fmla="*/ 1835994 w 9662615"/>
              <a:gd name="connsiteY96" fmla="*/ 1527678 h 1592835"/>
              <a:gd name="connsiteX97" fmla="*/ 1671119 w 9662615"/>
              <a:gd name="connsiteY97" fmla="*/ 1536701 h 1592835"/>
              <a:gd name="connsiteX98" fmla="*/ 1601337 w 9662615"/>
              <a:gd name="connsiteY98" fmla="*/ 1548552 h 1592835"/>
              <a:gd name="connsiteX99" fmla="*/ 1407755 w 9662615"/>
              <a:gd name="connsiteY99" fmla="*/ 1571444 h 1592835"/>
              <a:gd name="connsiteX100" fmla="*/ 1271994 w 9662615"/>
              <a:gd name="connsiteY100" fmla="*/ 1579471 h 1592835"/>
              <a:gd name="connsiteX101" fmla="*/ 1249226 w 9662615"/>
              <a:gd name="connsiteY101" fmla="*/ 1583140 h 1592835"/>
              <a:gd name="connsiteX102" fmla="*/ 1217719 w 9662615"/>
              <a:gd name="connsiteY102" fmla="*/ 1580863 h 1592835"/>
              <a:gd name="connsiteX103" fmla="*/ 1091432 w 9662615"/>
              <a:gd name="connsiteY103" fmla="*/ 1571003 h 1592835"/>
              <a:gd name="connsiteX104" fmla="*/ 992039 w 9662615"/>
              <a:gd name="connsiteY104" fmla="*/ 1556662 h 1592835"/>
              <a:gd name="connsiteX105" fmla="*/ 868264 w 9662615"/>
              <a:gd name="connsiteY105" fmla="*/ 1566392 h 1592835"/>
              <a:gd name="connsiteX106" fmla="*/ 792765 w 9662615"/>
              <a:gd name="connsiteY106" fmla="*/ 1563102 h 1592835"/>
              <a:gd name="connsiteX107" fmla="*/ 669055 w 9662615"/>
              <a:gd name="connsiteY107" fmla="*/ 1543638 h 1592835"/>
              <a:gd name="connsiteX108" fmla="*/ 506152 w 9662615"/>
              <a:gd name="connsiteY108" fmla="*/ 1549124 h 1592835"/>
              <a:gd name="connsiteX109" fmla="*/ 472797 w 9662615"/>
              <a:gd name="connsiteY109" fmla="*/ 1568904 h 1592835"/>
              <a:gd name="connsiteX110" fmla="*/ 427864 w 9662615"/>
              <a:gd name="connsiteY110" fmla="*/ 1580848 h 1592835"/>
              <a:gd name="connsiteX111" fmla="*/ 408381 w 9662615"/>
              <a:gd name="connsiteY111" fmla="*/ 1552940 h 1592835"/>
              <a:gd name="connsiteX112" fmla="*/ 267163 w 9662615"/>
              <a:gd name="connsiteY112" fmla="*/ 1531913 h 1592835"/>
              <a:gd name="connsiteX113" fmla="*/ 196644 w 9662615"/>
              <a:gd name="connsiteY113" fmla="*/ 1524565 h 1592835"/>
              <a:gd name="connsiteX114" fmla="*/ 86819 w 9662615"/>
              <a:gd name="connsiteY114" fmla="*/ 1519517 h 1592835"/>
              <a:gd name="connsiteX115" fmla="*/ 53369 w 9662615"/>
              <a:gd name="connsiteY115" fmla="*/ 1516853 h 1592835"/>
              <a:gd name="connsiteX116" fmla="*/ 2359 w 9662615"/>
              <a:gd name="connsiteY116" fmla="*/ 1515247 h 1592835"/>
              <a:gd name="connsiteX117" fmla="*/ 0 w 9662615"/>
              <a:gd name="connsiteY117" fmla="*/ 1514932 h 1592835"/>
              <a:gd name="connsiteX118" fmla="*/ 0 w 9662615"/>
              <a:gd name="connsiteY118" fmla="*/ 0 h 1592835"/>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35334 w 9662615"/>
              <a:gd name="connsiteY60" fmla="*/ 1581778 h 1592835"/>
              <a:gd name="connsiteX61" fmla="*/ 4697562 w 9662615"/>
              <a:gd name="connsiteY61" fmla="*/ 1551206 h 1592835"/>
              <a:gd name="connsiteX62" fmla="*/ 4662664 w 9662615"/>
              <a:gd name="connsiteY62" fmla="*/ 1573162 h 1592835"/>
              <a:gd name="connsiteX63" fmla="*/ 4603028 w 9662615"/>
              <a:gd name="connsiteY63" fmla="*/ 1568821 h 1592835"/>
              <a:gd name="connsiteX64" fmla="*/ 4541612 w 9662615"/>
              <a:gd name="connsiteY64" fmla="*/ 1545262 h 1592835"/>
              <a:gd name="connsiteX65" fmla="*/ 4422155 w 9662615"/>
              <a:gd name="connsiteY65" fmla="*/ 1542059 h 1592835"/>
              <a:gd name="connsiteX66" fmla="*/ 4221826 w 9662615"/>
              <a:gd name="connsiteY66" fmla="*/ 1508923 h 1592835"/>
              <a:gd name="connsiteX67" fmla="*/ 4096601 w 9662615"/>
              <a:gd name="connsiteY67" fmla="*/ 1521563 h 1592835"/>
              <a:gd name="connsiteX68" fmla="*/ 3970635 w 9662615"/>
              <a:gd name="connsiteY68" fmla="*/ 1544815 h 1592835"/>
              <a:gd name="connsiteX69" fmla="*/ 3833906 w 9662615"/>
              <a:gd name="connsiteY69" fmla="*/ 1516637 h 1592835"/>
              <a:gd name="connsiteX70" fmla="*/ 3696258 w 9662615"/>
              <a:gd name="connsiteY70" fmla="*/ 1537563 h 1592835"/>
              <a:gd name="connsiteX71" fmla="*/ 3594070 w 9662615"/>
              <a:gd name="connsiteY71" fmla="*/ 1509422 h 1592835"/>
              <a:gd name="connsiteX72" fmla="*/ 3565233 w 9662615"/>
              <a:gd name="connsiteY72" fmla="*/ 1515122 h 1592835"/>
              <a:gd name="connsiteX73" fmla="*/ 3560267 w 9662615"/>
              <a:gd name="connsiteY73" fmla="*/ 1516288 h 1592835"/>
              <a:gd name="connsiteX74" fmla="*/ 3540258 w 9662615"/>
              <a:gd name="connsiteY74" fmla="*/ 1516976 h 1592835"/>
              <a:gd name="connsiteX75" fmla="*/ 3534780 w 9662615"/>
              <a:gd name="connsiteY75" fmla="*/ 1522141 h 1592835"/>
              <a:gd name="connsiteX76" fmla="*/ 3504783 w 9662615"/>
              <a:gd name="connsiteY76" fmla="*/ 1526739 h 1592835"/>
              <a:gd name="connsiteX77" fmla="*/ 3430805 w 9662615"/>
              <a:gd name="connsiteY77" fmla="*/ 1542521 h 1592835"/>
              <a:gd name="connsiteX78" fmla="*/ 3292707 w 9662615"/>
              <a:gd name="connsiteY78" fmla="*/ 1520490 h 1592835"/>
              <a:gd name="connsiteX79" fmla="*/ 3187872 w 9662615"/>
              <a:gd name="connsiteY79" fmla="*/ 1519991 h 1592835"/>
              <a:gd name="connsiteX80" fmla="*/ 3148026 w 9662615"/>
              <a:gd name="connsiteY80" fmla="*/ 1524777 h 1592835"/>
              <a:gd name="connsiteX81" fmla="*/ 3092394 w 9662615"/>
              <a:gd name="connsiteY81" fmla="*/ 1528115 h 1592835"/>
              <a:gd name="connsiteX82" fmla="*/ 2994200 w 9662615"/>
              <a:gd name="connsiteY82" fmla="*/ 1537857 h 1592835"/>
              <a:gd name="connsiteX83" fmla="*/ 2862301 w 9662615"/>
              <a:gd name="connsiteY83" fmla="*/ 1544250 h 1592835"/>
              <a:gd name="connsiteX84" fmla="*/ 2766335 w 9662615"/>
              <a:gd name="connsiteY84" fmla="*/ 1527662 h 1592835"/>
              <a:gd name="connsiteX85" fmla="*/ 2757836 w 9662615"/>
              <a:gd name="connsiteY85" fmla="*/ 1531371 h 1592835"/>
              <a:gd name="connsiteX86" fmla="*/ 2691555 w 9662615"/>
              <a:gd name="connsiteY86" fmla="*/ 1530283 h 1592835"/>
              <a:gd name="connsiteX87" fmla="*/ 2491676 w 9662615"/>
              <a:gd name="connsiteY87" fmla="*/ 1500859 h 1592835"/>
              <a:gd name="connsiteX88" fmla="*/ 2378036 w 9662615"/>
              <a:gd name="connsiteY88" fmla="*/ 1520645 h 1592835"/>
              <a:gd name="connsiteX89" fmla="*/ 2284269 w 9662615"/>
              <a:gd name="connsiteY89" fmla="*/ 1503068 h 1592835"/>
              <a:gd name="connsiteX90" fmla="*/ 2207104 w 9662615"/>
              <a:gd name="connsiteY90" fmla="*/ 1508888 h 1592835"/>
              <a:gd name="connsiteX91" fmla="*/ 2149226 w 9662615"/>
              <a:gd name="connsiteY91" fmla="*/ 1523409 h 1592835"/>
              <a:gd name="connsiteX92" fmla="*/ 2084783 w 9662615"/>
              <a:gd name="connsiteY92" fmla="*/ 1524245 h 1592835"/>
              <a:gd name="connsiteX93" fmla="*/ 2070075 w 9662615"/>
              <a:gd name="connsiteY93" fmla="*/ 1511285 h 1592835"/>
              <a:gd name="connsiteX94" fmla="*/ 2001057 w 9662615"/>
              <a:gd name="connsiteY94" fmla="*/ 1516449 h 1592835"/>
              <a:gd name="connsiteX95" fmla="*/ 1896330 w 9662615"/>
              <a:gd name="connsiteY95" fmla="*/ 1525725 h 1592835"/>
              <a:gd name="connsiteX96" fmla="*/ 1835994 w 9662615"/>
              <a:gd name="connsiteY96" fmla="*/ 1527678 h 1592835"/>
              <a:gd name="connsiteX97" fmla="*/ 1671119 w 9662615"/>
              <a:gd name="connsiteY97" fmla="*/ 1536701 h 1592835"/>
              <a:gd name="connsiteX98" fmla="*/ 1601337 w 9662615"/>
              <a:gd name="connsiteY98" fmla="*/ 1548552 h 1592835"/>
              <a:gd name="connsiteX99" fmla="*/ 1407755 w 9662615"/>
              <a:gd name="connsiteY99" fmla="*/ 1571444 h 1592835"/>
              <a:gd name="connsiteX100" fmla="*/ 1271994 w 9662615"/>
              <a:gd name="connsiteY100" fmla="*/ 1579471 h 1592835"/>
              <a:gd name="connsiteX101" fmla="*/ 1249226 w 9662615"/>
              <a:gd name="connsiteY101" fmla="*/ 1583140 h 1592835"/>
              <a:gd name="connsiteX102" fmla="*/ 1217719 w 9662615"/>
              <a:gd name="connsiteY102" fmla="*/ 1580863 h 1592835"/>
              <a:gd name="connsiteX103" fmla="*/ 1091432 w 9662615"/>
              <a:gd name="connsiteY103" fmla="*/ 1571003 h 1592835"/>
              <a:gd name="connsiteX104" fmla="*/ 992039 w 9662615"/>
              <a:gd name="connsiteY104" fmla="*/ 1556662 h 1592835"/>
              <a:gd name="connsiteX105" fmla="*/ 868264 w 9662615"/>
              <a:gd name="connsiteY105" fmla="*/ 1566392 h 1592835"/>
              <a:gd name="connsiteX106" fmla="*/ 792765 w 9662615"/>
              <a:gd name="connsiteY106" fmla="*/ 1563102 h 1592835"/>
              <a:gd name="connsiteX107" fmla="*/ 669055 w 9662615"/>
              <a:gd name="connsiteY107" fmla="*/ 1543638 h 1592835"/>
              <a:gd name="connsiteX108" fmla="*/ 506152 w 9662615"/>
              <a:gd name="connsiteY108" fmla="*/ 1549124 h 1592835"/>
              <a:gd name="connsiteX109" fmla="*/ 472797 w 9662615"/>
              <a:gd name="connsiteY109" fmla="*/ 1568904 h 1592835"/>
              <a:gd name="connsiteX110" fmla="*/ 427864 w 9662615"/>
              <a:gd name="connsiteY110" fmla="*/ 1580848 h 1592835"/>
              <a:gd name="connsiteX111" fmla="*/ 408381 w 9662615"/>
              <a:gd name="connsiteY111" fmla="*/ 1552940 h 1592835"/>
              <a:gd name="connsiteX112" fmla="*/ 267163 w 9662615"/>
              <a:gd name="connsiteY112" fmla="*/ 1531913 h 1592835"/>
              <a:gd name="connsiteX113" fmla="*/ 196644 w 9662615"/>
              <a:gd name="connsiteY113" fmla="*/ 1524565 h 1592835"/>
              <a:gd name="connsiteX114" fmla="*/ 86819 w 9662615"/>
              <a:gd name="connsiteY114" fmla="*/ 1519517 h 1592835"/>
              <a:gd name="connsiteX115" fmla="*/ 53369 w 9662615"/>
              <a:gd name="connsiteY115" fmla="*/ 1516853 h 1592835"/>
              <a:gd name="connsiteX116" fmla="*/ 2359 w 9662615"/>
              <a:gd name="connsiteY116" fmla="*/ 1515247 h 1592835"/>
              <a:gd name="connsiteX117" fmla="*/ 0 w 9662615"/>
              <a:gd name="connsiteY117" fmla="*/ 1514932 h 1592835"/>
              <a:gd name="connsiteX118" fmla="*/ 0 w 9662615"/>
              <a:gd name="connsiteY118" fmla="*/ 0 h 1592835"/>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63775 w 9662615"/>
              <a:gd name="connsiteY55" fmla="*/ 1562633 h 1692226"/>
              <a:gd name="connsiteX56" fmla="*/ 4847242 w 9662615"/>
              <a:gd name="connsiteY56" fmla="*/ 1565435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63775 w 9662615"/>
              <a:gd name="connsiteY55" fmla="*/ 1562633 h 1692226"/>
              <a:gd name="connsiteX56" fmla="*/ 4847242 w 9662615"/>
              <a:gd name="connsiteY56" fmla="*/ 1664826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71726 w 9662615"/>
              <a:gd name="connsiteY55" fmla="*/ 1570584 h 1692226"/>
              <a:gd name="connsiteX56" fmla="*/ 4847242 w 9662615"/>
              <a:gd name="connsiteY56" fmla="*/ 1664826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71726 w 9662615"/>
              <a:gd name="connsiteY55" fmla="*/ 1570584 h 1692226"/>
              <a:gd name="connsiteX56" fmla="*/ 4847242 w 9662615"/>
              <a:gd name="connsiteY56" fmla="*/ 1621094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21094"/>
              <a:gd name="connsiteX1" fmla="*/ 9662615 w 9662615"/>
              <a:gd name="connsiteY1" fmla="*/ 0 h 1621094"/>
              <a:gd name="connsiteX2" fmla="*/ 9662615 w 9662615"/>
              <a:gd name="connsiteY2" fmla="*/ 1280346 h 1621094"/>
              <a:gd name="connsiteX3" fmla="*/ 9658420 w 9662615"/>
              <a:gd name="connsiteY3" fmla="*/ 1280106 h 1621094"/>
              <a:gd name="connsiteX4" fmla="*/ 9469546 w 9662615"/>
              <a:gd name="connsiteY4" fmla="*/ 1289837 h 1621094"/>
              <a:gd name="connsiteX5" fmla="*/ 9385895 w 9662615"/>
              <a:gd name="connsiteY5" fmla="*/ 1269203 h 1621094"/>
              <a:gd name="connsiteX6" fmla="*/ 9144767 w 9662615"/>
              <a:gd name="connsiteY6" fmla="*/ 1264120 h 1621094"/>
              <a:gd name="connsiteX7" fmla="*/ 8837252 w 9662615"/>
              <a:gd name="connsiteY7" fmla="*/ 1350515 h 1621094"/>
              <a:gd name="connsiteX8" fmla="*/ 8705466 w 9662615"/>
              <a:gd name="connsiteY8" fmla="*/ 1342419 h 1621094"/>
              <a:gd name="connsiteX9" fmla="*/ 8652221 w 9662615"/>
              <a:gd name="connsiteY9" fmla="*/ 1326906 h 1621094"/>
              <a:gd name="connsiteX10" fmla="*/ 8632312 w 9662615"/>
              <a:gd name="connsiteY10" fmla="*/ 1326025 h 1621094"/>
              <a:gd name="connsiteX11" fmla="*/ 8591582 w 9662615"/>
              <a:gd name="connsiteY11" fmla="*/ 1341666 h 1621094"/>
              <a:gd name="connsiteX12" fmla="*/ 8537336 w 9662615"/>
              <a:gd name="connsiteY12" fmla="*/ 1341684 h 1621094"/>
              <a:gd name="connsiteX13" fmla="*/ 8472508 w 9662615"/>
              <a:gd name="connsiteY13" fmla="*/ 1363109 h 1621094"/>
              <a:gd name="connsiteX14" fmla="*/ 8258477 w 9662615"/>
              <a:gd name="connsiteY14" fmla="*/ 1370666 h 1621094"/>
              <a:gd name="connsiteX15" fmla="*/ 8197961 w 9662615"/>
              <a:gd name="connsiteY15" fmla="*/ 1392804 h 1621094"/>
              <a:gd name="connsiteX16" fmla="*/ 8171196 w 9662615"/>
              <a:gd name="connsiteY16" fmla="*/ 1397216 h 1621094"/>
              <a:gd name="connsiteX17" fmla="*/ 8127667 w 9662615"/>
              <a:gd name="connsiteY17" fmla="*/ 1418254 h 1621094"/>
              <a:gd name="connsiteX18" fmla="*/ 7974579 w 9662615"/>
              <a:gd name="connsiteY18" fmla="*/ 1383439 h 1621094"/>
              <a:gd name="connsiteX19" fmla="*/ 7768351 w 9662615"/>
              <a:gd name="connsiteY19" fmla="*/ 1395051 h 1621094"/>
              <a:gd name="connsiteX20" fmla="*/ 7635985 w 9662615"/>
              <a:gd name="connsiteY20" fmla="*/ 1386363 h 1621094"/>
              <a:gd name="connsiteX21" fmla="*/ 7466069 w 9662615"/>
              <a:gd name="connsiteY21" fmla="*/ 1377654 h 1621094"/>
              <a:gd name="connsiteX22" fmla="*/ 7355642 w 9662615"/>
              <a:gd name="connsiteY22" fmla="*/ 1407761 h 1621094"/>
              <a:gd name="connsiteX23" fmla="*/ 7151610 w 9662615"/>
              <a:gd name="connsiteY23" fmla="*/ 1397856 h 1621094"/>
              <a:gd name="connsiteX24" fmla="*/ 7082147 w 9662615"/>
              <a:gd name="connsiteY24" fmla="*/ 1406113 h 1621094"/>
              <a:gd name="connsiteX25" fmla="*/ 7014958 w 9662615"/>
              <a:gd name="connsiteY25" fmla="*/ 1396883 h 1621094"/>
              <a:gd name="connsiteX26" fmla="*/ 6907567 w 9662615"/>
              <a:gd name="connsiteY26" fmla="*/ 1419149 h 1621094"/>
              <a:gd name="connsiteX27" fmla="*/ 6748428 w 9662615"/>
              <a:gd name="connsiteY27" fmla="*/ 1420308 h 1621094"/>
              <a:gd name="connsiteX28" fmla="*/ 6654257 w 9662615"/>
              <a:gd name="connsiteY28" fmla="*/ 1424143 h 1621094"/>
              <a:gd name="connsiteX29" fmla="*/ 6620123 w 9662615"/>
              <a:gd name="connsiteY29" fmla="*/ 1430535 h 1621094"/>
              <a:gd name="connsiteX30" fmla="*/ 6571355 w 9662615"/>
              <a:gd name="connsiteY30" fmla="*/ 1436144 h 1621094"/>
              <a:gd name="connsiteX31" fmla="*/ 6486557 w 9662615"/>
              <a:gd name="connsiteY31" fmla="*/ 1449861 h 1621094"/>
              <a:gd name="connsiteX32" fmla="*/ 6370419 w 9662615"/>
              <a:gd name="connsiteY32" fmla="*/ 1461649 h 1621094"/>
              <a:gd name="connsiteX33" fmla="*/ 6278839 w 9662615"/>
              <a:gd name="connsiteY33" fmla="*/ 1449160 h 1621094"/>
              <a:gd name="connsiteX34" fmla="*/ 6272455 w 9662615"/>
              <a:gd name="connsiteY34" fmla="*/ 1453191 h 1621094"/>
              <a:gd name="connsiteX35" fmla="*/ 6212659 w 9662615"/>
              <a:gd name="connsiteY35" fmla="*/ 1454850 h 1621094"/>
              <a:gd name="connsiteX36" fmla="*/ 6069317 w 9662615"/>
              <a:gd name="connsiteY36" fmla="*/ 1445838 h 1621094"/>
              <a:gd name="connsiteX37" fmla="*/ 5878477 w 9662615"/>
              <a:gd name="connsiteY37" fmla="*/ 1439180 h 1621094"/>
              <a:gd name="connsiteX38" fmla="*/ 5838387 w 9662615"/>
              <a:gd name="connsiteY38" fmla="*/ 1444679 h 1621094"/>
              <a:gd name="connsiteX39" fmla="*/ 5771136 w 9662615"/>
              <a:gd name="connsiteY39" fmla="*/ 1453639 h 1621094"/>
              <a:gd name="connsiteX40" fmla="*/ 5724081 w 9662615"/>
              <a:gd name="connsiteY40" fmla="*/ 1470431 h 1621094"/>
              <a:gd name="connsiteX41" fmla="*/ 5666577 w 9662615"/>
              <a:gd name="connsiteY41" fmla="*/ 1473921 h 1621094"/>
              <a:gd name="connsiteX42" fmla="*/ 5649068 w 9662615"/>
              <a:gd name="connsiteY42" fmla="*/ 1461676 h 1621094"/>
              <a:gd name="connsiteX43" fmla="*/ 5588902 w 9662615"/>
              <a:gd name="connsiteY43" fmla="*/ 1469647 h 1621094"/>
              <a:gd name="connsiteX44" fmla="*/ 5498090 w 9662615"/>
              <a:gd name="connsiteY44" fmla="*/ 1483173 h 1621094"/>
              <a:gd name="connsiteX45" fmla="*/ 5444641 w 9662615"/>
              <a:gd name="connsiteY45" fmla="*/ 1487602 h 1621094"/>
              <a:gd name="connsiteX46" fmla="*/ 5299812 w 9662615"/>
              <a:gd name="connsiteY46" fmla="*/ 1503362 h 1621094"/>
              <a:gd name="connsiteX47" fmla="*/ 5213947 w 9662615"/>
              <a:gd name="connsiteY47" fmla="*/ 1516637 h 1621094"/>
              <a:gd name="connsiteX48" fmla="*/ 5090342 w 9662615"/>
              <a:gd name="connsiteY48" fmla="*/ 1546680 h 1621094"/>
              <a:gd name="connsiteX49" fmla="*/ 5129812 w 9662615"/>
              <a:gd name="connsiteY49" fmla="*/ 1521277 h 1621094"/>
              <a:gd name="connsiteX50" fmla="*/ 5059484 w 9662615"/>
              <a:gd name="connsiteY50" fmla="*/ 1546802 h 1621094"/>
              <a:gd name="connsiteX51" fmla="*/ 5038524 w 9662615"/>
              <a:gd name="connsiteY51" fmla="*/ 1545675 h 1621094"/>
              <a:gd name="connsiteX52" fmla="*/ 5026564 w 9662615"/>
              <a:gd name="connsiteY52" fmla="*/ 1545376 h 1621094"/>
              <a:gd name="connsiteX53" fmla="*/ 4969433 w 9662615"/>
              <a:gd name="connsiteY53" fmla="*/ 1550865 h 1621094"/>
              <a:gd name="connsiteX54" fmla="*/ 4921303 w 9662615"/>
              <a:gd name="connsiteY54" fmla="*/ 1575379 h 1621094"/>
              <a:gd name="connsiteX55" fmla="*/ 4871726 w 9662615"/>
              <a:gd name="connsiteY55" fmla="*/ 1570584 h 1621094"/>
              <a:gd name="connsiteX56" fmla="*/ 4847242 w 9662615"/>
              <a:gd name="connsiteY56" fmla="*/ 1621094 h 1621094"/>
              <a:gd name="connsiteX57" fmla="*/ 4821058 w 9662615"/>
              <a:gd name="connsiteY57" fmla="*/ 1553078 h 1621094"/>
              <a:gd name="connsiteX58" fmla="*/ 4791466 w 9662615"/>
              <a:gd name="connsiteY58" fmla="*/ 1561324 h 1621094"/>
              <a:gd name="connsiteX59" fmla="*/ 4784247 w 9662615"/>
              <a:gd name="connsiteY59" fmla="*/ 1562342 h 1621094"/>
              <a:gd name="connsiteX60" fmla="*/ 4735334 w 9662615"/>
              <a:gd name="connsiteY60" fmla="*/ 1581778 h 1621094"/>
              <a:gd name="connsiteX61" fmla="*/ 4697562 w 9662615"/>
              <a:gd name="connsiteY61" fmla="*/ 1551206 h 1621094"/>
              <a:gd name="connsiteX62" fmla="*/ 4662664 w 9662615"/>
              <a:gd name="connsiteY62" fmla="*/ 1573162 h 1621094"/>
              <a:gd name="connsiteX63" fmla="*/ 4603028 w 9662615"/>
              <a:gd name="connsiteY63" fmla="*/ 1568821 h 1621094"/>
              <a:gd name="connsiteX64" fmla="*/ 4541612 w 9662615"/>
              <a:gd name="connsiteY64" fmla="*/ 1545262 h 1621094"/>
              <a:gd name="connsiteX65" fmla="*/ 4422155 w 9662615"/>
              <a:gd name="connsiteY65" fmla="*/ 1542059 h 1621094"/>
              <a:gd name="connsiteX66" fmla="*/ 4221826 w 9662615"/>
              <a:gd name="connsiteY66" fmla="*/ 1508923 h 1621094"/>
              <a:gd name="connsiteX67" fmla="*/ 4096601 w 9662615"/>
              <a:gd name="connsiteY67" fmla="*/ 1521563 h 1621094"/>
              <a:gd name="connsiteX68" fmla="*/ 3970635 w 9662615"/>
              <a:gd name="connsiteY68" fmla="*/ 1544815 h 1621094"/>
              <a:gd name="connsiteX69" fmla="*/ 3833906 w 9662615"/>
              <a:gd name="connsiteY69" fmla="*/ 1516637 h 1621094"/>
              <a:gd name="connsiteX70" fmla="*/ 3696258 w 9662615"/>
              <a:gd name="connsiteY70" fmla="*/ 1537563 h 1621094"/>
              <a:gd name="connsiteX71" fmla="*/ 3594070 w 9662615"/>
              <a:gd name="connsiteY71" fmla="*/ 1509422 h 1621094"/>
              <a:gd name="connsiteX72" fmla="*/ 3565233 w 9662615"/>
              <a:gd name="connsiteY72" fmla="*/ 1515122 h 1621094"/>
              <a:gd name="connsiteX73" fmla="*/ 3560267 w 9662615"/>
              <a:gd name="connsiteY73" fmla="*/ 1516288 h 1621094"/>
              <a:gd name="connsiteX74" fmla="*/ 3540258 w 9662615"/>
              <a:gd name="connsiteY74" fmla="*/ 1516976 h 1621094"/>
              <a:gd name="connsiteX75" fmla="*/ 3534780 w 9662615"/>
              <a:gd name="connsiteY75" fmla="*/ 1522141 h 1621094"/>
              <a:gd name="connsiteX76" fmla="*/ 3504783 w 9662615"/>
              <a:gd name="connsiteY76" fmla="*/ 1526739 h 1621094"/>
              <a:gd name="connsiteX77" fmla="*/ 3430805 w 9662615"/>
              <a:gd name="connsiteY77" fmla="*/ 1542521 h 1621094"/>
              <a:gd name="connsiteX78" fmla="*/ 3292707 w 9662615"/>
              <a:gd name="connsiteY78" fmla="*/ 1520490 h 1621094"/>
              <a:gd name="connsiteX79" fmla="*/ 3187872 w 9662615"/>
              <a:gd name="connsiteY79" fmla="*/ 1519991 h 1621094"/>
              <a:gd name="connsiteX80" fmla="*/ 3148026 w 9662615"/>
              <a:gd name="connsiteY80" fmla="*/ 1524777 h 1621094"/>
              <a:gd name="connsiteX81" fmla="*/ 3092394 w 9662615"/>
              <a:gd name="connsiteY81" fmla="*/ 1528115 h 1621094"/>
              <a:gd name="connsiteX82" fmla="*/ 2994200 w 9662615"/>
              <a:gd name="connsiteY82" fmla="*/ 1537857 h 1621094"/>
              <a:gd name="connsiteX83" fmla="*/ 2862301 w 9662615"/>
              <a:gd name="connsiteY83" fmla="*/ 1544250 h 1621094"/>
              <a:gd name="connsiteX84" fmla="*/ 2766335 w 9662615"/>
              <a:gd name="connsiteY84" fmla="*/ 1527662 h 1621094"/>
              <a:gd name="connsiteX85" fmla="*/ 2757836 w 9662615"/>
              <a:gd name="connsiteY85" fmla="*/ 1531371 h 1621094"/>
              <a:gd name="connsiteX86" fmla="*/ 2691555 w 9662615"/>
              <a:gd name="connsiteY86" fmla="*/ 1530283 h 1621094"/>
              <a:gd name="connsiteX87" fmla="*/ 2491676 w 9662615"/>
              <a:gd name="connsiteY87" fmla="*/ 1500859 h 1621094"/>
              <a:gd name="connsiteX88" fmla="*/ 2378036 w 9662615"/>
              <a:gd name="connsiteY88" fmla="*/ 1520645 h 1621094"/>
              <a:gd name="connsiteX89" fmla="*/ 2284269 w 9662615"/>
              <a:gd name="connsiteY89" fmla="*/ 1503068 h 1621094"/>
              <a:gd name="connsiteX90" fmla="*/ 2207104 w 9662615"/>
              <a:gd name="connsiteY90" fmla="*/ 1508888 h 1621094"/>
              <a:gd name="connsiteX91" fmla="*/ 2149226 w 9662615"/>
              <a:gd name="connsiteY91" fmla="*/ 1523409 h 1621094"/>
              <a:gd name="connsiteX92" fmla="*/ 2084783 w 9662615"/>
              <a:gd name="connsiteY92" fmla="*/ 1524245 h 1621094"/>
              <a:gd name="connsiteX93" fmla="*/ 2070075 w 9662615"/>
              <a:gd name="connsiteY93" fmla="*/ 1511285 h 1621094"/>
              <a:gd name="connsiteX94" fmla="*/ 2001057 w 9662615"/>
              <a:gd name="connsiteY94" fmla="*/ 1516449 h 1621094"/>
              <a:gd name="connsiteX95" fmla="*/ 1896330 w 9662615"/>
              <a:gd name="connsiteY95" fmla="*/ 1525725 h 1621094"/>
              <a:gd name="connsiteX96" fmla="*/ 1835994 w 9662615"/>
              <a:gd name="connsiteY96" fmla="*/ 1527678 h 1621094"/>
              <a:gd name="connsiteX97" fmla="*/ 1671119 w 9662615"/>
              <a:gd name="connsiteY97" fmla="*/ 1536701 h 1621094"/>
              <a:gd name="connsiteX98" fmla="*/ 1601337 w 9662615"/>
              <a:gd name="connsiteY98" fmla="*/ 1548552 h 1621094"/>
              <a:gd name="connsiteX99" fmla="*/ 1407755 w 9662615"/>
              <a:gd name="connsiteY99" fmla="*/ 1571444 h 1621094"/>
              <a:gd name="connsiteX100" fmla="*/ 1271994 w 9662615"/>
              <a:gd name="connsiteY100" fmla="*/ 1579471 h 1621094"/>
              <a:gd name="connsiteX101" fmla="*/ 1249226 w 9662615"/>
              <a:gd name="connsiteY101" fmla="*/ 1583140 h 1621094"/>
              <a:gd name="connsiteX102" fmla="*/ 1217719 w 9662615"/>
              <a:gd name="connsiteY102" fmla="*/ 1580863 h 1621094"/>
              <a:gd name="connsiteX103" fmla="*/ 1091432 w 9662615"/>
              <a:gd name="connsiteY103" fmla="*/ 1571003 h 1621094"/>
              <a:gd name="connsiteX104" fmla="*/ 992039 w 9662615"/>
              <a:gd name="connsiteY104" fmla="*/ 1556662 h 1621094"/>
              <a:gd name="connsiteX105" fmla="*/ 868264 w 9662615"/>
              <a:gd name="connsiteY105" fmla="*/ 1566392 h 1621094"/>
              <a:gd name="connsiteX106" fmla="*/ 792765 w 9662615"/>
              <a:gd name="connsiteY106" fmla="*/ 1563102 h 1621094"/>
              <a:gd name="connsiteX107" fmla="*/ 669055 w 9662615"/>
              <a:gd name="connsiteY107" fmla="*/ 1543638 h 1621094"/>
              <a:gd name="connsiteX108" fmla="*/ 506152 w 9662615"/>
              <a:gd name="connsiteY108" fmla="*/ 1549124 h 1621094"/>
              <a:gd name="connsiteX109" fmla="*/ 472797 w 9662615"/>
              <a:gd name="connsiteY109" fmla="*/ 1568904 h 1621094"/>
              <a:gd name="connsiteX110" fmla="*/ 427864 w 9662615"/>
              <a:gd name="connsiteY110" fmla="*/ 1580848 h 1621094"/>
              <a:gd name="connsiteX111" fmla="*/ 408381 w 9662615"/>
              <a:gd name="connsiteY111" fmla="*/ 1552940 h 1621094"/>
              <a:gd name="connsiteX112" fmla="*/ 267163 w 9662615"/>
              <a:gd name="connsiteY112" fmla="*/ 1531913 h 1621094"/>
              <a:gd name="connsiteX113" fmla="*/ 196644 w 9662615"/>
              <a:gd name="connsiteY113" fmla="*/ 1524565 h 1621094"/>
              <a:gd name="connsiteX114" fmla="*/ 86819 w 9662615"/>
              <a:gd name="connsiteY114" fmla="*/ 1519517 h 1621094"/>
              <a:gd name="connsiteX115" fmla="*/ 53369 w 9662615"/>
              <a:gd name="connsiteY115" fmla="*/ 1516853 h 1621094"/>
              <a:gd name="connsiteX116" fmla="*/ 2359 w 9662615"/>
              <a:gd name="connsiteY116" fmla="*/ 1515247 h 1621094"/>
              <a:gd name="connsiteX117" fmla="*/ 0 w 9662615"/>
              <a:gd name="connsiteY117" fmla="*/ 1514932 h 1621094"/>
              <a:gd name="connsiteX118" fmla="*/ 0 w 9662615"/>
              <a:gd name="connsiteY118" fmla="*/ 0 h 1621094"/>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1303 w 9662615"/>
              <a:gd name="connsiteY54" fmla="*/ 1575379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5334 w 9662615"/>
              <a:gd name="connsiteY60" fmla="*/ 158177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422155 w 9662615"/>
              <a:gd name="connsiteY65" fmla="*/ 1542059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5334 w 9662615"/>
              <a:gd name="connsiteY60" fmla="*/ 158177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422155 w 9662615"/>
              <a:gd name="connsiteY65" fmla="*/ 1542059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97680"/>
              <a:gd name="connsiteX1" fmla="*/ 9662615 w 9662615"/>
              <a:gd name="connsiteY1" fmla="*/ 0 h 1597680"/>
              <a:gd name="connsiteX2" fmla="*/ 9662615 w 9662615"/>
              <a:gd name="connsiteY2" fmla="*/ 1280346 h 1597680"/>
              <a:gd name="connsiteX3" fmla="*/ 9658420 w 9662615"/>
              <a:gd name="connsiteY3" fmla="*/ 1280106 h 1597680"/>
              <a:gd name="connsiteX4" fmla="*/ 9469546 w 9662615"/>
              <a:gd name="connsiteY4" fmla="*/ 1289837 h 1597680"/>
              <a:gd name="connsiteX5" fmla="*/ 9385895 w 9662615"/>
              <a:gd name="connsiteY5" fmla="*/ 1269203 h 1597680"/>
              <a:gd name="connsiteX6" fmla="*/ 9144767 w 9662615"/>
              <a:gd name="connsiteY6" fmla="*/ 1264120 h 1597680"/>
              <a:gd name="connsiteX7" fmla="*/ 8837252 w 9662615"/>
              <a:gd name="connsiteY7" fmla="*/ 1350515 h 1597680"/>
              <a:gd name="connsiteX8" fmla="*/ 8705466 w 9662615"/>
              <a:gd name="connsiteY8" fmla="*/ 1342419 h 1597680"/>
              <a:gd name="connsiteX9" fmla="*/ 8652221 w 9662615"/>
              <a:gd name="connsiteY9" fmla="*/ 1326906 h 1597680"/>
              <a:gd name="connsiteX10" fmla="*/ 8632312 w 9662615"/>
              <a:gd name="connsiteY10" fmla="*/ 1326025 h 1597680"/>
              <a:gd name="connsiteX11" fmla="*/ 8591582 w 9662615"/>
              <a:gd name="connsiteY11" fmla="*/ 1341666 h 1597680"/>
              <a:gd name="connsiteX12" fmla="*/ 8537336 w 9662615"/>
              <a:gd name="connsiteY12" fmla="*/ 1341684 h 1597680"/>
              <a:gd name="connsiteX13" fmla="*/ 8472508 w 9662615"/>
              <a:gd name="connsiteY13" fmla="*/ 1363109 h 1597680"/>
              <a:gd name="connsiteX14" fmla="*/ 8258477 w 9662615"/>
              <a:gd name="connsiteY14" fmla="*/ 1370666 h 1597680"/>
              <a:gd name="connsiteX15" fmla="*/ 8197961 w 9662615"/>
              <a:gd name="connsiteY15" fmla="*/ 1392804 h 1597680"/>
              <a:gd name="connsiteX16" fmla="*/ 8171196 w 9662615"/>
              <a:gd name="connsiteY16" fmla="*/ 1397216 h 1597680"/>
              <a:gd name="connsiteX17" fmla="*/ 8127667 w 9662615"/>
              <a:gd name="connsiteY17" fmla="*/ 1418254 h 1597680"/>
              <a:gd name="connsiteX18" fmla="*/ 7974579 w 9662615"/>
              <a:gd name="connsiteY18" fmla="*/ 1383439 h 1597680"/>
              <a:gd name="connsiteX19" fmla="*/ 7768351 w 9662615"/>
              <a:gd name="connsiteY19" fmla="*/ 1395051 h 1597680"/>
              <a:gd name="connsiteX20" fmla="*/ 7635985 w 9662615"/>
              <a:gd name="connsiteY20" fmla="*/ 1386363 h 1597680"/>
              <a:gd name="connsiteX21" fmla="*/ 7466069 w 9662615"/>
              <a:gd name="connsiteY21" fmla="*/ 1377654 h 1597680"/>
              <a:gd name="connsiteX22" fmla="*/ 7355642 w 9662615"/>
              <a:gd name="connsiteY22" fmla="*/ 1407761 h 1597680"/>
              <a:gd name="connsiteX23" fmla="*/ 7151610 w 9662615"/>
              <a:gd name="connsiteY23" fmla="*/ 1397856 h 1597680"/>
              <a:gd name="connsiteX24" fmla="*/ 7082147 w 9662615"/>
              <a:gd name="connsiteY24" fmla="*/ 1406113 h 1597680"/>
              <a:gd name="connsiteX25" fmla="*/ 7014958 w 9662615"/>
              <a:gd name="connsiteY25" fmla="*/ 1396883 h 1597680"/>
              <a:gd name="connsiteX26" fmla="*/ 6907567 w 9662615"/>
              <a:gd name="connsiteY26" fmla="*/ 1419149 h 1597680"/>
              <a:gd name="connsiteX27" fmla="*/ 6748428 w 9662615"/>
              <a:gd name="connsiteY27" fmla="*/ 1420308 h 1597680"/>
              <a:gd name="connsiteX28" fmla="*/ 6654257 w 9662615"/>
              <a:gd name="connsiteY28" fmla="*/ 1424143 h 1597680"/>
              <a:gd name="connsiteX29" fmla="*/ 6620123 w 9662615"/>
              <a:gd name="connsiteY29" fmla="*/ 1430535 h 1597680"/>
              <a:gd name="connsiteX30" fmla="*/ 6571355 w 9662615"/>
              <a:gd name="connsiteY30" fmla="*/ 1436144 h 1597680"/>
              <a:gd name="connsiteX31" fmla="*/ 6486557 w 9662615"/>
              <a:gd name="connsiteY31" fmla="*/ 1449861 h 1597680"/>
              <a:gd name="connsiteX32" fmla="*/ 6370419 w 9662615"/>
              <a:gd name="connsiteY32" fmla="*/ 1461649 h 1597680"/>
              <a:gd name="connsiteX33" fmla="*/ 6278839 w 9662615"/>
              <a:gd name="connsiteY33" fmla="*/ 1449160 h 1597680"/>
              <a:gd name="connsiteX34" fmla="*/ 6272455 w 9662615"/>
              <a:gd name="connsiteY34" fmla="*/ 1453191 h 1597680"/>
              <a:gd name="connsiteX35" fmla="*/ 6212659 w 9662615"/>
              <a:gd name="connsiteY35" fmla="*/ 1454850 h 1597680"/>
              <a:gd name="connsiteX36" fmla="*/ 6069317 w 9662615"/>
              <a:gd name="connsiteY36" fmla="*/ 1445838 h 1597680"/>
              <a:gd name="connsiteX37" fmla="*/ 5878477 w 9662615"/>
              <a:gd name="connsiteY37" fmla="*/ 1439180 h 1597680"/>
              <a:gd name="connsiteX38" fmla="*/ 5838387 w 9662615"/>
              <a:gd name="connsiteY38" fmla="*/ 1444679 h 1597680"/>
              <a:gd name="connsiteX39" fmla="*/ 5771136 w 9662615"/>
              <a:gd name="connsiteY39" fmla="*/ 1453639 h 1597680"/>
              <a:gd name="connsiteX40" fmla="*/ 5724081 w 9662615"/>
              <a:gd name="connsiteY40" fmla="*/ 1470431 h 1597680"/>
              <a:gd name="connsiteX41" fmla="*/ 5666577 w 9662615"/>
              <a:gd name="connsiteY41" fmla="*/ 1473921 h 1597680"/>
              <a:gd name="connsiteX42" fmla="*/ 5649068 w 9662615"/>
              <a:gd name="connsiteY42" fmla="*/ 1461676 h 1597680"/>
              <a:gd name="connsiteX43" fmla="*/ 5588902 w 9662615"/>
              <a:gd name="connsiteY43" fmla="*/ 1469647 h 1597680"/>
              <a:gd name="connsiteX44" fmla="*/ 5498090 w 9662615"/>
              <a:gd name="connsiteY44" fmla="*/ 1483173 h 1597680"/>
              <a:gd name="connsiteX45" fmla="*/ 5444641 w 9662615"/>
              <a:gd name="connsiteY45" fmla="*/ 1487602 h 1597680"/>
              <a:gd name="connsiteX46" fmla="*/ 5299812 w 9662615"/>
              <a:gd name="connsiteY46" fmla="*/ 1503362 h 1597680"/>
              <a:gd name="connsiteX47" fmla="*/ 5213947 w 9662615"/>
              <a:gd name="connsiteY47" fmla="*/ 1516637 h 1597680"/>
              <a:gd name="connsiteX48" fmla="*/ 5090342 w 9662615"/>
              <a:gd name="connsiteY48" fmla="*/ 1546680 h 1597680"/>
              <a:gd name="connsiteX49" fmla="*/ 5129812 w 9662615"/>
              <a:gd name="connsiteY49" fmla="*/ 1521277 h 1597680"/>
              <a:gd name="connsiteX50" fmla="*/ 5059484 w 9662615"/>
              <a:gd name="connsiteY50" fmla="*/ 1546802 h 1597680"/>
              <a:gd name="connsiteX51" fmla="*/ 5038524 w 9662615"/>
              <a:gd name="connsiteY51" fmla="*/ 1545675 h 1597680"/>
              <a:gd name="connsiteX52" fmla="*/ 5026564 w 9662615"/>
              <a:gd name="connsiteY52" fmla="*/ 1545376 h 1597680"/>
              <a:gd name="connsiteX53" fmla="*/ 4969433 w 9662615"/>
              <a:gd name="connsiteY53" fmla="*/ 1550865 h 1597680"/>
              <a:gd name="connsiteX54" fmla="*/ 4929254 w 9662615"/>
              <a:gd name="connsiteY54" fmla="*/ 1563452 h 1597680"/>
              <a:gd name="connsiteX55" fmla="*/ 4871726 w 9662615"/>
              <a:gd name="connsiteY55" fmla="*/ 1570584 h 1597680"/>
              <a:gd name="connsiteX56" fmla="*/ 4843267 w 9662615"/>
              <a:gd name="connsiteY56" fmla="*/ 1561459 h 1597680"/>
              <a:gd name="connsiteX57" fmla="*/ 4821058 w 9662615"/>
              <a:gd name="connsiteY57" fmla="*/ 1553078 h 1597680"/>
              <a:gd name="connsiteX58" fmla="*/ 4791466 w 9662615"/>
              <a:gd name="connsiteY58" fmla="*/ 1561324 h 1597680"/>
              <a:gd name="connsiteX59" fmla="*/ 4784247 w 9662615"/>
              <a:gd name="connsiteY59" fmla="*/ 1562342 h 1597680"/>
              <a:gd name="connsiteX60" fmla="*/ 4743285 w 9662615"/>
              <a:gd name="connsiteY60" fmla="*/ 1597680 h 1597680"/>
              <a:gd name="connsiteX61" fmla="*/ 4697562 w 9662615"/>
              <a:gd name="connsiteY61" fmla="*/ 1551206 h 1597680"/>
              <a:gd name="connsiteX62" fmla="*/ 4662664 w 9662615"/>
              <a:gd name="connsiteY62" fmla="*/ 1573162 h 1597680"/>
              <a:gd name="connsiteX63" fmla="*/ 4603028 w 9662615"/>
              <a:gd name="connsiteY63" fmla="*/ 1568821 h 1597680"/>
              <a:gd name="connsiteX64" fmla="*/ 4541612 w 9662615"/>
              <a:gd name="connsiteY64" fmla="*/ 1545262 h 1597680"/>
              <a:gd name="connsiteX65" fmla="*/ 4422155 w 9662615"/>
              <a:gd name="connsiteY65" fmla="*/ 1542059 h 1597680"/>
              <a:gd name="connsiteX66" fmla="*/ 4221826 w 9662615"/>
              <a:gd name="connsiteY66" fmla="*/ 1508923 h 1597680"/>
              <a:gd name="connsiteX67" fmla="*/ 4096601 w 9662615"/>
              <a:gd name="connsiteY67" fmla="*/ 1521563 h 1597680"/>
              <a:gd name="connsiteX68" fmla="*/ 3970635 w 9662615"/>
              <a:gd name="connsiteY68" fmla="*/ 1544815 h 1597680"/>
              <a:gd name="connsiteX69" fmla="*/ 3833906 w 9662615"/>
              <a:gd name="connsiteY69" fmla="*/ 1516637 h 1597680"/>
              <a:gd name="connsiteX70" fmla="*/ 3696258 w 9662615"/>
              <a:gd name="connsiteY70" fmla="*/ 1537563 h 1597680"/>
              <a:gd name="connsiteX71" fmla="*/ 3594070 w 9662615"/>
              <a:gd name="connsiteY71" fmla="*/ 1509422 h 1597680"/>
              <a:gd name="connsiteX72" fmla="*/ 3565233 w 9662615"/>
              <a:gd name="connsiteY72" fmla="*/ 1515122 h 1597680"/>
              <a:gd name="connsiteX73" fmla="*/ 3560267 w 9662615"/>
              <a:gd name="connsiteY73" fmla="*/ 1516288 h 1597680"/>
              <a:gd name="connsiteX74" fmla="*/ 3540258 w 9662615"/>
              <a:gd name="connsiteY74" fmla="*/ 1516976 h 1597680"/>
              <a:gd name="connsiteX75" fmla="*/ 3534780 w 9662615"/>
              <a:gd name="connsiteY75" fmla="*/ 1522141 h 1597680"/>
              <a:gd name="connsiteX76" fmla="*/ 3504783 w 9662615"/>
              <a:gd name="connsiteY76" fmla="*/ 1526739 h 1597680"/>
              <a:gd name="connsiteX77" fmla="*/ 3430805 w 9662615"/>
              <a:gd name="connsiteY77" fmla="*/ 1542521 h 1597680"/>
              <a:gd name="connsiteX78" fmla="*/ 3292707 w 9662615"/>
              <a:gd name="connsiteY78" fmla="*/ 1520490 h 1597680"/>
              <a:gd name="connsiteX79" fmla="*/ 3187872 w 9662615"/>
              <a:gd name="connsiteY79" fmla="*/ 1519991 h 1597680"/>
              <a:gd name="connsiteX80" fmla="*/ 3148026 w 9662615"/>
              <a:gd name="connsiteY80" fmla="*/ 1524777 h 1597680"/>
              <a:gd name="connsiteX81" fmla="*/ 3092394 w 9662615"/>
              <a:gd name="connsiteY81" fmla="*/ 1528115 h 1597680"/>
              <a:gd name="connsiteX82" fmla="*/ 2994200 w 9662615"/>
              <a:gd name="connsiteY82" fmla="*/ 1537857 h 1597680"/>
              <a:gd name="connsiteX83" fmla="*/ 2862301 w 9662615"/>
              <a:gd name="connsiteY83" fmla="*/ 1544250 h 1597680"/>
              <a:gd name="connsiteX84" fmla="*/ 2766335 w 9662615"/>
              <a:gd name="connsiteY84" fmla="*/ 1527662 h 1597680"/>
              <a:gd name="connsiteX85" fmla="*/ 2757836 w 9662615"/>
              <a:gd name="connsiteY85" fmla="*/ 1531371 h 1597680"/>
              <a:gd name="connsiteX86" fmla="*/ 2691555 w 9662615"/>
              <a:gd name="connsiteY86" fmla="*/ 1530283 h 1597680"/>
              <a:gd name="connsiteX87" fmla="*/ 2491676 w 9662615"/>
              <a:gd name="connsiteY87" fmla="*/ 1500859 h 1597680"/>
              <a:gd name="connsiteX88" fmla="*/ 2378036 w 9662615"/>
              <a:gd name="connsiteY88" fmla="*/ 1520645 h 1597680"/>
              <a:gd name="connsiteX89" fmla="*/ 2284269 w 9662615"/>
              <a:gd name="connsiteY89" fmla="*/ 1503068 h 1597680"/>
              <a:gd name="connsiteX90" fmla="*/ 2207104 w 9662615"/>
              <a:gd name="connsiteY90" fmla="*/ 1508888 h 1597680"/>
              <a:gd name="connsiteX91" fmla="*/ 2149226 w 9662615"/>
              <a:gd name="connsiteY91" fmla="*/ 1523409 h 1597680"/>
              <a:gd name="connsiteX92" fmla="*/ 2084783 w 9662615"/>
              <a:gd name="connsiteY92" fmla="*/ 1524245 h 1597680"/>
              <a:gd name="connsiteX93" fmla="*/ 2070075 w 9662615"/>
              <a:gd name="connsiteY93" fmla="*/ 1511285 h 1597680"/>
              <a:gd name="connsiteX94" fmla="*/ 2001057 w 9662615"/>
              <a:gd name="connsiteY94" fmla="*/ 1516449 h 1597680"/>
              <a:gd name="connsiteX95" fmla="*/ 1896330 w 9662615"/>
              <a:gd name="connsiteY95" fmla="*/ 1525725 h 1597680"/>
              <a:gd name="connsiteX96" fmla="*/ 1835994 w 9662615"/>
              <a:gd name="connsiteY96" fmla="*/ 1527678 h 1597680"/>
              <a:gd name="connsiteX97" fmla="*/ 1671119 w 9662615"/>
              <a:gd name="connsiteY97" fmla="*/ 1536701 h 1597680"/>
              <a:gd name="connsiteX98" fmla="*/ 1601337 w 9662615"/>
              <a:gd name="connsiteY98" fmla="*/ 1548552 h 1597680"/>
              <a:gd name="connsiteX99" fmla="*/ 1407755 w 9662615"/>
              <a:gd name="connsiteY99" fmla="*/ 1571444 h 1597680"/>
              <a:gd name="connsiteX100" fmla="*/ 1271994 w 9662615"/>
              <a:gd name="connsiteY100" fmla="*/ 1579471 h 1597680"/>
              <a:gd name="connsiteX101" fmla="*/ 1249226 w 9662615"/>
              <a:gd name="connsiteY101" fmla="*/ 1583140 h 1597680"/>
              <a:gd name="connsiteX102" fmla="*/ 1217719 w 9662615"/>
              <a:gd name="connsiteY102" fmla="*/ 1580863 h 1597680"/>
              <a:gd name="connsiteX103" fmla="*/ 1091432 w 9662615"/>
              <a:gd name="connsiteY103" fmla="*/ 1571003 h 1597680"/>
              <a:gd name="connsiteX104" fmla="*/ 992039 w 9662615"/>
              <a:gd name="connsiteY104" fmla="*/ 1556662 h 1597680"/>
              <a:gd name="connsiteX105" fmla="*/ 868264 w 9662615"/>
              <a:gd name="connsiteY105" fmla="*/ 1566392 h 1597680"/>
              <a:gd name="connsiteX106" fmla="*/ 792765 w 9662615"/>
              <a:gd name="connsiteY106" fmla="*/ 1563102 h 1597680"/>
              <a:gd name="connsiteX107" fmla="*/ 669055 w 9662615"/>
              <a:gd name="connsiteY107" fmla="*/ 1543638 h 1597680"/>
              <a:gd name="connsiteX108" fmla="*/ 506152 w 9662615"/>
              <a:gd name="connsiteY108" fmla="*/ 1549124 h 1597680"/>
              <a:gd name="connsiteX109" fmla="*/ 472797 w 9662615"/>
              <a:gd name="connsiteY109" fmla="*/ 1568904 h 1597680"/>
              <a:gd name="connsiteX110" fmla="*/ 427864 w 9662615"/>
              <a:gd name="connsiteY110" fmla="*/ 1580848 h 1597680"/>
              <a:gd name="connsiteX111" fmla="*/ 408381 w 9662615"/>
              <a:gd name="connsiteY111" fmla="*/ 1552940 h 1597680"/>
              <a:gd name="connsiteX112" fmla="*/ 267163 w 9662615"/>
              <a:gd name="connsiteY112" fmla="*/ 1531913 h 1597680"/>
              <a:gd name="connsiteX113" fmla="*/ 196644 w 9662615"/>
              <a:gd name="connsiteY113" fmla="*/ 1524565 h 1597680"/>
              <a:gd name="connsiteX114" fmla="*/ 86819 w 9662615"/>
              <a:gd name="connsiteY114" fmla="*/ 1519517 h 1597680"/>
              <a:gd name="connsiteX115" fmla="*/ 53369 w 9662615"/>
              <a:gd name="connsiteY115" fmla="*/ 1516853 h 1597680"/>
              <a:gd name="connsiteX116" fmla="*/ 2359 w 9662615"/>
              <a:gd name="connsiteY116" fmla="*/ 1515247 h 1597680"/>
              <a:gd name="connsiteX117" fmla="*/ 0 w 9662615"/>
              <a:gd name="connsiteY117" fmla="*/ 1514932 h 1597680"/>
              <a:gd name="connsiteX118" fmla="*/ 0 w 9662615"/>
              <a:gd name="connsiteY118" fmla="*/ 0 h 1597680"/>
              <a:gd name="connsiteX0" fmla="*/ 0 w 9662615"/>
              <a:gd name="connsiteY0" fmla="*/ 0 h 1603753"/>
              <a:gd name="connsiteX1" fmla="*/ 9662615 w 9662615"/>
              <a:gd name="connsiteY1" fmla="*/ 0 h 1603753"/>
              <a:gd name="connsiteX2" fmla="*/ 9662615 w 9662615"/>
              <a:gd name="connsiteY2" fmla="*/ 1280346 h 1603753"/>
              <a:gd name="connsiteX3" fmla="*/ 9658420 w 9662615"/>
              <a:gd name="connsiteY3" fmla="*/ 1280106 h 1603753"/>
              <a:gd name="connsiteX4" fmla="*/ 9469546 w 9662615"/>
              <a:gd name="connsiteY4" fmla="*/ 1289837 h 1603753"/>
              <a:gd name="connsiteX5" fmla="*/ 9385895 w 9662615"/>
              <a:gd name="connsiteY5" fmla="*/ 1269203 h 1603753"/>
              <a:gd name="connsiteX6" fmla="*/ 9144767 w 9662615"/>
              <a:gd name="connsiteY6" fmla="*/ 1264120 h 1603753"/>
              <a:gd name="connsiteX7" fmla="*/ 8837252 w 9662615"/>
              <a:gd name="connsiteY7" fmla="*/ 1350515 h 1603753"/>
              <a:gd name="connsiteX8" fmla="*/ 8705466 w 9662615"/>
              <a:gd name="connsiteY8" fmla="*/ 1342419 h 1603753"/>
              <a:gd name="connsiteX9" fmla="*/ 8652221 w 9662615"/>
              <a:gd name="connsiteY9" fmla="*/ 1326906 h 1603753"/>
              <a:gd name="connsiteX10" fmla="*/ 8632312 w 9662615"/>
              <a:gd name="connsiteY10" fmla="*/ 1326025 h 1603753"/>
              <a:gd name="connsiteX11" fmla="*/ 8591582 w 9662615"/>
              <a:gd name="connsiteY11" fmla="*/ 1341666 h 1603753"/>
              <a:gd name="connsiteX12" fmla="*/ 8537336 w 9662615"/>
              <a:gd name="connsiteY12" fmla="*/ 1341684 h 1603753"/>
              <a:gd name="connsiteX13" fmla="*/ 8472508 w 9662615"/>
              <a:gd name="connsiteY13" fmla="*/ 1363109 h 1603753"/>
              <a:gd name="connsiteX14" fmla="*/ 8258477 w 9662615"/>
              <a:gd name="connsiteY14" fmla="*/ 1370666 h 1603753"/>
              <a:gd name="connsiteX15" fmla="*/ 8197961 w 9662615"/>
              <a:gd name="connsiteY15" fmla="*/ 1392804 h 1603753"/>
              <a:gd name="connsiteX16" fmla="*/ 8171196 w 9662615"/>
              <a:gd name="connsiteY16" fmla="*/ 1397216 h 1603753"/>
              <a:gd name="connsiteX17" fmla="*/ 8127667 w 9662615"/>
              <a:gd name="connsiteY17" fmla="*/ 1418254 h 1603753"/>
              <a:gd name="connsiteX18" fmla="*/ 7974579 w 9662615"/>
              <a:gd name="connsiteY18" fmla="*/ 1383439 h 1603753"/>
              <a:gd name="connsiteX19" fmla="*/ 7768351 w 9662615"/>
              <a:gd name="connsiteY19" fmla="*/ 1395051 h 1603753"/>
              <a:gd name="connsiteX20" fmla="*/ 7635985 w 9662615"/>
              <a:gd name="connsiteY20" fmla="*/ 1386363 h 1603753"/>
              <a:gd name="connsiteX21" fmla="*/ 7466069 w 9662615"/>
              <a:gd name="connsiteY21" fmla="*/ 1377654 h 1603753"/>
              <a:gd name="connsiteX22" fmla="*/ 7355642 w 9662615"/>
              <a:gd name="connsiteY22" fmla="*/ 1407761 h 1603753"/>
              <a:gd name="connsiteX23" fmla="*/ 7151610 w 9662615"/>
              <a:gd name="connsiteY23" fmla="*/ 1397856 h 1603753"/>
              <a:gd name="connsiteX24" fmla="*/ 7082147 w 9662615"/>
              <a:gd name="connsiteY24" fmla="*/ 1406113 h 1603753"/>
              <a:gd name="connsiteX25" fmla="*/ 7014958 w 9662615"/>
              <a:gd name="connsiteY25" fmla="*/ 1396883 h 1603753"/>
              <a:gd name="connsiteX26" fmla="*/ 6907567 w 9662615"/>
              <a:gd name="connsiteY26" fmla="*/ 1419149 h 1603753"/>
              <a:gd name="connsiteX27" fmla="*/ 6748428 w 9662615"/>
              <a:gd name="connsiteY27" fmla="*/ 1420308 h 1603753"/>
              <a:gd name="connsiteX28" fmla="*/ 6654257 w 9662615"/>
              <a:gd name="connsiteY28" fmla="*/ 1424143 h 1603753"/>
              <a:gd name="connsiteX29" fmla="*/ 6620123 w 9662615"/>
              <a:gd name="connsiteY29" fmla="*/ 1430535 h 1603753"/>
              <a:gd name="connsiteX30" fmla="*/ 6571355 w 9662615"/>
              <a:gd name="connsiteY30" fmla="*/ 1436144 h 1603753"/>
              <a:gd name="connsiteX31" fmla="*/ 6486557 w 9662615"/>
              <a:gd name="connsiteY31" fmla="*/ 1449861 h 1603753"/>
              <a:gd name="connsiteX32" fmla="*/ 6370419 w 9662615"/>
              <a:gd name="connsiteY32" fmla="*/ 1461649 h 1603753"/>
              <a:gd name="connsiteX33" fmla="*/ 6278839 w 9662615"/>
              <a:gd name="connsiteY33" fmla="*/ 1449160 h 1603753"/>
              <a:gd name="connsiteX34" fmla="*/ 6272455 w 9662615"/>
              <a:gd name="connsiteY34" fmla="*/ 1453191 h 1603753"/>
              <a:gd name="connsiteX35" fmla="*/ 6212659 w 9662615"/>
              <a:gd name="connsiteY35" fmla="*/ 1454850 h 1603753"/>
              <a:gd name="connsiteX36" fmla="*/ 6069317 w 9662615"/>
              <a:gd name="connsiteY36" fmla="*/ 1445838 h 1603753"/>
              <a:gd name="connsiteX37" fmla="*/ 5878477 w 9662615"/>
              <a:gd name="connsiteY37" fmla="*/ 1439180 h 1603753"/>
              <a:gd name="connsiteX38" fmla="*/ 5838387 w 9662615"/>
              <a:gd name="connsiteY38" fmla="*/ 1444679 h 1603753"/>
              <a:gd name="connsiteX39" fmla="*/ 5771136 w 9662615"/>
              <a:gd name="connsiteY39" fmla="*/ 1453639 h 1603753"/>
              <a:gd name="connsiteX40" fmla="*/ 5724081 w 9662615"/>
              <a:gd name="connsiteY40" fmla="*/ 1470431 h 1603753"/>
              <a:gd name="connsiteX41" fmla="*/ 5666577 w 9662615"/>
              <a:gd name="connsiteY41" fmla="*/ 1473921 h 1603753"/>
              <a:gd name="connsiteX42" fmla="*/ 5649068 w 9662615"/>
              <a:gd name="connsiteY42" fmla="*/ 1461676 h 1603753"/>
              <a:gd name="connsiteX43" fmla="*/ 5588902 w 9662615"/>
              <a:gd name="connsiteY43" fmla="*/ 1469647 h 1603753"/>
              <a:gd name="connsiteX44" fmla="*/ 5498090 w 9662615"/>
              <a:gd name="connsiteY44" fmla="*/ 1483173 h 1603753"/>
              <a:gd name="connsiteX45" fmla="*/ 5444641 w 9662615"/>
              <a:gd name="connsiteY45" fmla="*/ 1487602 h 1603753"/>
              <a:gd name="connsiteX46" fmla="*/ 5299812 w 9662615"/>
              <a:gd name="connsiteY46" fmla="*/ 1503362 h 1603753"/>
              <a:gd name="connsiteX47" fmla="*/ 5213947 w 9662615"/>
              <a:gd name="connsiteY47" fmla="*/ 1516637 h 1603753"/>
              <a:gd name="connsiteX48" fmla="*/ 5090342 w 9662615"/>
              <a:gd name="connsiteY48" fmla="*/ 1546680 h 1603753"/>
              <a:gd name="connsiteX49" fmla="*/ 5129812 w 9662615"/>
              <a:gd name="connsiteY49" fmla="*/ 1521277 h 1603753"/>
              <a:gd name="connsiteX50" fmla="*/ 5059484 w 9662615"/>
              <a:gd name="connsiteY50" fmla="*/ 1546802 h 1603753"/>
              <a:gd name="connsiteX51" fmla="*/ 5038524 w 9662615"/>
              <a:gd name="connsiteY51" fmla="*/ 1545675 h 1603753"/>
              <a:gd name="connsiteX52" fmla="*/ 5026564 w 9662615"/>
              <a:gd name="connsiteY52" fmla="*/ 1545376 h 1603753"/>
              <a:gd name="connsiteX53" fmla="*/ 4969433 w 9662615"/>
              <a:gd name="connsiteY53" fmla="*/ 1550865 h 1603753"/>
              <a:gd name="connsiteX54" fmla="*/ 4929254 w 9662615"/>
              <a:gd name="connsiteY54" fmla="*/ 1563452 h 1603753"/>
              <a:gd name="connsiteX55" fmla="*/ 4871726 w 9662615"/>
              <a:gd name="connsiteY55" fmla="*/ 1570584 h 1603753"/>
              <a:gd name="connsiteX56" fmla="*/ 4843267 w 9662615"/>
              <a:gd name="connsiteY56" fmla="*/ 1561459 h 1603753"/>
              <a:gd name="connsiteX57" fmla="*/ 4821058 w 9662615"/>
              <a:gd name="connsiteY57" fmla="*/ 1553078 h 1603753"/>
              <a:gd name="connsiteX58" fmla="*/ 4791466 w 9662615"/>
              <a:gd name="connsiteY58" fmla="*/ 1561324 h 1603753"/>
              <a:gd name="connsiteX59" fmla="*/ 4784247 w 9662615"/>
              <a:gd name="connsiteY59" fmla="*/ 1562342 h 1603753"/>
              <a:gd name="connsiteX60" fmla="*/ 4743285 w 9662615"/>
              <a:gd name="connsiteY60" fmla="*/ 1597680 h 1603753"/>
              <a:gd name="connsiteX61" fmla="*/ 4697562 w 9662615"/>
              <a:gd name="connsiteY61" fmla="*/ 1551206 h 1603753"/>
              <a:gd name="connsiteX62" fmla="*/ 4662664 w 9662615"/>
              <a:gd name="connsiteY62" fmla="*/ 1573162 h 1603753"/>
              <a:gd name="connsiteX63" fmla="*/ 4603028 w 9662615"/>
              <a:gd name="connsiteY63" fmla="*/ 1568821 h 1603753"/>
              <a:gd name="connsiteX64" fmla="*/ 4541612 w 9662615"/>
              <a:gd name="connsiteY64" fmla="*/ 1545262 h 1603753"/>
              <a:gd name="connsiteX65" fmla="*/ 4422155 w 9662615"/>
              <a:gd name="connsiteY65" fmla="*/ 1542059 h 1603753"/>
              <a:gd name="connsiteX66" fmla="*/ 4221826 w 9662615"/>
              <a:gd name="connsiteY66" fmla="*/ 1508923 h 1603753"/>
              <a:gd name="connsiteX67" fmla="*/ 4096601 w 9662615"/>
              <a:gd name="connsiteY67" fmla="*/ 1521563 h 1603753"/>
              <a:gd name="connsiteX68" fmla="*/ 3970635 w 9662615"/>
              <a:gd name="connsiteY68" fmla="*/ 1544815 h 1603753"/>
              <a:gd name="connsiteX69" fmla="*/ 3833906 w 9662615"/>
              <a:gd name="connsiteY69" fmla="*/ 1516637 h 1603753"/>
              <a:gd name="connsiteX70" fmla="*/ 3696258 w 9662615"/>
              <a:gd name="connsiteY70" fmla="*/ 1537563 h 1603753"/>
              <a:gd name="connsiteX71" fmla="*/ 3594070 w 9662615"/>
              <a:gd name="connsiteY71" fmla="*/ 1509422 h 1603753"/>
              <a:gd name="connsiteX72" fmla="*/ 3565233 w 9662615"/>
              <a:gd name="connsiteY72" fmla="*/ 1515122 h 1603753"/>
              <a:gd name="connsiteX73" fmla="*/ 3560267 w 9662615"/>
              <a:gd name="connsiteY73" fmla="*/ 1516288 h 1603753"/>
              <a:gd name="connsiteX74" fmla="*/ 3540258 w 9662615"/>
              <a:gd name="connsiteY74" fmla="*/ 1516976 h 1603753"/>
              <a:gd name="connsiteX75" fmla="*/ 3534780 w 9662615"/>
              <a:gd name="connsiteY75" fmla="*/ 1522141 h 1603753"/>
              <a:gd name="connsiteX76" fmla="*/ 3504783 w 9662615"/>
              <a:gd name="connsiteY76" fmla="*/ 1526739 h 1603753"/>
              <a:gd name="connsiteX77" fmla="*/ 3430805 w 9662615"/>
              <a:gd name="connsiteY77" fmla="*/ 1542521 h 1603753"/>
              <a:gd name="connsiteX78" fmla="*/ 3292707 w 9662615"/>
              <a:gd name="connsiteY78" fmla="*/ 1520490 h 1603753"/>
              <a:gd name="connsiteX79" fmla="*/ 3187872 w 9662615"/>
              <a:gd name="connsiteY79" fmla="*/ 1519991 h 1603753"/>
              <a:gd name="connsiteX80" fmla="*/ 3148026 w 9662615"/>
              <a:gd name="connsiteY80" fmla="*/ 1524777 h 1603753"/>
              <a:gd name="connsiteX81" fmla="*/ 3092394 w 9662615"/>
              <a:gd name="connsiteY81" fmla="*/ 1528115 h 1603753"/>
              <a:gd name="connsiteX82" fmla="*/ 2994200 w 9662615"/>
              <a:gd name="connsiteY82" fmla="*/ 1537857 h 1603753"/>
              <a:gd name="connsiteX83" fmla="*/ 2862301 w 9662615"/>
              <a:gd name="connsiteY83" fmla="*/ 1544250 h 1603753"/>
              <a:gd name="connsiteX84" fmla="*/ 2766335 w 9662615"/>
              <a:gd name="connsiteY84" fmla="*/ 1527662 h 1603753"/>
              <a:gd name="connsiteX85" fmla="*/ 2757836 w 9662615"/>
              <a:gd name="connsiteY85" fmla="*/ 1531371 h 1603753"/>
              <a:gd name="connsiteX86" fmla="*/ 2691555 w 9662615"/>
              <a:gd name="connsiteY86" fmla="*/ 1530283 h 1603753"/>
              <a:gd name="connsiteX87" fmla="*/ 2491676 w 9662615"/>
              <a:gd name="connsiteY87" fmla="*/ 1500859 h 1603753"/>
              <a:gd name="connsiteX88" fmla="*/ 2378036 w 9662615"/>
              <a:gd name="connsiteY88" fmla="*/ 1520645 h 1603753"/>
              <a:gd name="connsiteX89" fmla="*/ 2284269 w 9662615"/>
              <a:gd name="connsiteY89" fmla="*/ 1503068 h 1603753"/>
              <a:gd name="connsiteX90" fmla="*/ 2207104 w 9662615"/>
              <a:gd name="connsiteY90" fmla="*/ 1508888 h 1603753"/>
              <a:gd name="connsiteX91" fmla="*/ 2149226 w 9662615"/>
              <a:gd name="connsiteY91" fmla="*/ 1523409 h 1603753"/>
              <a:gd name="connsiteX92" fmla="*/ 2084783 w 9662615"/>
              <a:gd name="connsiteY92" fmla="*/ 1524245 h 1603753"/>
              <a:gd name="connsiteX93" fmla="*/ 2070075 w 9662615"/>
              <a:gd name="connsiteY93" fmla="*/ 1511285 h 1603753"/>
              <a:gd name="connsiteX94" fmla="*/ 2001057 w 9662615"/>
              <a:gd name="connsiteY94" fmla="*/ 1516449 h 1603753"/>
              <a:gd name="connsiteX95" fmla="*/ 1896330 w 9662615"/>
              <a:gd name="connsiteY95" fmla="*/ 1525725 h 1603753"/>
              <a:gd name="connsiteX96" fmla="*/ 1835994 w 9662615"/>
              <a:gd name="connsiteY96" fmla="*/ 1527678 h 1603753"/>
              <a:gd name="connsiteX97" fmla="*/ 1671119 w 9662615"/>
              <a:gd name="connsiteY97" fmla="*/ 1536701 h 1603753"/>
              <a:gd name="connsiteX98" fmla="*/ 1601337 w 9662615"/>
              <a:gd name="connsiteY98" fmla="*/ 1548552 h 1603753"/>
              <a:gd name="connsiteX99" fmla="*/ 1407755 w 9662615"/>
              <a:gd name="connsiteY99" fmla="*/ 1571444 h 1603753"/>
              <a:gd name="connsiteX100" fmla="*/ 1271994 w 9662615"/>
              <a:gd name="connsiteY100" fmla="*/ 1579471 h 1603753"/>
              <a:gd name="connsiteX101" fmla="*/ 1249226 w 9662615"/>
              <a:gd name="connsiteY101" fmla="*/ 1583140 h 1603753"/>
              <a:gd name="connsiteX102" fmla="*/ 1217719 w 9662615"/>
              <a:gd name="connsiteY102" fmla="*/ 1580863 h 1603753"/>
              <a:gd name="connsiteX103" fmla="*/ 1091432 w 9662615"/>
              <a:gd name="connsiteY103" fmla="*/ 1571003 h 1603753"/>
              <a:gd name="connsiteX104" fmla="*/ 992039 w 9662615"/>
              <a:gd name="connsiteY104" fmla="*/ 1556662 h 1603753"/>
              <a:gd name="connsiteX105" fmla="*/ 868264 w 9662615"/>
              <a:gd name="connsiteY105" fmla="*/ 1566392 h 1603753"/>
              <a:gd name="connsiteX106" fmla="*/ 792765 w 9662615"/>
              <a:gd name="connsiteY106" fmla="*/ 1563102 h 1603753"/>
              <a:gd name="connsiteX107" fmla="*/ 669055 w 9662615"/>
              <a:gd name="connsiteY107" fmla="*/ 1543638 h 1603753"/>
              <a:gd name="connsiteX108" fmla="*/ 506152 w 9662615"/>
              <a:gd name="connsiteY108" fmla="*/ 1549124 h 1603753"/>
              <a:gd name="connsiteX109" fmla="*/ 472797 w 9662615"/>
              <a:gd name="connsiteY109" fmla="*/ 1568904 h 1603753"/>
              <a:gd name="connsiteX110" fmla="*/ 427864 w 9662615"/>
              <a:gd name="connsiteY110" fmla="*/ 1580848 h 1603753"/>
              <a:gd name="connsiteX111" fmla="*/ 408381 w 9662615"/>
              <a:gd name="connsiteY111" fmla="*/ 1552940 h 1603753"/>
              <a:gd name="connsiteX112" fmla="*/ 267163 w 9662615"/>
              <a:gd name="connsiteY112" fmla="*/ 1531913 h 1603753"/>
              <a:gd name="connsiteX113" fmla="*/ 196644 w 9662615"/>
              <a:gd name="connsiteY113" fmla="*/ 1524565 h 1603753"/>
              <a:gd name="connsiteX114" fmla="*/ 86819 w 9662615"/>
              <a:gd name="connsiteY114" fmla="*/ 1519517 h 1603753"/>
              <a:gd name="connsiteX115" fmla="*/ 53369 w 9662615"/>
              <a:gd name="connsiteY115" fmla="*/ 1516853 h 1603753"/>
              <a:gd name="connsiteX116" fmla="*/ 2359 w 9662615"/>
              <a:gd name="connsiteY116" fmla="*/ 1515247 h 1603753"/>
              <a:gd name="connsiteX117" fmla="*/ 0 w 9662615"/>
              <a:gd name="connsiteY117" fmla="*/ 1514932 h 1603753"/>
              <a:gd name="connsiteX118" fmla="*/ 0 w 9662615"/>
              <a:gd name="connsiteY118" fmla="*/ 0 h 1603753"/>
              <a:gd name="connsiteX0" fmla="*/ 0 w 9662615"/>
              <a:gd name="connsiteY0" fmla="*/ 0 h 1603753"/>
              <a:gd name="connsiteX1" fmla="*/ 9662615 w 9662615"/>
              <a:gd name="connsiteY1" fmla="*/ 0 h 1603753"/>
              <a:gd name="connsiteX2" fmla="*/ 9662615 w 9662615"/>
              <a:gd name="connsiteY2" fmla="*/ 1280346 h 1603753"/>
              <a:gd name="connsiteX3" fmla="*/ 9658420 w 9662615"/>
              <a:gd name="connsiteY3" fmla="*/ 1280106 h 1603753"/>
              <a:gd name="connsiteX4" fmla="*/ 9469546 w 9662615"/>
              <a:gd name="connsiteY4" fmla="*/ 1289837 h 1603753"/>
              <a:gd name="connsiteX5" fmla="*/ 9385895 w 9662615"/>
              <a:gd name="connsiteY5" fmla="*/ 1269203 h 1603753"/>
              <a:gd name="connsiteX6" fmla="*/ 9144767 w 9662615"/>
              <a:gd name="connsiteY6" fmla="*/ 1264120 h 1603753"/>
              <a:gd name="connsiteX7" fmla="*/ 8837252 w 9662615"/>
              <a:gd name="connsiteY7" fmla="*/ 1350515 h 1603753"/>
              <a:gd name="connsiteX8" fmla="*/ 8705466 w 9662615"/>
              <a:gd name="connsiteY8" fmla="*/ 1342419 h 1603753"/>
              <a:gd name="connsiteX9" fmla="*/ 8652221 w 9662615"/>
              <a:gd name="connsiteY9" fmla="*/ 1326906 h 1603753"/>
              <a:gd name="connsiteX10" fmla="*/ 8632312 w 9662615"/>
              <a:gd name="connsiteY10" fmla="*/ 1326025 h 1603753"/>
              <a:gd name="connsiteX11" fmla="*/ 8591582 w 9662615"/>
              <a:gd name="connsiteY11" fmla="*/ 1341666 h 1603753"/>
              <a:gd name="connsiteX12" fmla="*/ 8537336 w 9662615"/>
              <a:gd name="connsiteY12" fmla="*/ 1341684 h 1603753"/>
              <a:gd name="connsiteX13" fmla="*/ 8472508 w 9662615"/>
              <a:gd name="connsiteY13" fmla="*/ 1363109 h 1603753"/>
              <a:gd name="connsiteX14" fmla="*/ 8258477 w 9662615"/>
              <a:gd name="connsiteY14" fmla="*/ 1370666 h 1603753"/>
              <a:gd name="connsiteX15" fmla="*/ 8197961 w 9662615"/>
              <a:gd name="connsiteY15" fmla="*/ 1392804 h 1603753"/>
              <a:gd name="connsiteX16" fmla="*/ 8171196 w 9662615"/>
              <a:gd name="connsiteY16" fmla="*/ 1397216 h 1603753"/>
              <a:gd name="connsiteX17" fmla="*/ 8127667 w 9662615"/>
              <a:gd name="connsiteY17" fmla="*/ 1418254 h 1603753"/>
              <a:gd name="connsiteX18" fmla="*/ 7974579 w 9662615"/>
              <a:gd name="connsiteY18" fmla="*/ 1383439 h 1603753"/>
              <a:gd name="connsiteX19" fmla="*/ 7768351 w 9662615"/>
              <a:gd name="connsiteY19" fmla="*/ 1395051 h 1603753"/>
              <a:gd name="connsiteX20" fmla="*/ 7635985 w 9662615"/>
              <a:gd name="connsiteY20" fmla="*/ 1386363 h 1603753"/>
              <a:gd name="connsiteX21" fmla="*/ 7466069 w 9662615"/>
              <a:gd name="connsiteY21" fmla="*/ 1377654 h 1603753"/>
              <a:gd name="connsiteX22" fmla="*/ 7355642 w 9662615"/>
              <a:gd name="connsiteY22" fmla="*/ 1407761 h 1603753"/>
              <a:gd name="connsiteX23" fmla="*/ 7151610 w 9662615"/>
              <a:gd name="connsiteY23" fmla="*/ 1397856 h 1603753"/>
              <a:gd name="connsiteX24" fmla="*/ 7082147 w 9662615"/>
              <a:gd name="connsiteY24" fmla="*/ 1406113 h 1603753"/>
              <a:gd name="connsiteX25" fmla="*/ 7014958 w 9662615"/>
              <a:gd name="connsiteY25" fmla="*/ 1396883 h 1603753"/>
              <a:gd name="connsiteX26" fmla="*/ 6907567 w 9662615"/>
              <a:gd name="connsiteY26" fmla="*/ 1419149 h 1603753"/>
              <a:gd name="connsiteX27" fmla="*/ 6748428 w 9662615"/>
              <a:gd name="connsiteY27" fmla="*/ 1420308 h 1603753"/>
              <a:gd name="connsiteX28" fmla="*/ 6654257 w 9662615"/>
              <a:gd name="connsiteY28" fmla="*/ 1424143 h 1603753"/>
              <a:gd name="connsiteX29" fmla="*/ 6620123 w 9662615"/>
              <a:gd name="connsiteY29" fmla="*/ 1430535 h 1603753"/>
              <a:gd name="connsiteX30" fmla="*/ 6571355 w 9662615"/>
              <a:gd name="connsiteY30" fmla="*/ 1436144 h 1603753"/>
              <a:gd name="connsiteX31" fmla="*/ 6486557 w 9662615"/>
              <a:gd name="connsiteY31" fmla="*/ 1449861 h 1603753"/>
              <a:gd name="connsiteX32" fmla="*/ 6370419 w 9662615"/>
              <a:gd name="connsiteY32" fmla="*/ 1461649 h 1603753"/>
              <a:gd name="connsiteX33" fmla="*/ 6278839 w 9662615"/>
              <a:gd name="connsiteY33" fmla="*/ 1449160 h 1603753"/>
              <a:gd name="connsiteX34" fmla="*/ 6272455 w 9662615"/>
              <a:gd name="connsiteY34" fmla="*/ 1453191 h 1603753"/>
              <a:gd name="connsiteX35" fmla="*/ 6212659 w 9662615"/>
              <a:gd name="connsiteY35" fmla="*/ 1454850 h 1603753"/>
              <a:gd name="connsiteX36" fmla="*/ 6069317 w 9662615"/>
              <a:gd name="connsiteY36" fmla="*/ 1445838 h 1603753"/>
              <a:gd name="connsiteX37" fmla="*/ 5878477 w 9662615"/>
              <a:gd name="connsiteY37" fmla="*/ 1439180 h 1603753"/>
              <a:gd name="connsiteX38" fmla="*/ 5838387 w 9662615"/>
              <a:gd name="connsiteY38" fmla="*/ 1444679 h 1603753"/>
              <a:gd name="connsiteX39" fmla="*/ 5771136 w 9662615"/>
              <a:gd name="connsiteY39" fmla="*/ 1453639 h 1603753"/>
              <a:gd name="connsiteX40" fmla="*/ 5724081 w 9662615"/>
              <a:gd name="connsiteY40" fmla="*/ 1470431 h 1603753"/>
              <a:gd name="connsiteX41" fmla="*/ 5666577 w 9662615"/>
              <a:gd name="connsiteY41" fmla="*/ 1473921 h 1603753"/>
              <a:gd name="connsiteX42" fmla="*/ 5649068 w 9662615"/>
              <a:gd name="connsiteY42" fmla="*/ 1461676 h 1603753"/>
              <a:gd name="connsiteX43" fmla="*/ 5588902 w 9662615"/>
              <a:gd name="connsiteY43" fmla="*/ 1469647 h 1603753"/>
              <a:gd name="connsiteX44" fmla="*/ 5498090 w 9662615"/>
              <a:gd name="connsiteY44" fmla="*/ 1483173 h 1603753"/>
              <a:gd name="connsiteX45" fmla="*/ 5444641 w 9662615"/>
              <a:gd name="connsiteY45" fmla="*/ 1487602 h 1603753"/>
              <a:gd name="connsiteX46" fmla="*/ 5299812 w 9662615"/>
              <a:gd name="connsiteY46" fmla="*/ 1503362 h 1603753"/>
              <a:gd name="connsiteX47" fmla="*/ 5213947 w 9662615"/>
              <a:gd name="connsiteY47" fmla="*/ 1516637 h 1603753"/>
              <a:gd name="connsiteX48" fmla="*/ 5090342 w 9662615"/>
              <a:gd name="connsiteY48" fmla="*/ 1546680 h 1603753"/>
              <a:gd name="connsiteX49" fmla="*/ 5129812 w 9662615"/>
              <a:gd name="connsiteY49" fmla="*/ 1521277 h 1603753"/>
              <a:gd name="connsiteX50" fmla="*/ 5059484 w 9662615"/>
              <a:gd name="connsiteY50" fmla="*/ 1546802 h 1603753"/>
              <a:gd name="connsiteX51" fmla="*/ 5038524 w 9662615"/>
              <a:gd name="connsiteY51" fmla="*/ 1545675 h 1603753"/>
              <a:gd name="connsiteX52" fmla="*/ 5026564 w 9662615"/>
              <a:gd name="connsiteY52" fmla="*/ 1545376 h 1603753"/>
              <a:gd name="connsiteX53" fmla="*/ 4969433 w 9662615"/>
              <a:gd name="connsiteY53" fmla="*/ 1550865 h 1603753"/>
              <a:gd name="connsiteX54" fmla="*/ 4929254 w 9662615"/>
              <a:gd name="connsiteY54" fmla="*/ 1563452 h 1603753"/>
              <a:gd name="connsiteX55" fmla="*/ 4871726 w 9662615"/>
              <a:gd name="connsiteY55" fmla="*/ 1570584 h 1603753"/>
              <a:gd name="connsiteX56" fmla="*/ 4843267 w 9662615"/>
              <a:gd name="connsiteY56" fmla="*/ 1561459 h 1603753"/>
              <a:gd name="connsiteX57" fmla="*/ 4821058 w 9662615"/>
              <a:gd name="connsiteY57" fmla="*/ 1553078 h 1603753"/>
              <a:gd name="connsiteX58" fmla="*/ 4791466 w 9662615"/>
              <a:gd name="connsiteY58" fmla="*/ 1561324 h 1603753"/>
              <a:gd name="connsiteX59" fmla="*/ 4784247 w 9662615"/>
              <a:gd name="connsiteY59" fmla="*/ 1562342 h 1603753"/>
              <a:gd name="connsiteX60" fmla="*/ 4743285 w 9662615"/>
              <a:gd name="connsiteY60" fmla="*/ 1597680 h 1603753"/>
              <a:gd name="connsiteX61" fmla="*/ 4697562 w 9662615"/>
              <a:gd name="connsiteY61" fmla="*/ 1551206 h 1603753"/>
              <a:gd name="connsiteX62" fmla="*/ 4662664 w 9662615"/>
              <a:gd name="connsiteY62" fmla="*/ 1573162 h 1603753"/>
              <a:gd name="connsiteX63" fmla="*/ 4603028 w 9662615"/>
              <a:gd name="connsiteY63" fmla="*/ 1568821 h 1603753"/>
              <a:gd name="connsiteX64" fmla="*/ 4541612 w 9662615"/>
              <a:gd name="connsiteY64" fmla="*/ 1545262 h 1603753"/>
              <a:gd name="connsiteX65" fmla="*/ 4422155 w 9662615"/>
              <a:gd name="connsiteY65" fmla="*/ 1542059 h 1603753"/>
              <a:gd name="connsiteX66" fmla="*/ 4221826 w 9662615"/>
              <a:gd name="connsiteY66" fmla="*/ 1508923 h 1603753"/>
              <a:gd name="connsiteX67" fmla="*/ 4096601 w 9662615"/>
              <a:gd name="connsiteY67" fmla="*/ 1521563 h 1603753"/>
              <a:gd name="connsiteX68" fmla="*/ 3970635 w 9662615"/>
              <a:gd name="connsiteY68" fmla="*/ 1544815 h 1603753"/>
              <a:gd name="connsiteX69" fmla="*/ 3833906 w 9662615"/>
              <a:gd name="connsiteY69" fmla="*/ 1516637 h 1603753"/>
              <a:gd name="connsiteX70" fmla="*/ 3696258 w 9662615"/>
              <a:gd name="connsiteY70" fmla="*/ 1537563 h 1603753"/>
              <a:gd name="connsiteX71" fmla="*/ 3594070 w 9662615"/>
              <a:gd name="connsiteY71" fmla="*/ 1509422 h 1603753"/>
              <a:gd name="connsiteX72" fmla="*/ 3565233 w 9662615"/>
              <a:gd name="connsiteY72" fmla="*/ 1515122 h 1603753"/>
              <a:gd name="connsiteX73" fmla="*/ 3560267 w 9662615"/>
              <a:gd name="connsiteY73" fmla="*/ 1516288 h 1603753"/>
              <a:gd name="connsiteX74" fmla="*/ 3540258 w 9662615"/>
              <a:gd name="connsiteY74" fmla="*/ 1516976 h 1603753"/>
              <a:gd name="connsiteX75" fmla="*/ 3534780 w 9662615"/>
              <a:gd name="connsiteY75" fmla="*/ 1522141 h 1603753"/>
              <a:gd name="connsiteX76" fmla="*/ 3504783 w 9662615"/>
              <a:gd name="connsiteY76" fmla="*/ 1526739 h 1603753"/>
              <a:gd name="connsiteX77" fmla="*/ 3430805 w 9662615"/>
              <a:gd name="connsiteY77" fmla="*/ 1542521 h 1603753"/>
              <a:gd name="connsiteX78" fmla="*/ 3292707 w 9662615"/>
              <a:gd name="connsiteY78" fmla="*/ 1520490 h 1603753"/>
              <a:gd name="connsiteX79" fmla="*/ 3187872 w 9662615"/>
              <a:gd name="connsiteY79" fmla="*/ 1519991 h 1603753"/>
              <a:gd name="connsiteX80" fmla="*/ 3148026 w 9662615"/>
              <a:gd name="connsiteY80" fmla="*/ 1524777 h 1603753"/>
              <a:gd name="connsiteX81" fmla="*/ 3092394 w 9662615"/>
              <a:gd name="connsiteY81" fmla="*/ 1528115 h 1603753"/>
              <a:gd name="connsiteX82" fmla="*/ 2994200 w 9662615"/>
              <a:gd name="connsiteY82" fmla="*/ 1537857 h 1603753"/>
              <a:gd name="connsiteX83" fmla="*/ 2862301 w 9662615"/>
              <a:gd name="connsiteY83" fmla="*/ 1544250 h 1603753"/>
              <a:gd name="connsiteX84" fmla="*/ 2766335 w 9662615"/>
              <a:gd name="connsiteY84" fmla="*/ 1527662 h 1603753"/>
              <a:gd name="connsiteX85" fmla="*/ 2757836 w 9662615"/>
              <a:gd name="connsiteY85" fmla="*/ 1531371 h 1603753"/>
              <a:gd name="connsiteX86" fmla="*/ 2691555 w 9662615"/>
              <a:gd name="connsiteY86" fmla="*/ 1530283 h 1603753"/>
              <a:gd name="connsiteX87" fmla="*/ 2491676 w 9662615"/>
              <a:gd name="connsiteY87" fmla="*/ 1500859 h 1603753"/>
              <a:gd name="connsiteX88" fmla="*/ 2378036 w 9662615"/>
              <a:gd name="connsiteY88" fmla="*/ 1520645 h 1603753"/>
              <a:gd name="connsiteX89" fmla="*/ 2284269 w 9662615"/>
              <a:gd name="connsiteY89" fmla="*/ 1503068 h 1603753"/>
              <a:gd name="connsiteX90" fmla="*/ 2207104 w 9662615"/>
              <a:gd name="connsiteY90" fmla="*/ 1508888 h 1603753"/>
              <a:gd name="connsiteX91" fmla="*/ 2149226 w 9662615"/>
              <a:gd name="connsiteY91" fmla="*/ 1523409 h 1603753"/>
              <a:gd name="connsiteX92" fmla="*/ 2084783 w 9662615"/>
              <a:gd name="connsiteY92" fmla="*/ 1524245 h 1603753"/>
              <a:gd name="connsiteX93" fmla="*/ 2070075 w 9662615"/>
              <a:gd name="connsiteY93" fmla="*/ 1511285 h 1603753"/>
              <a:gd name="connsiteX94" fmla="*/ 2001057 w 9662615"/>
              <a:gd name="connsiteY94" fmla="*/ 1516449 h 1603753"/>
              <a:gd name="connsiteX95" fmla="*/ 1896330 w 9662615"/>
              <a:gd name="connsiteY95" fmla="*/ 1525725 h 1603753"/>
              <a:gd name="connsiteX96" fmla="*/ 1835994 w 9662615"/>
              <a:gd name="connsiteY96" fmla="*/ 1527678 h 1603753"/>
              <a:gd name="connsiteX97" fmla="*/ 1671119 w 9662615"/>
              <a:gd name="connsiteY97" fmla="*/ 1536701 h 1603753"/>
              <a:gd name="connsiteX98" fmla="*/ 1601337 w 9662615"/>
              <a:gd name="connsiteY98" fmla="*/ 1548552 h 1603753"/>
              <a:gd name="connsiteX99" fmla="*/ 1407755 w 9662615"/>
              <a:gd name="connsiteY99" fmla="*/ 1571444 h 1603753"/>
              <a:gd name="connsiteX100" fmla="*/ 1271994 w 9662615"/>
              <a:gd name="connsiteY100" fmla="*/ 1579471 h 1603753"/>
              <a:gd name="connsiteX101" fmla="*/ 1249226 w 9662615"/>
              <a:gd name="connsiteY101" fmla="*/ 1583140 h 1603753"/>
              <a:gd name="connsiteX102" fmla="*/ 1217719 w 9662615"/>
              <a:gd name="connsiteY102" fmla="*/ 1580863 h 1603753"/>
              <a:gd name="connsiteX103" fmla="*/ 1091432 w 9662615"/>
              <a:gd name="connsiteY103" fmla="*/ 1571003 h 1603753"/>
              <a:gd name="connsiteX104" fmla="*/ 992039 w 9662615"/>
              <a:gd name="connsiteY104" fmla="*/ 1556662 h 1603753"/>
              <a:gd name="connsiteX105" fmla="*/ 868264 w 9662615"/>
              <a:gd name="connsiteY105" fmla="*/ 1566392 h 1603753"/>
              <a:gd name="connsiteX106" fmla="*/ 792765 w 9662615"/>
              <a:gd name="connsiteY106" fmla="*/ 1563102 h 1603753"/>
              <a:gd name="connsiteX107" fmla="*/ 669055 w 9662615"/>
              <a:gd name="connsiteY107" fmla="*/ 1543638 h 1603753"/>
              <a:gd name="connsiteX108" fmla="*/ 506152 w 9662615"/>
              <a:gd name="connsiteY108" fmla="*/ 1549124 h 1603753"/>
              <a:gd name="connsiteX109" fmla="*/ 472797 w 9662615"/>
              <a:gd name="connsiteY109" fmla="*/ 1568904 h 1603753"/>
              <a:gd name="connsiteX110" fmla="*/ 427864 w 9662615"/>
              <a:gd name="connsiteY110" fmla="*/ 1580848 h 1603753"/>
              <a:gd name="connsiteX111" fmla="*/ 408381 w 9662615"/>
              <a:gd name="connsiteY111" fmla="*/ 1552940 h 1603753"/>
              <a:gd name="connsiteX112" fmla="*/ 267163 w 9662615"/>
              <a:gd name="connsiteY112" fmla="*/ 1531913 h 1603753"/>
              <a:gd name="connsiteX113" fmla="*/ 196644 w 9662615"/>
              <a:gd name="connsiteY113" fmla="*/ 1524565 h 1603753"/>
              <a:gd name="connsiteX114" fmla="*/ 86819 w 9662615"/>
              <a:gd name="connsiteY114" fmla="*/ 1519517 h 1603753"/>
              <a:gd name="connsiteX115" fmla="*/ 53369 w 9662615"/>
              <a:gd name="connsiteY115" fmla="*/ 1516853 h 1603753"/>
              <a:gd name="connsiteX116" fmla="*/ 2359 w 9662615"/>
              <a:gd name="connsiteY116" fmla="*/ 1515247 h 1603753"/>
              <a:gd name="connsiteX117" fmla="*/ 0 w 9662615"/>
              <a:gd name="connsiteY117" fmla="*/ 1514932 h 1603753"/>
              <a:gd name="connsiteX118" fmla="*/ 0 w 9662615"/>
              <a:gd name="connsiteY118" fmla="*/ 0 h 1603753"/>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422155 w 9662615"/>
              <a:gd name="connsiteY65" fmla="*/ 1542059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595077 w 9662615"/>
              <a:gd name="connsiteY63" fmla="*/ 1552918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595077 w 9662615"/>
              <a:gd name="connsiteY63" fmla="*/ 1552918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66659 w 9662615"/>
              <a:gd name="connsiteY68" fmla="*/ 1528913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96499"/>
              <a:gd name="connsiteX1" fmla="*/ 9662615 w 9662615"/>
              <a:gd name="connsiteY1" fmla="*/ 0 h 1596499"/>
              <a:gd name="connsiteX2" fmla="*/ 9662615 w 9662615"/>
              <a:gd name="connsiteY2" fmla="*/ 1280346 h 1596499"/>
              <a:gd name="connsiteX3" fmla="*/ 9658420 w 9662615"/>
              <a:gd name="connsiteY3" fmla="*/ 1280106 h 1596499"/>
              <a:gd name="connsiteX4" fmla="*/ 9469546 w 9662615"/>
              <a:gd name="connsiteY4" fmla="*/ 1289837 h 1596499"/>
              <a:gd name="connsiteX5" fmla="*/ 9385895 w 9662615"/>
              <a:gd name="connsiteY5" fmla="*/ 1269203 h 1596499"/>
              <a:gd name="connsiteX6" fmla="*/ 9144767 w 9662615"/>
              <a:gd name="connsiteY6" fmla="*/ 1264120 h 1596499"/>
              <a:gd name="connsiteX7" fmla="*/ 8837252 w 9662615"/>
              <a:gd name="connsiteY7" fmla="*/ 1350515 h 1596499"/>
              <a:gd name="connsiteX8" fmla="*/ 8705466 w 9662615"/>
              <a:gd name="connsiteY8" fmla="*/ 1342419 h 1596499"/>
              <a:gd name="connsiteX9" fmla="*/ 8652221 w 9662615"/>
              <a:gd name="connsiteY9" fmla="*/ 1326906 h 1596499"/>
              <a:gd name="connsiteX10" fmla="*/ 8632312 w 9662615"/>
              <a:gd name="connsiteY10" fmla="*/ 1326025 h 1596499"/>
              <a:gd name="connsiteX11" fmla="*/ 8591582 w 9662615"/>
              <a:gd name="connsiteY11" fmla="*/ 1341666 h 1596499"/>
              <a:gd name="connsiteX12" fmla="*/ 8537336 w 9662615"/>
              <a:gd name="connsiteY12" fmla="*/ 1341684 h 1596499"/>
              <a:gd name="connsiteX13" fmla="*/ 8472508 w 9662615"/>
              <a:gd name="connsiteY13" fmla="*/ 1363109 h 1596499"/>
              <a:gd name="connsiteX14" fmla="*/ 8258477 w 9662615"/>
              <a:gd name="connsiteY14" fmla="*/ 1370666 h 1596499"/>
              <a:gd name="connsiteX15" fmla="*/ 8197961 w 9662615"/>
              <a:gd name="connsiteY15" fmla="*/ 1392804 h 1596499"/>
              <a:gd name="connsiteX16" fmla="*/ 8171196 w 9662615"/>
              <a:gd name="connsiteY16" fmla="*/ 1397216 h 1596499"/>
              <a:gd name="connsiteX17" fmla="*/ 8127667 w 9662615"/>
              <a:gd name="connsiteY17" fmla="*/ 1418254 h 1596499"/>
              <a:gd name="connsiteX18" fmla="*/ 7974579 w 9662615"/>
              <a:gd name="connsiteY18" fmla="*/ 1383439 h 1596499"/>
              <a:gd name="connsiteX19" fmla="*/ 7768351 w 9662615"/>
              <a:gd name="connsiteY19" fmla="*/ 1395051 h 1596499"/>
              <a:gd name="connsiteX20" fmla="*/ 7635985 w 9662615"/>
              <a:gd name="connsiteY20" fmla="*/ 1386363 h 1596499"/>
              <a:gd name="connsiteX21" fmla="*/ 7466069 w 9662615"/>
              <a:gd name="connsiteY21" fmla="*/ 1377654 h 1596499"/>
              <a:gd name="connsiteX22" fmla="*/ 7355642 w 9662615"/>
              <a:gd name="connsiteY22" fmla="*/ 1407761 h 1596499"/>
              <a:gd name="connsiteX23" fmla="*/ 7151610 w 9662615"/>
              <a:gd name="connsiteY23" fmla="*/ 1397856 h 1596499"/>
              <a:gd name="connsiteX24" fmla="*/ 7082147 w 9662615"/>
              <a:gd name="connsiteY24" fmla="*/ 1406113 h 1596499"/>
              <a:gd name="connsiteX25" fmla="*/ 7014958 w 9662615"/>
              <a:gd name="connsiteY25" fmla="*/ 1396883 h 1596499"/>
              <a:gd name="connsiteX26" fmla="*/ 6907567 w 9662615"/>
              <a:gd name="connsiteY26" fmla="*/ 1419149 h 1596499"/>
              <a:gd name="connsiteX27" fmla="*/ 6748428 w 9662615"/>
              <a:gd name="connsiteY27" fmla="*/ 1420308 h 1596499"/>
              <a:gd name="connsiteX28" fmla="*/ 6654257 w 9662615"/>
              <a:gd name="connsiteY28" fmla="*/ 1424143 h 1596499"/>
              <a:gd name="connsiteX29" fmla="*/ 6620123 w 9662615"/>
              <a:gd name="connsiteY29" fmla="*/ 1430535 h 1596499"/>
              <a:gd name="connsiteX30" fmla="*/ 6571355 w 9662615"/>
              <a:gd name="connsiteY30" fmla="*/ 1436144 h 1596499"/>
              <a:gd name="connsiteX31" fmla="*/ 6486557 w 9662615"/>
              <a:gd name="connsiteY31" fmla="*/ 1449861 h 1596499"/>
              <a:gd name="connsiteX32" fmla="*/ 6370419 w 9662615"/>
              <a:gd name="connsiteY32" fmla="*/ 1461649 h 1596499"/>
              <a:gd name="connsiteX33" fmla="*/ 6278839 w 9662615"/>
              <a:gd name="connsiteY33" fmla="*/ 1449160 h 1596499"/>
              <a:gd name="connsiteX34" fmla="*/ 6272455 w 9662615"/>
              <a:gd name="connsiteY34" fmla="*/ 1453191 h 1596499"/>
              <a:gd name="connsiteX35" fmla="*/ 6212659 w 9662615"/>
              <a:gd name="connsiteY35" fmla="*/ 1454850 h 1596499"/>
              <a:gd name="connsiteX36" fmla="*/ 6069317 w 9662615"/>
              <a:gd name="connsiteY36" fmla="*/ 1445838 h 1596499"/>
              <a:gd name="connsiteX37" fmla="*/ 5878477 w 9662615"/>
              <a:gd name="connsiteY37" fmla="*/ 1439180 h 1596499"/>
              <a:gd name="connsiteX38" fmla="*/ 5838387 w 9662615"/>
              <a:gd name="connsiteY38" fmla="*/ 1444679 h 1596499"/>
              <a:gd name="connsiteX39" fmla="*/ 5771136 w 9662615"/>
              <a:gd name="connsiteY39" fmla="*/ 1453639 h 1596499"/>
              <a:gd name="connsiteX40" fmla="*/ 5724081 w 9662615"/>
              <a:gd name="connsiteY40" fmla="*/ 1470431 h 1596499"/>
              <a:gd name="connsiteX41" fmla="*/ 5666577 w 9662615"/>
              <a:gd name="connsiteY41" fmla="*/ 1473921 h 1596499"/>
              <a:gd name="connsiteX42" fmla="*/ 5649068 w 9662615"/>
              <a:gd name="connsiteY42" fmla="*/ 1461676 h 1596499"/>
              <a:gd name="connsiteX43" fmla="*/ 5588902 w 9662615"/>
              <a:gd name="connsiteY43" fmla="*/ 1469647 h 1596499"/>
              <a:gd name="connsiteX44" fmla="*/ 5498090 w 9662615"/>
              <a:gd name="connsiteY44" fmla="*/ 1483173 h 1596499"/>
              <a:gd name="connsiteX45" fmla="*/ 5444641 w 9662615"/>
              <a:gd name="connsiteY45" fmla="*/ 1487602 h 1596499"/>
              <a:gd name="connsiteX46" fmla="*/ 5299812 w 9662615"/>
              <a:gd name="connsiteY46" fmla="*/ 1503362 h 1596499"/>
              <a:gd name="connsiteX47" fmla="*/ 5213947 w 9662615"/>
              <a:gd name="connsiteY47" fmla="*/ 1516637 h 1596499"/>
              <a:gd name="connsiteX48" fmla="*/ 5090342 w 9662615"/>
              <a:gd name="connsiteY48" fmla="*/ 1546680 h 1596499"/>
              <a:gd name="connsiteX49" fmla="*/ 5129812 w 9662615"/>
              <a:gd name="connsiteY49" fmla="*/ 1521277 h 1596499"/>
              <a:gd name="connsiteX50" fmla="*/ 5059484 w 9662615"/>
              <a:gd name="connsiteY50" fmla="*/ 1546802 h 1596499"/>
              <a:gd name="connsiteX51" fmla="*/ 5038524 w 9662615"/>
              <a:gd name="connsiteY51" fmla="*/ 1545675 h 1596499"/>
              <a:gd name="connsiteX52" fmla="*/ 5026564 w 9662615"/>
              <a:gd name="connsiteY52" fmla="*/ 1545376 h 1596499"/>
              <a:gd name="connsiteX53" fmla="*/ 4969433 w 9662615"/>
              <a:gd name="connsiteY53" fmla="*/ 1550865 h 1596499"/>
              <a:gd name="connsiteX54" fmla="*/ 4929254 w 9662615"/>
              <a:gd name="connsiteY54" fmla="*/ 1563452 h 1596499"/>
              <a:gd name="connsiteX55" fmla="*/ 4871726 w 9662615"/>
              <a:gd name="connsiteY55" fmla="*/ 1570584 h 1596499"/>
              <a:gd name="connsiteX56" fmla="*/ 4843267 w 9662615"/>
              <a:gd name="connsiteY56" fmla="*/ 1561459 h 1596499"/>
              <a:gd name="connsiteX57" fmla="*/ 4821058 w 9662615"/>
              <a:gd name="connsiteY57" fmla="*/ 1553078 h 1596499"/>
              <a:gd name="connsiteX58" fmla="*/ 4791466 w 9662615"/>
              <a:gd name="connsiteY58" fmla="*/ 1561324 h 1596499"/>
              <a:gd name="connsiteX59" fmla="*/ 4784247 w 9662615"/>
              <a:gd name="connsiteY59" fmla="*/ 1562342 h 1596499"/>
              <a:gd name="connsiteX60" fmla="*/ 4739309 w 9662615"/>
              <a:gd name="connsiteY60" fmla="*/ 1553948 h 1596499"/>
              <a:gd name="connsiteX61" fmla="*/ 4697562 w 9662615"/>
              <a:gd name="connsiteY61" fmla="*/ 1551206 h 1596499"/>
              <a:gd name="connsiteX62" fmla="*/ 4650737 w 9662615"/>
              <a:gd name="connsiteY62" fmla="*/ 1537381 h 1596499"/>
              <a:gd name="connsiteX63" fmla="*/ 4583150 w 9662615"/>
              <a:gd name="connsiteY63" fmla="*/ 1529064 h 1596499"/>
              <a:gd name="connsiteX64" fmla="*/ 4521734 w 9662615"/>
              <a:gd name="connsiteY64" fmla="*/ 1529359 h 1596499"/>
              <a:gd name="connsiteX65" fmla="*/ 4382398 w 9662615"/>
              <a:gd name="connsiteY65" fmla="*/ 1534108 h 1596499"/>
              <a:gd name="connsiteX66" fmla="*/ 4221826 w 9662615"/>
              <a:gd name="connsiteY66" fmla="*/ 1500972 h 1596499"/>
              <a:gd name="connsiteX67" fmla="*/ 4096601 w 9662615"/>
              <a:gd name="connsiteY67" fmla="*/ 1521563 h 1596499"/>
              <a:gd name="connsiteX68" fmla="*/ 3978586 w 9662615"/>
              <a:gd name="connsiteY68" fmla="*/ 1596499 h 1596499"/>
              <a:gd name="connsiteX69" fmla="*/ 3833906 w 9662615"/>
              <a:gd name="connsiteY69" fmla="*/ 1516637 h 1596499"/>
              <a:gd name="connsiteX70" fmla="*/ 3696258 w 9662615"/>
              <a:gd name="connsiteY70" fmla="*/ 1537563 h 1596499"/>
              <a:gd name="connsiteX71" fmla="*/ 3594070 w 9662615"/>
              <a:gd name="connsiteY71" fmla="*/ 1509422 h 1596499"/>
              <a:gd name="connsiteX72" fmla="*/ 3565233 w 9662615"/>
              <a:gd name="connsiteY72" fmla="*/ 1515122 h 1596499"/>
              <a:gd name="connsiteX73" fmla="*/ 3560267 w 9662615"/>
              <a:gd name="connsiteY73" fmla="*/ 1516288 h 1596499"/>
              <a:gd name="connsiteX74" fmla="*/ 3540258 w 9662615"/>
              <a:gd name="connsiteY74" fmla="*/ 1516976 h 1596499"/>
              <a:gd name="connsiteX75" fmla="*/ 3534780 w 9662615"/>
              <a:gd name="connsiteY75" fmla="*/ 1522141 h 1596499"/>
              <a:gd name="connsiteX76" fmla="*/ 3504783 w 9662615"/>
              <a:gd name="connsiteY76" fmla="*/ 1526739 h 1596499"/>
              <a:gd name="connsiteX77" fmla="*/ 3430805 w 9662615"/>
              <a:gd name="connsiteY77" fmla="*/ 1542521 h 1596499"/>
              <a:gd name="connsiteX78" fmla="*/ 3292707 w 9662615"/>
              <a:gd name="connsiteY78" fmla="*/ 1520490 h 1596499"/>
              <a:gd name="connsiteX79" fmla="*/ 3187872 w 9662615"/>
              <a:gd name="connsiteY79" fmla="*/ 1519991 h 1596499"/>
              <a:gd name="connsiteX80" fmla="*/ 3148026 w 9662615"/>
              <a:gd name="connsiteY80" fmla="*/ 1524777 h 1596499"/>
              <a:gd name="connsiteX81" fmla="*/ 3092394 w 9662615"/>
              <a:gd name="connsiteY81" fmla="*/ 1528115 h 1596499"/>
              <a:gd name="connsiteX82" fmla="*/ 2994200 w 9662615"/>
              <a:gd name="connsiteY82" fmla="*/ 1537857 h 1596499"/>
              <a:gd name="connsiteX83" fmla="*/ 2862301 w 9662615"/>
              <a:gd name="connsiteY83" fmla="*/ 1544250 h 1596499"/>
              <a:gd name="connsiteX84" fmla="*/ 2766335 w 9662615"/>
              <a:gd name="connsiteY84" fmla="*/ 1527662 h 1596499"/>
              <a:gd name="connsiteX85" fmla="*/ 2757836 w 9662615"/>
              <a:gd name="connsiteY85" fmla="*/ 1531371 h 1596499"/>
              <a:gd name="connsiteX86" fmla="*/ 2691555 w 9662615"/>
              <a:gd name="connsiteY86" fmla="*/ 1530283 h 1596499"/>
              <a:gd name="connsiteX87" fmla="*/ 2491676 w 9662615"/>
              <a:gd name="connsiteY87" fmla="*/ 1500859 h 1596499"/>
              <a:gd name="connsiteX88" fmla="*/ 2378036 w 9662615"/>
              <a:gd name="connsiteY88" fmla="*/ 1520645 h 1596499"/>
              <a:gd name="connsiteX89" fmla="*/ 2284269 w 9662615"/>
              <a:gd name="connsiteY89" fmla="*/ 1503068 h 1596499"/>
              <a:gd name="connsiteX90" fmla="*/ 2207104 w 9662615"/>
              <a:gd name="connsiteY90" fmla="*/ 1508888 h 1596499"/>
              <a:gd name="connsiteX91" fmla="*/ 2149226 w 9662615"/>
              <a:gd name="connsiteY91" fmla="*/ 1523409 h 1596499"/>
              <a:gd name="connsiteX92" fmla="*/ 2084783 w 9662615"/>
              <a:gd name="connsiteY92" fmla="*/ 1524245 h 1596499"/>
              <a:gd name="connsiteX93" fmla="*/ 2070075 w 9662615"/>
              <a:gd name="connsiteY93" fmla="*/ 1511285 h 1596499"/>
              <a:gd name="connsiteX94" fmla="*/ 2001057 w 9662615"/>
              <a:gd name="connsiteY94" fmla="*/ 1516449 h 1596499"/>
              <a:gd name="connsiteX95" fmla="*/ 1896330 w 9662615"/>
              <a:gd name="connsiteY95" fmla="*/ 1525725 h 1596499"/>
              <a:gd name="connsiteX96" fmla="*/ 1835994 w 9662615"/>
              <a:gd name="connsiteY96" fmla="*/ 1527678 h 1596499"/>
              <a:gd name="connsiteX97" fmla="*/ 1671119 w 9662615"/>
              <a:gd name="connsiteY97" fmla="*/ 1536701 h 1596499"/>
              <a:gd name="connsiteX98" fmla="*/ 1601337 w 9662615"/>
              <a:gd name="connsiteY98" fmla="*/ 1548552 h 1596499"/>
              <a:gd name="connsiteX99" fmla="*/ 1407755 w 9662615"/>
              <a:gd name="connsiteY99" fmla="*/ 1571444 h 1596499"/>
              <a:gd name="connsiteX100" fmla="*/ 1271994 w 9662615"/>
              <a:gd name="connsiteY100" fmla="*/ 1579471 h 1596499"/>
              <a:gd name="connsiteX101" fmla="*/ 1249226 w 9662615"/>
              <a:gd name="connsiteY101" fmla="*/ 1583140 h 1596499"/>
              <a:gd name="connsiteX102" fmla="*/ 1217719 w 9662615"/>
              <a:gd name="connsiteY102" fmla="*/ 1580863 h 1596499"/>
              <a:gd name="connsiteX103" fmla="*/ 1091432 w 9662615"/>
              <a:gd name="connsiteY103" fmla="*/ 1571003 h 1596499"/>
              <a:gd name="connsiteX104" fmla="*/ 992039 w 9662615"/>
              <a:gd name="connsiteY104" fmla="*/ 1556662 h 1596499"/>
              <a:gd name="connsiteX105" fmla="*/ 868264 w 9662615"/>
              <a:gd name="connsiteY105" fmla="*/ 1566392 h 1596499"/>
              <a:gd name="connsiteX106" fmla="*/ 792765 w 9662615"/>
              <a:gd name="connsiteY106" fmla="*/ 1563102 h 1596499"/>
              <a:gd name="connsiteX107" fmla="*/ 669055 w 9662615"/>
              <a:gd name="connsiteY107" fmla="*/ 1543638 h 1596499"/>
              <a:gd name="connsiteX108" fmla="*/ 506152 w 9662615"/>
              <a:gd name="connsiteY108" fmla="*/ 1549124 h 1596499"/>
              <a:gd name="connsiteX109" fmla="*/ 472797 w 9662615"/>
              <a:gd name="connsiteY109" fmla="*/ 1568904 h 1596499"/>
              <a:gd name="connsiteX110" fmla="*/ 427864 w 9662615"/>
              <a:gd name="connsiteY110" fmla="*/ 1580848 h 1596499"/>
              <a:gd name="connsiteX111" fmla="*/ 408381 w 9662615"/>
              <a:gd name="connsiteY111" fmla="*/ 1552940 h 1596499"/>
              <a:gd name="connsiteX112" fmla="*/ 267163 w 9662615"/>
              <a:gd name="connsiteY112" fmla="*/ 1531913 h 1596499"/>
              <a:gd name="connsiteX113" fmla="*/ 196644 w 9662615"/>
              <a:gd name="connsiteY113" fmla="*/ 1524565 h 1596499"/>
              <a:gd name="connsiteX114" fmla="*/ 86819 w 9662615"/>
              <a:gd name="connsiteY114" fmla="*/ 1519517 h 1596499"/>
              <a:gd name="connsiteX115" fmla="*/ 53369 w 9662615"/>
              <a:gd name="connsiteY115" fmla="*/ 1516853 h 1596499"/>
              <a:gd name="connsiteX116" fmla="*/ 2359 w 9662615"/>
              <a:gd name="connsiteY116" fmla="*/ 1515247 h 1596499"/>
              <a:gd name="connsiteX117" fmla="*/ 0 w 9662615"/>
              <a:gd name="connsiteY117" fmla="*/ 1514932 h 1596499"/>
              <a:gd name="connsiteX118" fmla="*/ 0 w 9662615"/>
              <a:gd name="connsiteY118" fmla="*/ 0 h 1596499"/>
              <a:gd name="connsiteX0" fmla="*/ 0 w 9662615"/>
              <a:gd name="connsiteY0" fmla="*/ 0 h 1600474"/>
              <a:gd name="connsiteX1" fmla="*/ 9662615 w 9662615"/>
              <a:gd name="connsiteY1" fmla="*/ 0 h 1600474"/>
              <a:gd name="connsiteX2" fmla="*/ 9662615 w 9662615"/>
              <a:gd name="connsiteY2" fmla="*/ 1280346 h 1600474"/>
              <a:gd name="connsiteX3" fmla="*/ 9658420 w 9662615"/>
              <a:gd name="connsiteY3" fmla="*/ 1280106 h 1600474"/>
              <a:gd name="connsiteX4" fmla="*/ 9469546 w 9662615"/>
              <a:gd name="connsiteY4" fmla="*/ 1289837 h 1600474"/>
              <a:gd name="connsiteX5" fmla="*/ 9385895 w 9662615"/>
              <a:gd name="connsiteY5" fmla="*/ 1269203 h 1600474"/>
              <a:gd name="connsiteX6" fmla="*/ 9144767 w 9662615"/>
              <a:gd name="connsiteY6" fmla="*/ 1264120 h 1600474"/>
              <a:gd name="connsiteX7" fmla="*/ 8837252 w 9662615"/>
              <a:gd name="connsiteY7" fmla="*/ 1350515 h 1600474"/>
              <a:gd name="connsiteX8" fmla="*/ 8705466 w 9662615"/>
              <a:gd name="connsiteY8" fmla="*/ 1342419 h 1600474"/>
              <a:gd name="connsiteX9" fmla="*/ 8652221 w 9662615"/>
              <a:gd name="connsiteY9" fmla="*/ 1326906 h 1600474"/>
              <a:gd name="connsiteX10" fmla="*/ 8632312 w 9662615"/>
              <a:gd name="connsiteY10" fmla="*/ 1326025 h 1600474"/>
              <a:gd name="connsiteX11" fmla="*/ 8591582 w 9662615"/>
              <a:gd name="connsiteY11" fmla="*/ 1341666 h 1600474"/>
              <a:gd name="connsiteX12" fmla="*/ 8537336 w 9662615"/>
              <a:gd name="connsiteY12" fmla="*/ 1341684 h 1600474"/>
              <a:gd name="connsiteX13" fmla="*/ 8472508 w 9662615"/>
              <a:gd name="connsiteY13" fmla="*/ 1363109 h 1600474"/>
              <a:gd name="connsiteX14" fmla="*/ 8258477 w 9662615"/>
              <a:gd name="connsiteY14" fmla="*/ 1370666 h 1600474"/>
              <a:gd name="connsiteX15" fmla="*/ 8197961 w 9662615"/>
              <a:gd name="connsiteY15" fmla="*/ 1392804 h 1600474"/>
              <a:gd name="connsiteX16" fmla="*/ 8171196 w 9662615"/>
              <a:gd name="connsiteY16" fmla="*/ 1397216 h 1600474"/>
              <a:gd name="connsiteX17" fmla="*/ 8127667 w 9662615"/>
              <a:gd name="connsiteY17" fmla="*/ 1418254 h 1600474"/>
              <a:gd name="connsiteX18" fmla="*/ 7974579 w 9662615"/>
              <a:gd name="connsiteY18" fmla="*/ 1383439 h 1600474"/>
              <a:gd name="connsiteX19" fmla="*/ 7768351 w 9662615"/>
              <a:gd name="connsiteY19" fmla="*/ 1395051 h 1600474"/>
              <a:gd name="connsiteX20" fmla="*/ 7635985 w 9662615"/>
              <a:gd name="connsiteY20" fmla="*/ 1386363 h 1600474"/>
              <a:gd name="connsiteX21" fmla="*/ 7466069 w 9662615"/>
              <a:gd name="connsiteY21" fmla="*/ 1377654 h 1600474"/>
              <a:gd name="connsiteX22" fmla="*/ 7355642 w 9662615"/>
              <a:gd name="connsiteY22" fmla="*/ 1407761 h 1600474"/>
              <a:gd name="connsiteX23" fmla="*/ 7151610 w 9662615"/>
              <a:gd name="connsiteY23" fmla="*/ 1397856 h 1600474"/>
              <a:gd name="connsiteX24" fmla="*/ 7082147 w 9662615"/>
              <a:gd name="connsiteY24" fmla="*/ 1406113 h 1600474"/>
              <a:gd name="connsiteX25" fmla="*/ 7014958 w 9662615"/>
              <a:gd name="connsiteY25" fmla="*/ 1396883 h 1600474"/>
              <a:gd name="connsiteX26" fmla="*/ 6907567 w 9662615"/>
              <a:gd name="connsiteY26" fmla="*/ 1419149 h 1600474"/>
              <a:gd name="connsiteX27" fmla="*/ 6748428 w 9662615"/>
              <a:gd name="connsiteY27" fmla="*/ 1420308 h 1600474"/>
              <a:gd name="connsiteX28" fmla="*/ 6654257 w 9662615"/>
              <a:gd name="connsiteY28" fmla="*/ 1424143 h 1600474"/>
              <a:gd name="connsiteX29" fmla="*/ 6620123 w 9662615"/>
              <a:gd name="connsiteY29" fmla="*/ 1430535 h 1600474"/>
              <a:gd name="connsiteX30" fmla="*/ 6571355 w 9662615"/>
              <a:gd name="connsiteY30" fmla="*/ 1436144 h 1600474"/>
              <a:gd name="connsiteX31" fmla="*/ 6486557 w 9662615"/>
              <a:gd name="connsiteY31" fmla="*/ 1449861 h 1600474"/>
              <a:gd name="connsiteX32" fmla="*/ 6370419 w 9662615"/>
              <a:gd name="connsiteY32" fmla="*/ 1461649 h 1600474"/>
              <a:gd name="connsiteX33" fmla="*/ 6278839 w 9662615"/>
              <a:gd name="connsiteY33" fmla="*/ 1449160 h 1600474"/>
              <a:gd name="connsiteX34" fmla="*/ 6272455 w 9662615"/>
              <a:gd name="connsiteY34" fmla="*/ 1453191 h 1600474"/>
              <a:gd name="connsiteX35" fmla="*/ 6212659 w 9662615"/>
              <a:gd name="connsiteY35" fmla="*/ 1454850 h 1600474"/>
              <a:gd name="connsiteX36" fmla="*/ 6069317 w 9662615"/>
              <a:gd name="connsiteY36" fmla="*/ 1445838 h 1600474"/>
              <a:gd name="connsiteX37" fmla="*/ 5878477 w 9662615"/>
              <a:gd name="connsiteY37" fmla="*/ 1439180 h 1600474"/>
              <a:gd name="connsiteX38" fmla="*/ 5838387 w 9662615"/>
              <a:gd name="connsiteY38" fmla="*/ 1444679 h 1600474"/>
              <a:gd name="connsiteX39" fmla="*/ 5771136 w 9662615"/>
              <a:gd name="connsiteY39" fmla="*/ 1453639 h 1600474"/>
              <a:gd name="connsiteX40" fmla="*/ 5724081 w 9662615"/>
              <a:gd name="connsiteY40" fmla="*/ 1470431 h 1600474"/>
              <a:gd name="connsiteX41" fmla="*/ 5666577 w 9662615"/>
              <a:gd name="connsiteY41" fmla="*/ 1473921 h 1600474"/>
              <a:gd name="connsiteX42" fmla="*/ 5649068 w 9662615"/>
              <a:gd name="connsiteY42" fmla="*/ 1461676 h 1600474"/>
              <a:gd name="connsiteX43" fmla="*/ 5588902 w 9662615"/>
              <a:gd name="connsiteY43" fmla="*/ 1469647 h 1600474"/>
              <a:gd name="connsiteX44" fmla="*/ 5498090 w 9662615"/>
              <a:gd name="connsiteY44" fmla="*/ 1483173 h 1600474"/>
              <a:gd name="connsiteX45" fmla="*/ 5444641 w 9662615"/>
              <a:gd name="connsiteY45" fmla="*/ 1487602 h 1600474"/>
              <a:gd name="connsiteX46" fmla="*/ 5299812 w 9662615"/>
              <a:gd name="connsiteY46" fmla="*/ 1503362 h 1600474"/>
              <a:gd name="connsiteX47" fmla="*/ 5213947 w 9662615"/>
              <a:gd name="connsiteY47" fmla="*/ 1516637 h 1600474"/>
              <a:gd name="connsiteX48" fmla="*/ 5090342 w 9662615"/>
              <a:gd name="connsiteY48" fmla="*/ 1546680 h 1600474"/>
              <a:gd name="connsiteX49" fmla="*/ 5129812 w 9662615"/>
              <a:gd name="connsiteY49" fmla="*/ 1521277 h 1600474"/>
              <a:gd name="connsiteX50" fmla="*/ 5059484 w 9662615"/>
              <a:gd name="connsiteY50" fmla="*/ 1546802 h 1600474"/>
              <a:gd name="connsiteX51" fmla="*/ 5038524 w 9662615"/>
              <a:gd name="connsiteY51" fmla="*/ 1545675 h 1600474"/>
              <a:gd name="connsiteX52" fmla="*/ 5026564 w 9662615"/>
              <a:gd name="connsiteY52" fmla="*/ 1545376 h 1600474"/>
              <a:gd name="connsiteX53" fmla="*/ 4969433 w 9662615"/>
              <a:gd name="connsiteY53" fmla="*/ 1550865 h 1600474"/>
              <a:gd name="connsiteX54" fmla="*/ 4929254 w 9662615"/>
              <a:gd name="connsiteY54" fmla="*/ 1563452 h 1600474"/>
              <a:gd name="connsiteX55" fmla="*/ 4871726 w 9662615"/>
              <a:gd name="connsiteY55" fmla="*/ 1570584 h 1600474"/>
              <a:gd name="connsiteX56" fmla="*/ 4843267 w 9662615"/>
              <a:gd name="connsiteY56" fmla="*/ 1561459 h 1600474"/>
              <a:gd name="connsiteX57" fmla="*/ 4821058 w 9662615"/>
              <a:gd name="connsiteY57" fmla="*/ 1553078 h 1600474"/>
              <a:gd name="connsiteX58" fmla="*/ 4791466 w 9662615"/>
              <a:gd name="connsiteY58" fmla="*/ 1561324 h 1600474"/>
              <a:gd name="connsiteX59" fmla="*/ 4784247 w 9662615"/>
              <a:gd name="connsiteY59" fmla="*/ 1562342 h 1600474"/>
              <a:gd name="connsiteX60" fmla="*/ 4739309 w 9662615"/>
              <a:gd name="connsiteY60" fmla="*/ 1553948 h 1600474"/>
              <a:gd name="connsiteX61" fmla="*/ 4697562 w 9662615"/>
              <a:gd name="connsiteY61" fmla="*/ 1551206 h 1600474"/>
              <a:gd name="connsiteX62" fmla="*/ 4650737 w 9662615"/>
              <a:gd name="connsiteY62" fmla="*/ 1537381 h 1600474"/>
              <a:gd name="connsiteX63" fmla="*/ 4583150 w 9662615"/>
              <a:gd name="connsiteY63" fmla="*/ 1529064 h 1600474"/>
              <a:gd name="connsiteX64" fmla="*/ 4521734 w 9662615"/>
              <a:gd name="connsiteY64" fmla="*/ 1529359 h 1600474"/>
              <a:gd name="connsiteX65" fmla="*/ 4382398 w 9662615"/>
              <a:gd name="connsiteY65" fmla="*/ 1534108 h 1600474"/>
              <a:gd name="connsiteX66" fmla="*/ 4221826 w 9662615"/>
              <a:gd name="connsiteY66" fmla="*/ 1500972 h 1600474"/>
              <a:gd name="connsiteX67" fmla="*/ 4096601 w 9662615"/>
              <a:gd name="connsiteY67" fmla="*/ 1521563 h 1600474"/>
              <a:gd name="connsiteX68" fmla="*/ 4046172 w 9662615"/>
              <a:gd name="connsiteY68" fmla="*/ 1600474 h 1600474"/>
              <a:gd name="connsiteX69" fmla="*/ 3833906 w 9662615"/>
              <a:gd name="connsiteY69" fmla="*/ 1516637 h 1600474"/>
              <a:gd name="connsiteX70" fmla="*/ 3696258 w 9662615"/>
              <a:gd name="connsiteY70" fmla="*/ 1537563 h 1600474"/>
              <a:gd name="connsiteX71" fmla="*/ 3594070 w 9662615"/>
              <a:gd name="connsiteY71" fmla="*/ 1509422 h 1600474"/>
              <a:gd name="connsiteX72" fmla="*/ 3565233 w 9662615"/>
              <a:gd name="connsiteY72" fmla="*/ 1515122 h 1600474"/>
              <a:gd name="connsiteX73" fmla="*/ 3560267 w 9662615"/>
              <a:gd name="connsiteY73" fmla="*/ 1516288 h 1600474"/>
              <a:gd name="connsiteX74" fmla="*/ 3540258 w 9662615"/>
              <a:gd name="connsiteY74" fmla="*/ 1516976 h 1600474"/>
              <a:gd name="connsiteX75" fmla="*/ 3534780 w 9662615"/>
              <a:gd name="connsiteY75" fmla="*/ 1522141 h 1600474"/>
              <a:gd name="connsiteX76" fmla="*/ 3504783 w 9662615"/>
              <a:gd name="connsiteY76" fmla="*/ 1526739 h 1600474"/>
              <a:gd name="connsiteX77" fmla="*/ 3430805 w 9662615"/>
              <a:gd name="connsiteY77" fmla="*/ 1542521 h 1600474"/>
              <a:gd name="connsiteX78" fmla="*/ 3292707 w 9662615"/>
              <a:gd name="connsiteY78" fmla="*/ 1520490 h 1600474"/>
              <a:gd name="connsiteX79" fmla="*/ 3187872 w 9662615"/>
              <a:gd name="connsiteY79" fmla="*/ 1519991 h 1600474"/>
              <a:gd name="connsiteX80" fmla="*/ 3148026 w 9662615"/>
              <a:gd name="connsiteY80" fmla="*/ 1524777 h 1600474"/>
              <a:gd name="connsiteX81" fmla="*/ 3092394 w 9662615"/>
              <a:gd name="connsiteY81" fmla="*/ 1528115 h 1600474"/>
              <a:gd name="connsiteX82" fmla="*/ 2994200 w 9662615"/>
              <a:gd name="connsiteY82" fmla="*/ 1537857 h 1600474"/>
              <a:gd name="connsiteX83" fmla="*/ 2862301 w 9662615"/>
              <a:gd name="connsiteY83" fmla="*/ 1544250 h 1600474"/>
              <a:gd name="connsiteX84" fmla="*/ 2766335 w 9662615"/>
              <a:gd name="connsiteY84" fmla="*/ 1527662 h 1600474"/>
              <a:gd name="connsiteX85" fmla="*/ 2757836 w 9662615"/>
              <a:gd name="connsiteY85" fmla="*/ 1531371 h 1600474"/>
              <a:gd name="connsiteX86" fmla="*/ 2691555 w 9662615"/>
              <a:gd name="connsiteY86" fmla="*/ 1530283 h 1600474"/>
              <a:gd name="connsiteX87" fmla="*/ 2491676 w 9662615"/>
              <a:gd name="connsiteY87" fmla="*/ 1500859 h 1600474"/>
              <a:gd name="connsiteX88" fmla="*/ 2378036 w 9662615"/>
              <a:gd name="connsiteY88" fmla="*/ 1520645 h 1600474"/>
              <a:gd name="connsiteX89" fmla="*/ 2284269 w 9662615"/>
              <a:gd name="connsiteY89" fmla="*/ 1503068 h 1600474"/>
              <a:gd name="connsiteX90" fmla="*/ 2207104 w 9662615"/>
              <a:gd name="connsiteY90" fmla="*/ 1508888 h 1600474"/>
              <a:gd name="connsiteX91" fmla="*/ 2149226 w 9662615"/>
              <a:gd name="connsiteY91" fmla="*/ 1523409 h 1600474"/>
              <a:gd name="connsiteX92" fmla="*/ 2084783 w 9662615"/>
              <a:gd name="connsiteY92" fmla="*/ 1524245 h 1600474"/>
              <a:gd name="connsiteX93" fmla="*/ 2070075 w 9662615"/>
              <a:gd name="connsiteY93" fmla="*/ 1511285 h 1600474"/>
              <a:gd name="connsiteX94" fmla="*/ 2001057 w 9662615"/>
              <a:gd name="connsiteY94" fmla="*/ 1516449 h 1600474"/>
              <a:gd name="connsiteX95" fmla="*/ 1896330 w 9662615"/>
              <a:gd name="connsiteY95" fmla="*/ 1525725 h 1600474"/>
              <a:gd name="connsiteX96" fmla="*/ 1835994 w 9662615"/>
              <a:gd name="connsiteY96" fmla="*/ 1527678 h 1600474"/>
              <a:gd name="connsiteX97" fmla="*/ 1671119 w 9662615"/>
              <a:gd name="connsiteY97" fmla="*/ 1536701 h 1600474"/>
              <a:gd name="connsiteX98" fmla="*/ 1601337 w 9662615"/>
              <a:gd name="connsiteY98" fmla="*/ 1548552 h 1600474"/>
              <a:gd name="connsiteX99" fmla="*/ 1407755 w 9662615"/>
              <a:gd name="connsiteY99" fmla="*/ 1571444 h 1600474"/>
              <a:gd name="connsiteX100" fmla="*/ 1271994 w 9662615"/>
              <a:gd name="connsiteY100" fmla="*/ 1579471 h 1600474"/>
              <a:gd name="connsiteX101" fmla="*/ 1249226 w 9662615"/>
              <a:gd name="connsiteY101" fmla="*/ 1583140 h 1600474"/>
              <a:gd name="connsiteX102" fmla="*/ 1217719 w 9662615"/>
              <a:gd name="connsiteY102" fmla="*/ 1580863 h 1600474"/>
              <a:gd name="connsiteX103" fmla="*/ 1091432 w 9662615"/>
              <a:gd name="connsiteY103" fmla="*/ 1571003 h 1600474"/>
              <a:gd name="connsiteX104" fmla="*/ 992039 w 9662615"/>
              <a:gd name="connsiteY104" fmla="*/ 1556662 h 1600474"/>
              <a:gd name="connsiteX105" fmla="*/ 868264 w 9662615"/>
              <a:gd name="connsiteY105" fmla="*/ 1566392 h 1600474"/>
              <a:gd name="connsiteX106" fmla="*/ 792765 w 9662615"/>
              <a:gd name="connsiteY106" fmla="*/ 1563102 h 1600474"/>
              <a:gd name="connsiteX107" fmla="*/ 669055 w 9662615"/>
              <a:gd name="connsiteY107" fmla="*/ 1543638 h 1600474"/>
              <a:gd name="connsiteX108" fmla="*/ 506152 w 9662615"/>
              <a:gd name="connsiteY108" fmla="*/ 1549124 h 1600474"/>
              <a:gd name="connsiteX109" fmla="*/ 472797 w 9662615"/>
              <a:gd name="connsiteY109" fmla="*/ 1568904 h 1600474"/>
              <a:gd name="connsiteX110" fmla="*/ 427864 w 9662615"/>
              <a:gd name="connsiteY110" fmla="*/ 1580848 h 1600474"/>
              <a:gd name="connsiteX111" fmla="*/ 408381 w 9662615"/>
              <a:gd name="connsiteY111" fmla="*/ 1552940 h 1600474"/>
              <a:gd name="connsiteX112" fmla="*/ 267163 w 9662615"/>
              <a:gd name="connsiteY112" fmla="*/ 1531913 h 1600474"/>
              <a:gd name="connsiteX113" fmla="*/ 196644 w 9662615"/>
              <a:gd name="connsiteY113" fmla="*/ 1524565 h 1600474"/>
              <a:gd name="connsiteX114" fmla="*/ 86819 w 9662615"/>
              <a:gd name="connsiteY114" fmla="*/ 1519517 h 1600474"/>
              <a:gd name="connsiteX115" fmla="*/ 53369 w 9662615"/>
              <a:gd name="connsiteY115" fmla="*/ 1516853 h 1600474"/>
              <a:gd name="connsiteX116" fmla="*/ 2359 w 9662615"/>
              <a:gd name="connsiteY116" fmla="*/ 1515247 h 1600474"/>
              <a:gd name="connsiteX117" fmla="*/ 0 w 9662615"/>
              <a:gd name="connsiteY117" fmla="*/ 1514932 h 1600474"/>
              <a:gd name="connsiteX118" fmla="*/ 0 w 9662615"/>
              <a:gd name="connsiteY118" fmla="*/ 0 h 1600474"/>
              <a:gd name="connsiteX0" fmla="*/ 0 w 9662615"/>
              <a:gd name="connsiteY0" fmla="*/ 0 h 1679987"/>
              <a:gd name="connsiteX1" fmla="*/ 9662615 w 9662615"/>
              <a:gd name="connsiteY1" fmla="*/ 0 h 1679987"/>
              <a:gd name="connsiteX2" fmla="*/ 9662615 w 9662615"/>
              <a:gd name="connsiteY2" fmla="*/ 1280346 h 1679987"/>
              <a:gd name="connsiteX3" fmla="*/ 9658420 w 9662615"/>
              <a:gd name="connsiteY3" fmla="*/ 1280106 h 1679987"/>
              <a:gd name="connsiteX4" fmla="*/ 9469546 w 9662615"/>
              <a:gd name="connsiteY4" fmla="*/ 1289837 h 1679987"/>
              <a:gd name="connsiteX5" fmla="*/ 9385895 w 9662615"/>
              <a:gd name="connsiteY5" fmla="*/ 1269203 h 1679987"/>
              <a:gd name="connsiteX6" fmla="*/ 9144767 w 9662615"/>
              <a:gd name="connsiteY6" fmla="*/ 1264120 h 1679987"/>
              <a:gd name="connsiteX7" fmla="*/ 8837252 w 9662615"/>
              <a:gd name="connsiteY7" fmla="*/ 1350515 h 1679987"/>
              <a:gd name="connsiteX8" fmla="*/ 8705466 w 9662615"/>
              <a:gd name="connsiteY8" fmla="*/ 1342419 h 1679987"/>
              <a:gd name="connsiteX9" fmla="*/ 8652221 w 9662615"/>
              <a:gd name="connsiteY9" fmla="*/ 1326906 h 1679987"/>
              <a:gd name="connsiteX10" fmla="*/ 8632312 w 9662615"/>
              <a:gd name="connsiteY10" fmla="*/ 1326025 h 1679987"/>
              <a:gd name="connsiteX11" fmla="*/ 8591582 w 9662615"/>
              <a:gd name="connsiteY11" fmla="*/ 1341666 h 1679987"/>
              <a:gd name="connsiteX12" fmla="*/ 8537336 w 9662615"/>
              <a:gd name="connsiteY12" fmla="*/ 1341684 h 1679987"/>
              <a:gd name="connsiteX13" fmla="*/ 8472508 w 9662615"/>
              <a:gd name="connsiteY13" fmla="*/ 1363109 h 1679987"/>
              <a:gd name="connsiteX14" fmla="*/ 8258477 w 9662615"/>
              <a:gd name="connsiteY14" fmla="*/ 1370666 h 1679987"/>
              <a:gd name="connsiteX15" fmla="*/ 8197961 w 9662615"/>
              <a:gd name="connsiteY15" fmla="*/ 1392804 h 1679987"/>
              <a:gd name="connsiteX16" fmla="*/ 8171196 w 9662615"/>
              <a:gd name="connsiteY16" fmla="*/ 1397216 h 1679987"/>
              <a:gd name="connsiteX17" fmla="*/ 8127667 w 9662615"/>
              <a:gd name="connsiteY17" fmla="*/ 1418254 h 1679987"/>
              <a:gd name="connsiteX18" fmla="*/ 7974579 w 9662615"/>
              <a:gd name="connsiteY18" fmla="*/ 1383439 h 1679987"/>
              <a:gd name="connsiteX19" fmla="*/ 7768351 w 9662615"/>
              <a:gd name="connsiteY19" fmla="*/ 1395051 h 1679987"/>
              <a:gd name="connsiteX20" fmla="*/ 7635985 w 9662615"/>
              <a:gd name="connsiteY20" fmla="*/ 1386363 h 1679987"/>
              <a:gd name="connsiteX21" fmla="*/ 7466069 w 9662615"/>
              <a:gd name="connsiteY21" fmla="*/ 1377654 h 1679987"/>
              <a:gd name="connsiteX22" fmla="*/ 7355642 w 9662615"/>
              <a:gd name="connsiteY22" fmla="*/ 1407761 h 1679987"/>
              <a:gd name="connsiteX23" fmla="*/ 7151610 w 9662615"/>
              <a:gd name="connsiteY23" fmla="*/ 1397856 h 1679987"/>
              <a:gd name="connsiteX24" fmla="*/ 7082147 w 9662615"/>
              <a:gd name="connsiteY24" fmla="*/ 1406113 h 1679987"/>
              <a:gd name="connsiteX25" fmla="*/ 7014958 w 9662615"/>
              <a:gd name="connsiteY25" fmla="*/ 1396883 h 1679987"/>
              <a:gd name="connsiteX26" fmla="*/ 6907567 w 9662615"/>
              <a:gd name="connsiteY26" fmla="*/ 1419149 h 1679987"/>
              <a:gd name="connsiteX27" fmla="*/ 6748428 w 9662615"/>
              <a:gd name="connsiteY27" fmla="*/ 1420308 h 1679987"/>
              <a:gd name="connsiteX28" fmla="*/ 6654257 w 9662615"/>
              <a:gd name="connsiteY28" fmla="*/ 1424143 h 1679987"/>
              <a:gd name="connsiteX29" fmla="*/ 6620123 w 9662615"/>
              <a:gd name="connsiteY29" fmla="*/ 1430535 h 1679987"/>
              <a:gd name="connsiteX30" fmla="*/ 6571355 w 9662615"/>
              <a:gd name="connsiteY30" fmla="*/ 1436144 h 1679987"/>
              <a:gd name="connsiteX31" fmla="*/ 6486557 w 9662615"/>
              <a:gd name="connsiteY31" fmla="*/ 1449861 h 1679987"/>
              <a:gd name="connsiteX32" fmla="*/ 6370419 w 9662615"/>
              <a:gd name="connsiteY32" fmla="*/ 1461649 h 1679987"/>
              <a:gd name="connsiteX33" fmla="*/ 6278839 w 9662615"/>
              <a:gd name="connsiteY33" fmla="*/ 1449160 h 1679987"/>
              <a:gd name="connsiteX34" fmla="*/ 6272455 w 9662615"/>
              <a:gd name="connsiteY34" fmla="*/ 1453191 h 1679987"/>
              <a:gd name="connsiteX35" fmla="*/ 6212659 w 9662615"/>
              <a:gd name="connsiteY35" fmla="*/ 1454850 h 1679987"/>
              <a:gd name="connsiteX36" fmla="*/ 6069317 w 9662615"/>
              <a:gd name="connsiteY36" fmla="*/ 1445838 h 1679987"/>
              <a:gd name="connsiteX37" fmla="*/ 5878477 w 9662615"/>
              <a:gd name="connsiteY37" fmla="*/ 1439180 h 1679987"/>
              <a:gd name="connsiteX38" fmla="*/ 5838387 w 9662615"/>
              <a:gd name="connsiteY38" fmla="*/ 1444679 h 1679987"/>
              <a:gd name="connsiteX39" fmla="*/ 5771136 w 9662615"/>
              <a:gd name="connsiteY39" fmla="*/ 1453639 h 1679987"/>
              <a:gd name="connsiteX40" fmla="*/ 5724081 w 9662615"/>
              <a:gd name="connsiteY40" fmla="*/ 1470431 h 1679987"/>
              <a:gd name="connsiteX41" fmla="*/ 5666577 w 9662615"/>
              <a:gd name="connsiteY41" fmla="*/ 1473921 h 1679987"/>
              <a:gd name="connsiteX42" fmla="*/ 5649068 w 9662615"/>
              <a:gd name="connsiteY42" fmla="*/ 1461676 h 1679987"/>
              <a:gd name="connsiteX43" fmla="*/ 5588902 w 9662615"/>
              <a:gd name="connsiteY43" fmla="*/ 1469647 h 1679987"/>
              <a:gd name="connsiteX44" fmla="*/ 5498090 w 9662615"/>
              <a:gd name="connsiteY44" fmla="*/ 1483173 h 1679987"/>
              <a:gd name="connsiteX45" fmla="*/ 5444641 w 9662615"/>
              <a:gd name="connsiteY45" fmla="*/ 1487602 h 1679987"/>
              <a:gd name="connsiteX46" fmla="*/ 5299812 w 9662615"/>
              <a:gd name="connsiteY46" fmla="*/ 1503362 h 1679987"/>
              <a:gd name="connsiteX47" fmla="*/ 5213947 w 9662615"/>
              <a:gd name="connsiteY47" fmla="*/ 1516637 h 1679987"/>
              <a:gd name="connsiteX48" fmla="*/ 5090342 w 9662615"/>
              <a:gd name="connsiteY48" fmla="*/ 1546680 h 1679987"/>
              <a:gd name="connsiteX49" fmla="*/ 5129812 w 9662615"/>
              <a:gd name="connsiteY49" fmla="*/ 1521277 h 1679987"/>
              <a:gd name="connsiteX50" fmla="*/ 5059484 w 9662615"/>
              <a:gd name="connsiteY50" fmla="*/ 1546802 h 1679987"/>
              <a:gd name="connsiteX51" fmla="*/ 5038524 w 9662615"/>
              <a:gd name="connsiteY51" fmla="*/ 1545675 h 1679987"/>
              <a:gd name="connsiteX52" fmla="*/ 5026564 w 9662615"/>
              <a:gd name="connsiteY52" fmla="*/ 1545376 h 1679987"/>
              <a:gd name="connsiteX53" fmla="*/ 4969433 w 9662615"/>
              <a:gd name="connsiteY53" fmla="*/ 1550865 h 1679987"/>
              <a:gd name="connsiteX54" fmla="*/ 4929254 w 9662615"/>
              <a:gd name="connsiteY54" fmla="*/ 1563452 h 1679987"/>
              <a:gd name="connsiteX55" fmla="*/ 4871726 w 9662615"/>
              <a:gd name="connsiteY55" fmla="*/ 1570584 h 1679987"/>
              <a:gd name="connsiteX56" fmla="*/ 4843267 w 9662615"/>
              <a:gd name="connsiteY56" fmla="*/ 1561459 h 1679987"/>
              <a:gd name="connsiteX57" fmla="*/ 4821058 w 9662615"/>
              <a:gd name="connsiteY57" fmla="*/ 1553078 h 1679987"/>
              <a:gd name="connsiteX58" fmla="*/ 4791466 w 9662615"/>
              <a:gd name="connsiteY58" fmla="*/ 1561324 h 1679987"/>
              <a:gd name="connsiteX59" fmla="*/ 4784247 w 9662615"/>
              <a:gd name="connsiteY59" fmla="*/ 1562342 h 1679987"/>
              <a:gd name="connsiteX60" fmla="*/ 4739309 w 9662615"/>
              <a:gd name="connsiteY60" fmla="*/ 1553948 h 1679987"/>
              <a:gd name="connsiteX61" fmla="*/ 4697562 w 9662615"/>
              <a:gd name="connsiteY61" fmla="*/ 1551206 h 1679987"/>
              <a:gd name="connsiteX62" fmla="*/ 4650737 w 9662615"/>
              <a:gd name="connsiteY62" fmla="*/ 1537381 h 1679987"/>
              <a:gd name="connsiteX63" fmla="*/ 4583150 w 9662615"/>
              <a:gd name="connsiteY63" fmla="*/ 1529064 h 1679987"/>
              <a:gd name="connsiteX64" fmla="*/ 4521734 w 9662615"/>
              <a:gd name="connsiteY64" fmla="*/ 1529359 h 1679987"/>
              <a:gd name="connsiteX65" fmla="*/ 4382398 w 9662615"/>
              <a:gd name="connsiteY65" fmla="*/ 1534108 h 1679987"/>
              <a:gd name="connsiteX66" fmla="*/ 4221826 w 9662615"/>
              <a:gd name="connsiteY66" fmla="*/ 1500972 h 1679987"/>
              <a:gd name="connsiteX67" fmla="*/ 4096601 w 9662615"/>
              <a:gd name="connsiteY67" fmla="*/ 1521563 h 1679987"/>
              <a:gd name="connsiteX68" fmla="*/ 3879195 w 9662615"/>
              <a:gd name="connsiteY68" fmla="*/ 1679987 h 1679987"/>
              <a:gd name="connsiteX69" fmla="*/ 3833906 w 9662615"/>
              <a:gd name="connsiteY69" fmla="*/ 1516637 h 1679987"/>
              <a:gd name="connsiteX70" fmla="*/ 3696258 w 9662615"/>
              <a:gd name="connsiteY70" fmla="*/ 1537563 h 1679987"/>
              <a:gd name="connsiteX71" fmla="*/ 3594070 w 9662615"/>
              <a:gd name="connsiteY71" fmla="*/ 1509422 h 1679987"/>
              <a:gd name="connsiteX72" fmla="*/ 3565233 w 9662615"/>
              <a:gd name="connsiteY72" fmla="*/ 1515122 h 1679987"/>
              <a:gd name="connsiteX73" fmla="*/ 3560267 w 9662615"/>
              <a:gd name="connsiteY73" fmla="*/ 1516288 h 1679987"/>
              <a:gd name="connsiteX74" fmla="*/ 3540258 w 9662615"/>
              <a:gd name="connsiteY74" fmla="*/ 1516976 h 1679987"/>
              <a:gd name="connsiteX75" fmla="*/ 3534780 w 9662615"/>
              <a:gd name="connsiteY75" fmla="*/ 1522141 h 1679987"/>
              <a:gd name="connsiteX76" fmla="*/ 3504783 w 9662615"/>
              <a:gd name="connsiteY76" fmla="*/ 1526739 h 1679987"/>
              <a:gd name="connsiteX77" fmla="*/ 3430805 w 9662615"/>
              <a:gd name="connsiteY77" fmla="*/ 1542521 h 1679987"/>
              <a:gd name="connsiteX78" fmla="*/ 3292707 w 9662615"/>
              <a:gd name="connsiteY78" fmla="*/ 1520490 h 1679987"/>
              <a:gd name="connsiteX79" fmla="*/ 3187872 w 9662615"/>
              <a:gd name="connsiteY79" fmla="*/ 1519991 h 1679987"/>
              <a:gd name="connsiteX80" fmla="*/ 3148026 w 9662615"/>
              <a:gd name="connsiteY80" fmla="*/ 1524777 h 1679987"/>
              <a:gd name="connsiteX81" fmla="*/ 3092394 w 9662615"/>
              <a:gd name="connsiteY81" fmla="*/ 1528115 h 1679987"/>
              <a:gd name="connsiteX82" fmla="*/ 2994200 w 9662615"/>
              <a:gd name="connsiteY82" fmla="*/ 1537857 h 1679987"/>
              <a:gd name="connsiteX83" fmla="*/ 2862301 w 9662615"/>
              <a:gd name="connsiteY83" fmla="*/ 1544250 h 1679987"/>
              <a:gd name="connsiteX84" fmla="*/ 2766335 w 9662615"/>
              <a:gd name="connsiteY84" fmla="*/ 1527662 h 1679987"/>
              <a:gd name="connsiteX85" fmla="*/ 2757836 w 9662615"/>
              <a:gd name="connsiteY85" fmla="*/ 1531371 h 1679987"/>
              <a:gd name="connsiteX86" fmla="*/ 2691555 w 9662615"/>
              <a:gd name="connsiteY86" fmla="*/ 1530283 h 1679987"/>
              <a:gd name="connsiteX87" fmla="*/ 2491676 w 9662615"/>
              <a:gd name="connsiteY87" fmla="*/ 1500859 h 1679987"/>
              <a:gd name="connsiteX88" fmla="*/ 2378036 w 9662615"/>
              <a:gd name="connsiteY88" fmla="*/ 1520645 h 1679987"/>
              <a:gd name="connsiteX89" fmla="*/ 2284269 w 9662615"/>
              <a:gd name="connsiteY89" fmla="*/ 1503068 h 1679987"/>
              <a:gd name="connsiteX90" fmla="*/ 2207104 w 9662615"/>
              <a:gd name="connsiteY90" fmla="*/ 1508888 h 1679987"/>
              <a:gd name="connsiteX91" fmla="*/ 2149226 w 9662615"/>
              <a:gd name="connsiteY91" fmla="*/ 1523409 h 1679987"/>
              <a:gd name="connsiteX92" fmla="*/ 2084783 w 9662615"/>
              <a:gd name="connsiteY92" fmla="*/ 1524245 h 1679987"/>
              <a:gd name="connsiteX93" fmla="*/ 2070075 w 9662615"/>
              <a:gd name="connsiteY93" fmla="*/ 1511285 h 1679987"/>
              <a:gd name="connsiteX94" fmla="*/ 2001057 w 9662615"/>
              <a:gd name="connsiteY94" fmla="*/ 1516449 h 1679987"/>
              <a:gd name="connsiteX95" fmla="*/ 1896330 w 9662615"/>
              <a:gd name="connsiteY95" fmla="*/ 1525725 h 1679987"/>
              <a:gd name="connsiteX96" fmla="*/ 1835994 w 9662615"/>
              <a:gd name="connsiteY96" fmla="*/ 1527678 h 1679987"/>
              <a:gd name="connsiteX97" fmla="*/ 1671119 w 9662615"/>
              <a:gd name="connsiteY97" fmla="*/ 1536701 h 1679987"/>
              <a:gd name="connsiteX98" fmla="*/ 1601337 w 9662615"/>
              <a:gd name="connsiteY98" fmla="*/ 1548552 h 1679987"/>
              <a:gd name="connsiteX99" fmla="*/ 1407755 w 9662615"/>
              <a:gd name="connsiteY99" fmla="*/ 1571444 h 1679987"/>
              <a:gd name="connsiteX100" fmla="*/ 1271994 w 9662615"/>
              <a:gd name="connsiteY100" fmla="*/ 1579471 h 1679987"/>
              <a:gd name="connsiteX101" fmla="*/ 1249226 w 9662615"/>
              <a:gd name="connsiteY101" fmla="*/ 1583140 h 1679987"/>
              <a:gd name="connsiteX102" fmla="*/ 1217719 w 9662615"/>
              <a:gd name="connsiteY102" fmla="*/ 1580863 h 1679987"/>
              <a:gd name="connsiteX103" fmla="*/ 1091432 w 9662615"/>
              <a:gd name="connsiteY103" fmla="*/ 1571003 h 1679987"/>
              <a:gd name="connsiteX104" fmla="*/ 992039 w 9662615"/>
              <a:gd name="connsiteY104" fmla="*/ 1556662 h 1679987"/>
              <a:gd name="connsiteX105" fmla="*/ 868264 w 9662615"/>
              <a:gd name="connsiteY105" fmla="*/ 1566392 h 1679987"/>
              <a:gd name="connsiteX106" fmla="*/ 792765 w 9662615"/>
              <a:gd name="connsiteY106" fmla="*/ 1563102 h 1679987"/>
              <a:gd name="connsiteX107" fmla="*/ 669055 w 9662615"/>
              <a:gd name="connsiteY107" fmla="*/ 1543638 h 1679987"/>
              <a:gd name="connsiteX108" fmla="*/ 506152 w 9662615"/>
              <a:gd name="connsiteY108" fmla="*/ 1549124 h 1679987"/>
              <a:gd name="connsiteX109" fmla="*/ 472797 w 9662615"/>
              <a:gd name="connsiteY109" fmla="*/ 1568904 h 1679987"/>
              <a:gd name="connsiteX110" fmla="*/ 427864 w 9662615"/>
              <a:gd name="connsiteY110" fmla="*/ 1580848 h 1679987"/>
              <a:gd name="connsiteX111" fmla="*/ 408381 w 9662615"/>
              <a:gd name="connsiteY111" fmla="*/ 1552940 h 1679987"/>
              <a:gd name="connsiteX112" fmla="*/ 267163 w 9662615"/>
              <a:gd name="connsiteY112" fmla="*/ 1531913 h 1679987"/>
              <a:gd name="connsiteX113" fmla="*/ 196644 w 9662615"/>
              <a:gd name="connsiteY113" fmla="*/ 1524565 h 1679987"/>
              <a:gd name="connsiteX114" fmla="*/ 86819 w 9662615"/>
              <a:gd name="connsiteY114" fmla="*/ 1519517 h 1679987"/>
              <a:gd name="connsiteX115" fmla="*/ 53369 w 9662615"/>
              <a:gd name="connsiteY115" fmla="*/ 1516853 h 1679987"/>
              <a:gd name="connsiteX116" fmla="*/ 2359 w 9662615"/>
              <a:gd name="connsiteY116" fmla="*/ 1515247 h 1679987"/>
              <a:gd name="connsiteX117" fmla="*/ 0 w 9662615"/>
              <a:gd name="connsiteY117" fmla="*/ 1514932 h 1679987"/>
              <a:gd name="connsiteX118" fmla="*/ 0 w 9662615"/>
              <a:gd name="connsiteY118" fmla="*/ 0 h 1679987"/>
              <a:gd name="connsiteX0" fmla="*/ 0 w 9662615"/>
              <a:gd name="connsiteY0" fmla="*/ 0 h 1648182"/>
              <a:gd name="connsiteX1" fmla="*/ 9662615 w 9662615"/>
              <a:gd name="connsiteY1" fmla="*/ 0 h 1648182"/>
              <a:gd name="connsiteX2" fmla="*/ 9662615 w 9662615"/>
              <a:gd name="connsiteY2" fmla="*/ 1280346 h 1648182"/>
              <a:gd name="connsiteX3" fmla="*/ 9658420 w 9662615"/>
              <a:gd name="connsiteY3" fmla="*/ 1280106 h 1648182"/>
              <a:gd name="connsiteX4" fmla="*/ 9469546 w 9662615"/>
              <a:gd name="connsiteY4" fmla="*/ 1289837 h 1648182"/>
              <a:gd name="connsiteX5" fmla="*/ 9385895 w 9662615"/>
              <a:gd name="connsiteY5" fmla="*/ 1269203 h 1648182"/>
              <a:gd name="connsiteX6" fmla="*/ 9144767 w 9662615"/>
              <a:gd name="connsiteY6" fmla="*/ 1264120 h 1648182"/>
              <a:gd name="connsiteX7" fmla="*/ 8837252 w 9662615"/>
              <a:gd name="connsiteY7" fmla="*/ 1350515 h 1648182"/>
              <a:gd name="connsiteX8" fmla="*/ 8705466 w 9662615"/>
              <a:gd name="connsiteY8" fmla="*/ 1342419 h 1648182"/>
              <a:gd name="connsiteX9" fmla="*/ 8652221 w 9662615"/>
              <a:gd name="connsiteY9" fmla="*/ 1326906 h 1648182"/>
              <a:gd name="connsiteX10" fmla="*/ 8632312 w 9662615"/>
              <a:gd name="connsiteY10" fmla="*/ 1326025 h 1648182"/>
              <a:gd name="connsiteX11" fmla="*/ 8591582 w 9662615"/>
              <a:gd name="connsiteY11" fmla="*/ 1341666 h 1648182"/>
              <a:gd name="connsiteX12" fmla="*/ 8537336 w 9662615"/>
              <a:gd name="connsiteY12" fmla="*/ 1341684 h 1648182"/>
              <a:gd name="connsiteX13" fmla="*/ 8472508 w 9662615"/>
              <a:gd name="connsiteY13" fmla="*/ 1363109 h 1648182"/>
              <a:gd name="connsiteX14" fmla="*/ 8258477 w 9662615"/>
              <a:gd name="connsiteY14" fmla="*/ 1370666 h 1648182"/>
              <a:gd name="connsiteX15" fmla="*/ 8197961 w 9662615"/>
              <a:gd name="connsiteY15" fmla="*/ 1392804 h 1648182"/>
              <a:gd name="connsiteX16" fmla="*/ 8171196 w 9662615"/>
              <a:gd name="connsiteY16" fmla="*/ 1397216 h 1648182"/>
              <a:gd name="connsiteX17" fmla="*/ 8127667 w 9662615"/>
              <a:gd name="connsiteY17" fmla="*/ 1418254 h 1648182"/>
              <a:gd name="connsiteX18" fmla="*/ 7974579 w 9662615"/>
              <a:gd name="connsiteY18" fmla="*/ 1383439 h 1648182"/>
              <a:gd name="connsiteX19" fmla="*/ 7768351 w 9662615"/>
              <a:gd name="connsiteY19" fmla="*/ 1395051 h 1648182"/>
              <a:gd name="connsiteX20" fmla="*/ 7635985 w 9662615"/>
              <a:gd name="connsiteY20" fmla="*/ 1386363 h 1648182"/>
              <a:gd name="connsiteX21" fmla="*/ 7466069 w 9662615"/>
              <a:gd name="connsiteY21" fmla="*/ 1377654 h 1648182"/>
              <a:gd name="connsiteX22" fmla="*/ 7355642 w 9662615"/>
              <a:gd name="connsiteY22" fmla="*/ 1407761 h 1648182"/>
              <a:gd name="connsiteX23" fmla="*/ 7151610 w 9662615"/>
              <a:gd name="connsiteY23" fmla="*/ 1397856 h 1648182"/>
              <a:gd name="connsiteX24" fmla="*/ 7082147 w 9662615"/>
              <a:gd name="connsiteY24" fmla="*/ 1406113 h 1648182"/>
              <a:gd name="connsiteX25" fmla="*/ 7014958 w 9662615"/>
              <a:gd name="connsiteY25" fmla="*/ 1396883 h 1648182"/>
              <a:gd name="connsiteX26" fmla="*/ 6907567 w 9662615"/>
              <a:gd name="connsiteY26" fmla="*/ 1419149 h 1648182"/>
              <a:gd name="connsiteX27" fmla="*/ 6748428 w 9662615"/>
              <a:gd name="connsiteY27" fmla="*/ 1420308 h 1648182"/>
              <a:gd name="connsiteX28" fmla="*/ 6654257 w 9662615"/>
              <a:gd name="connsiteY28" fmla="*/ 1424143 h 1648182"/>
              <a:gd name="connsiteX29" fmla="*/ 6620123 w 9662615"/>
              <a:gd name="connsiteY29" fmla="*/ 1430535 h 1648182"/>
              <a:gd name="connsiteX30" fmla="*/ 6571355 w 9662615"/>
              <a:gd name="connsiteY30" fmla="*/ 1436144 h 1648182"/>
              <a:gd name="connsiteX31" fmla="*/ 6486557 w 9662615"/>
              <a:gd name="connsiteY31" fmla="*/ 1449861 h 1648182"/>
              <a:gd name="connsiteX32" fmla="*/ 6370419 w 9662615"/>
              <a:gd name="connsiteY32" fmla="*/ 1461649 h 1648182"/>
              <a:gd name="connsiteX33" fmla="*/ 6278839 w 9662615"/>
              <a:gd name="connsiteY33" fmla="*/ 1449160 h 1648182"/>
              <a:gd name="connsiteX34" fmla="*/ 6272455 w 9662615"/>
              <a:gd name="connsiteY34" fmla="*/ 1453191 h 1648182"/>
              <a:gd name="connsiteX35" fmla="*/ 6212659 w 9662615"/>
              <a:gd name="connsiteY35" fmla="*/ 1454850 h 1648182"/>
              <a:gd name="connsiteX36" fmla="*/ 6069317 w 9662615"/>
              <a:gd name="connsiteY36" fmla="*/ 1445838 h 1648182"/>
              <a:gd name="connsiteX37" fmla="*/ 5878477 w 9662615"/>
              <a:gd name="connsiteY37" fmla="*/ 1439180 h 1648182"/>
              <a:gd name="connsiteX38" fmla="*/ 5838387 w 9662615"/>
              <a:gd name="connsiteY38" fmla="*/ 1444679 h 1648182"/>
              <a:gd name="connsiteX39" fmla="*/ 5771136 w 9662615"/>
              <a:gd name="connsiteY39" fmla="*/ 1453639 h 1648182"/>
              <a:gd name="connsiteX40" fmla="*/ 5724081 w 9662615"/>
              <a:gd name="connsiteY40" fmla="*/ 1470431 h 1648182"/>
              <a:gd name="connsiteX41" fmla="*/ 5666577 w 9662615"/>
              <a:gd name="connsiteY41" fmla="*/ 1473921 h 1648182"/>
              <a:gd name="connsiteX42" fmla="*/ 5649068 w 9662615"/>
              <a:gd name="connsiteY42" fmla="*/ 1461676 h 1648182"/>
              <a:gd name="connsiteX43" fmla="*/ 5588902 w 9662615"/>
              <a:gd name="connsiteY43" fmla="*/ 1469647 h 1648182"/>
              <a:gd name="connsiteX44" fmla="*/ 5498090 w 9662615"/>
              <a:gd name="connsiteY44" fmla="*/ 1483173 h 1648182"/>
              <a:gd name="connsiteX45" fmla="*/ 5444641 w 9662615"/>
              <a:gd name="connsiteY45" fmla="*/ 1487602 h 1648182"/>
              <a:gd name="connsiteX46" fmla="*/ 5299812 w 9662615"/>
              <a:gd name="connsiteY46" fmla="*/ 1503362 h 1648182"/>
              <a:gd name="connsiteX47" fmla="*/ 5213947 w 9662615"/>
              <a:gd name="connsiteY47" fmla="*/ 1516637 h 1648182"/>
              <a:gd name="connsiteX48" fmla="*/ 5090342 w 9662615"/>
              <a:gd name="connsiteY48" fmla="*/ 1546680 h 1648182"/>
              <a:gd name="connsiteX49" fmla="*/ 5129812 w 9662615"/>
              <a:gd name="connsiteY49" fmla="*/ 1521277 h 1648182"/>
              <a:gd name="connsiteX50" fmla="*/ 5059484 w 9662615"/>
              <a:gd name="connsiteY50" fmla="*/ 1546802 h 1648182"/>
              <a:gd name="connsiteX51" fmla="*/ 5038524 w 9662615"/>
              <a:gd name="connsiteY51" fmla="*/ 1545675 h 1648182"/>
              <a:gd name="connsiteX52" fmla="*/ 5026564 w 9662615"/>
              <a:gd name="connsiteY52" fmla="*/ 1545376 h 1648182"/>
              <a:gd name="connsiteX53" fmla="*/ 4969433 w 9662615"/>
              <a:gd name="connsiteY53" fmla="*/ 1550865 h 1648182"/>
              <a:gd name="connsiteX54" fmla="*/ 4929254 w 9662615"/>
              <a:gd name="connsiteY54" fmla="*/ 1563452 h 1648182"/>
              <a:gd name="connsiteX55" fmla="*/ 4871726 w 9662615"/>
              <a:gd name="connsiteY55" fmla="*/ 1570584 h 1648182"/>
              <a:gd name="connsiteX56" fmla="*/ 4843267 w 9662615"/>
              <a:gd name="connsiteY56" fmla="*/ 1561459 h 1648182"/>
              <a:gd name="connsiteX57" fmla="*/ 4821058 w 9662615"/>
              <a:gd name="connsiteY57" fmla="*/ 1553078 h 1648182"/>
              <a:gd name="connsiteX58" fmla="*/ 4791466 w 9662615"/>
              <a:gd name="connsiteY58" fmla="*/ 1561324 h 1648182"/>
              <a:gd name="connsiteX59" fmla="*/ 4784247 w 9662615"/>
              <a:gd name="connsiteY59" fmla="*/ 1562342 h 1648182"/>
              <a:gd name="connsiteX60" fmla="*/ 4739309 w 9662615"/>
              <a:gd name="connsiteY60" fmla="*/ 1553948 h 1648182"/>
              <a:gd name="connsiteX61" fmla="*/ 4697562 w 9662615"/>
              <a:gd name="connsiteY61" fmla="*/ 1551206 h 1648182"/>
              <a:gd name="connsiteX62" fmla="*/ 4650737 w 9662615"/>
              <a:gd name="connsiteY62" fmla="*/ 1537381 h 1648182"/>
              <a:gd name="connsiteX63" fmla="*/ 4583150 w 9662615"/>
              <a:gd name="connsiteY63" fmla="*/ 1529064 h 1648182"/>
              <a:gd name="connsiteX64" fmla="*/ 4521734 w 9662615"/>
              <a:gd name="connsiteY64" fmla="*/ 1529359 h 1648182"/>
              <a:gd name="connsiteX65" fmla="*/ 4382398 w 9662615"/>
              <a:gd name="connsiteY65" fmla="*/ 1534108 h 1648182"/>
              <a:gd name="connsiteX66" fmla="*/ 4221826 w 9662615"/>
              <a:gd name="connsiteY66" fmla="*/ 1500972 h 1648182"/>
              <a:gd name="connsiteX67" fmla="*/ 4096601 w 9662615"/>
              <a:gd name="connsiteY67" fmla="*/ 1521563 h 1648182"/>
              <a:gd name="connsiteX68" fmla="*/ 4058099 w 9662615"/>
              <a:gd name="connsiteY68" fmla="*/ 1648182 h 1648182"/>
              <a:gd name="connsiteX69" fmla="*/ 3833906 w 9662615"/>
              <a:gd name="connsiteY69" fmla="*/ 1516637 h 1648182"/>
              <a:gd name="connsiteX70" fmla="*/ 3696258 w 9662615"/>
              <a:gd name="connsiteY70" fmla="*/ 1537563 h 1648182"/>
              <a:gd name="connsiteX71" fmla="*/ 3594070 w 9662615"/>
              <a:gd name="connsiteY71" fmla="*/ 1509422 h 1648182"/>
              <a:gd name="connsiteX72" fmla="*/ 3565233 w 9662615"/>
              <a:gd name="connsiteY72" fmla="*/ 1515122 h 1648182"/>
              <a:gd name="connsiteX73" fmla="*/ 3560267 w 9662615"/>
              <a:gd name="connsiteY73" fmla="*/ 1516288 h 1648182"/>
              <a:gd name="connsiteX74" fmla="*/ 3540258 w 9662615"/>
              <a:gd name="connsiteY74" fmla="*/ 1516976 h 1648182"/>
              <a:gd name="connsiteX75" fmla="*/ 3534780 w 9662615"/>
              <a:gd name="connsiteY75" fmla="*/ 1522141 h 1648182"/>
              <a:gd name="connsiteX76" fmla="*/ 3504783 w 9662615"/>
              <a:gd name="connsiteY76" fmla="*/ 1526739 h 1648182"/>
              <a:gd name="connsiteX77" fmla="*/ 3430805 w 9662615"/>
              <a:gd name="connsiteY77" fmla="*/ 1542521 h 1648182"/>
              <a:gd name="connsiteX78" fmla="*/ 3292707 w 9662615"/>
              <a:gd name="connsiteY78" fmla="*/ 1520490 h 1648182"/>
              <a:gd name="connsiteX79" fmla="*/ 3187872 w 9662615"/>
              <a:gd name="connsiteY79" fmla="*/ 1519991 h 1648182"/>
              <a:gd name="connsiteX80" fmla="*/ 3148026 w 9662615"/>
              <a:gd name="connsiteY80" fmla="*/ 1524777 h 1648182"/>
              <a:gd name="connsiteX81" fmla="*/ 3092394 w 9662615"/>
              <a:gd name="connsiteY81" fmla="*/ 1528115 h 1648182"/>
              <a:gd name="connsiteX82" fmla="*/ 2994200 w 9662615"/>
              <a:gd name="connsiteY82" fmla="*/ 1537857 h 1648182"/>
              <a:gd name="connsiteX83" fmla="*/ 2862301 w 9662615"/>
              <a:gd name="connsiteY83" fmla="*/ 1544250 h 1648182"/>
              <a:gd name="connsiteX84" fmla="*/ 2766335 w 9662615"/>
              <a:gd name="connsiteY84" fmla="*/ 1527662 h 1648182"/>
              <a:gd name="connsiteX85" fmla="*/ 2757836 w 9662615"/>
              <a:gd name="connsiteY85" fmla="*/ 1531371 h 1648182"/>
              <a:gd name="connsiteX86" fmla="*/ 2691555 w 9662615"/>
              <a:gd name="connsiteY86" fmla="*/ 1530283 h 1648182"/>
              <a:gd name="connsiteX87" fmla="*/ 2491676 w 9662615"/>
              <a:gd name="connsiteY87" fmla="*/ 1500859 h 1648182"/>
              <a:gd name="connsiteX88" fmla="*/ 2378036 w 9662615"/>
              <a:gd name="connsiteY88" fmla="*/ 1520645 h 1648182"/>
              <a:gd name="connsiteX89" fmla="*/ 2284269 w 9662615"/>
              <a:gd name="connsiteY89" fmla="*/ 1503068 h 1648182"/>
              <a:gd name="connsiteX90" fmla="*/ 2207104 w 9662615"/>
              <a:gd name="connsiteY90" fmla="*/ 1508888 h 1648182"/>
              <a:gd name="connsiteX91" fmla="*/ 2149226 w 9662615"/>
              <a:gd name="connsiteY91" fmla="*/ 1523409 h 1648182"/>
              <a:gd name="connsiteX92" fmla="*/ 2084783 w 9662615"/>
              <a:gd name="connsiteY92" fmla="*/ 1524245 h 1648182"/>
              <a:gd name="connsiteX93" fmla="*/ 2070075 w 9662615"/>
              <a:gd name="connsiteY93" fmla="*/ 1511285 h 1648182"/>
              <a:gd name="connsiteX94" fmla="*/ 2001057 w 9662615"/>
              <a:gd name="connsiteY94" fmla="*/ 1516449 h 1648182"/>
              <a:gd name="connsiteX95" fmla="*/ 1896330 w 9662615"/>
              <a:gd name="connsiteY95" fmla="*/ 1525725 h 1648182"/>
              <a:gd name="connsiteX96" fmla="*/ 1835994 w 9662615"/>
              <a:gd name="connsiteY96" fmla="*/ 1527678 h 1648182"/>
              <a:gd name="connsiteX97" fmla="*/ 1671119 w 9662615"/>
              <a:gd name="connsiteY97" fmla="*/ 1536701 h 1648182"/>
              <a:gd name="connsiteX98" fmla="*/ 1601337 w 9662615"/>
              <a:gd name="connsiteY98" fmla="*/ 1548552 h 1648182"/>
              <a:gd name="connsiteX99" fmla="*/ 1407755 w 9662615"/>
              <a:gd name="connsiteY99" fmla="*/ 1571444 h 1648182"/>
              <a:gd name="connsiteX100" fmla="*/ 1271994 w 9662615"/>
              <a:gd name="connsiteY100" fmla="*/ 1579471 h 1648182"/>
              <a:gd name="connsiteX101" fmla="*/ 1249226 w 9662615"/>
              <a:gd name="connsiteY101" fmla="*/ 1583140 h 1648182"/>
              <a:gd name="connsiteX102" fmla="*/ 1217719 w 9662615"/>
              <a:gd name="connsiteY102" fmla="*/ 1580863 h 1648182"/>
              <a:gd name="connsiteX103" fmla="*/ 1091432 w 9662615"/>
              <a:gd name="connsiteY103" fmla="*/ 1571003 h 1648182"/>
              <a:gd name="connsiteX104" fmla="*/ 992039 w 9662615"/>
              <a:gd name="connsiteY104" fmla="*/ 1556662 h 1648182"/>
              <a:gd name="connsiteX105" fmla="*/ 868264 w 9662615"/>
              <a:gd name="connsiteY105" fmla="*/ 1566392 h 1648182"/>
              <a:gd name="connsiteX106" fmla="*/ 792765 w 9662615"/>
              <a:gd name="connsiteY106" fmla="*/ 1563102 h 1648182"/>
              <a:gd name="connsiteX107" fmla="*/ 669055 w 9662615"/>
              <a:gd name="connsiteY107" fmla="*/ 1543638 h 1648182"/>
              <a:gd name="connsiteX108" fmla="*/ 506152 w 9662615"/>
              <a:gd name="connsiteY108" fmla="*/ 1549124 h 1648182"/>
              <a:gd name="connsiteX109" fmla="*/ 472797 w 9662615"/>
              <a:gd name="connsiteY109" fmla="*/ 1568904 h 1648182"/>
              <a:gd name="connsiteX110" fmla="*/ 427864 w 9662615"/>
              <a:gd name="connsiteY110" fmla="*/ 1580848 h 1648182"/>
              <a:gd name="connsiteX111" fmla="*/ 408381 w 9662615"/>
              <a:gd name="connsiteY111" fmla="*/ 1552940 h 1648182"/>
              <a:gd name="connsiteX112" fmla="*/ 267163 w 9662615"/>
              <a:gd name="connsiteY112" fmla="*/ 1531913 h 1648182"/>
              <a:gd name="connsiteX113" fmla="*/ 196644 w 9662615"/>
              <a:gd name="connsiteY113" fmla="*/ 1524565 h 1648182"/>
              <a:gd name="connsiteX114" fmla="*/ 86819 w 9662615"/>
              <a:gd name="connsiteY114" fmla="*/ 1519517 h 1648182"/>
              <a:gd name="connsiteX115" fmla="*/ 53369 w 9662615"/>
              <a:gd name="connsiteY115" fmla="*/ 1516853 h 1648182"/>
              <a:gd name="connsiteX116" fmla="*/ 2359 w 9662615"/>
              <a:gd name="connsiteY116" fmla="*/ 1515247 h 1648182"/>
              <a:gd name="connsiteX117" fmla="*/ 0 w 9662615"/>
              <a:gd name="connsiteY117" fmla="*/ 1514932 h 1648182"/>
              <a:gd name="connsiteX118" fmla="*/ 0 w 9662615"/>
              <a:gd name="connsiteY118" fmla="*/ 0 h 1648182"/>
              <a:gd name="connsiteX0" fmla="*/ 0 w 9662615"/>
              <a:gd name="connsiteY0" fmla="*/ 0 h 1648182"/>
              <a:gd name="connsiteX1" fmla="*/ 9662615 w 9662615"/>
              <a:gd name="connsiteY1" fmla="*/ 0 h 1648182"/>
              <a:gd name="connsiteX2" fmla="*/ 9662615 w 9662615"/>
              <a:gd name="connsiteY2" fmla="*/ 1280346 h 1648182"/>
              <a:gd name="connsiteX3" fmla="*/ 9658420 w 9662615"/>
              <a:gd name="connsiteY3" fmla="*/ 1280106 h 1648182"/>
              <a:gd name="connsiteX4" fmla="*/ 9469546 w 9662615"/>
              <a:gd name="connsiteY4" fmla="*/ 1289837 h 1648182"/>
              <a:gd name="connsiteX5" fmla="*/ 9385895 w 9662615"/>
              <a:gd name="connsiteY5" fmla="*/ 1269203 h 1648182"/>
              <a:gd name="connsiteX6" fmla="*/ 9144767 w 9662615"/>
              <a:gd name="connsiteY6" fmla="*/ 1264120 h 1648182"/>
              <a:gd name="connsiteX7" fmla="*/ 8837252 w 9662615"/>
              <a:gd name="connsiteY7" fmla="*/ 1350515 h 1648182"/>
              <a:gd name="connsiteX8" fmla="*/ 8705466 w 9662615"/>
              <a:gd name="connsiteY8" fmla="*/ 1342419 h 1648182"/>
              <a:gd name="connsiteX9" fmla="*/ 8652221 w 9662615"/>
              <a:gd name="connsiteY9" fmla="*/ 1326906 h 1648182"/>
              <a:gd name="connsiteX10" fmla="*/ 8632312 w 9662615"/>
              <a:gd name="connsiteY10" fmla="*/ 1326025 h 1648182"/>
              <a:gd name="connsiteX11" fmla="*/ 8591582 w 9662615"/>
              <a:gd name="connsiteY11" fmla="*/ 1341666 h 1648182"/>
              <a:gd name="connsiteX12" fmla="*/ 8537336 w 9662615"/>
              <a:gd name="connsiteY12" fmla="*/ 1341684 h 1648182"/>
              <a:gd name="connsiteX13" fmla="*/ 8472508 w 9662615"/>
              <a:gd name="connsiteY13" fmla="*/ 1363109 h 1648182"/>
              <a:gd name="connsiteX14" fmla="*/ 8258477 w 9662615"/>
              <a:gd name="connsiteY14" fmla="*/ 1370666 h 1648182"/>
              <a:gd name="connsiteX15" fmla="*/ 8197961 w 9662615"/>
              <a:gd name="connsiteY15" fmla="*/ 1392804 h 1648182"/>
              <a:gd name="connsiteX16" fmla="*/ 8171196 w 9662615"/>
              <a:gd name="connsiteY16" fmla="*/ 1397216 h 1648182"/>
              <a:gd name="connsiteX17" fmla="*/ 8127667 w 9662615"/>
              <a:gd name="connsiteY17" fmla="*/ 1418254 h 1648182"/>
              <a:gd name="connsiteX18" fmla="*/ 7974579 w 9662615"/>
              <a:gd name="connsiteY18" fmla="*/ 1383439 h 1648182"/>
              <a:gd name="connsiteX19" fmla="*/ 7768351 w 9662615"/>
              <a:gd name="connsiteY19" fmla="*/ 1395051 h 1648182"/>
              <a:gd name="connsiteX20" fmla="*/ 7635985 w 9662615"/>
              <a:gd name="connsiteY20" fmla="*/ 1386363 h 1648182"/>
              <a:gd name="connsiteX21" fmla="*/ 7466069 w 9662615"/>
              <a:gd name="connsiteY21" fmla="*/ 1377654 h 1648182"/>
              <a:gd name="connsiteX22" fmla="*/ 7355642 w 9662615"/>
              <a:gd name="connsiteY22" fmla="*/ 1407761 h 1648182"/>
              <a:gd name="connsiteX23" fmla="*/ 7151610 w 9662615"/>
              <a:gd name="connsiteY23" fmla="*/ 1397856 h 1648182"/>
              <a:gd name="connsiteX24" fmla="*/ 7082147 w 9662615"/>
              <a:gd name="connsiteY24" fmla="*/ 1406113 h 1648182"/>
              <a:gd name="connsiteX25" fmla="*/ 7014958 w 9662615"/>
              <a:gd name="connsiteY25" fmla="*/ 1396883 h 1648182"/>
              <a:gd name="connsiteX26" fmla="*/ 6907567 w 9662615"/>
              <a:gd name="connsiteY26" fmla="*/ 1419149 h 1648182"/>
              <a:gd name="connsiteX27" fmla="*/ 6748428 w 9662615"/>
              <a:gd name="connsiteY27" fmla="*/ 1420308 h 1648182"/>
              <a:gd name="connsiteX28" fmla="*/ 6654257 w 9662615"/>
              <a:gd name="connsiteY28" fmla="*/ 1424143 h 1648182"/>
              <a:gd name="connsiteX29" fmla="*/ 6620123 w 9662615"/>
              <a:gd name="connsiteY29" fmla="*/ 1430535 h 1648182"/>
              <a:gd name="connsiteX30" fmla="*/ 6571355 w 9662615"/>
              <a:gd name="connsiteY30" fmla="*/ 1436144 h 1648182"/>
              <a:gd name="connsiteX31" fmla="*/ 6486557 w 9662615"/>
              <a:gd name="connsiteY31" fmla="*/ 1449861 h 1648182"/>
              <a:gd name="connsiteX32" fmla="*/ 6370419 w 9662615"/>
              <a:gd name="connsiteY32" fmla="*/ 1461649 h 1648182"/>
              <a:gd name="connsiteX33" fmla="*/ 6278839 w 9662615"/>
              <a:gd name="connsiteY33" fmla="*/ 1449160 h 1648182"/>
              <a:gd name="connsiteX34" fmla="*/ 6272455 w 9662615"/>
              <a:gd name="connsiteY34" fmla="*/ 1453191 h 1648182"/>
              <a:gd name="connsiteX35" fmla="*/ 6212659 w 9662615"/>
              <a:gd name="connsiteY35" fmla="*/ 1454850 h 1648182"/>
              <a:gd name="connsiteX36" fmla="*/ 6069317 w 9662615"/>
              <a:gd name="connsiteY36" fmla="*/ 1445838 h 1648182"/>
              <a:gd name="connsiteX37" fmla="*/ 5878477 w 9662615"/>
              <a:gd name="connsiteY37" fmla="*/ 1439180 h 1648182"/>
              <a:gd name="connsiteX38" fmla="*/ 5838387 w 9662615"/>
              <a:gd name="connsiteY38" fmla="*/ 1444679 h 1648182"/>
              <a:gd name="connsiteX39" fmla="*/ 5771136 w 9662615"/>
              <a:gd name="connsiteY39" fmla="*/ 1453639 h 1648182"/>
              <a:gd name="connsiteX40" fmla="*/ 5724081 w 9662615"/>
              <a:gd name="connsiteY40" fmla="*/ 1470431 h 1648182"/>
              <a:gd name="connsiteX41" fmla="*/ 5666577 w 9662615"/>
              <a:gd name="connsiteY41" fmla="*/ 1473921 h 1648182"/>
              <a:gd name="connsiteX42" fmla="*/ 5649068 w 9662615"/>
              <a:gd name="connsiteY42" fmla="*/ 1461676 h 1648182"/>
              <a:gd name="connsiteX43" fmla="*/ 5588902 w 9662615"/>
              <a:gd name="connsiteY43" fmla="*/ 1469647 h 1648182"/>
              <a:gd name="connsiteX44" fmla="*/ 5498090 w 9662615"/>
              <a:gd name="connsiteY44" fmla="*/ 1483173 h 1648182"/>
              <a:gd name="connsiteX45" fmla="*/ 5444641 w 9662615"/>
              <a:gd name="connsiteY45" fmla="*/ 1487602 h 1648182"/>
              <a:gd name="connsiteX46" fmla="*/ 5299812 w 9662615"/>
              <a:gd name="connsiteY46" fmla="*/ 1503362 h 1648182"/>
              <a:gd name="connsiteX47" fmla="*/ 5213947 w 9662615"/>
              <a:gd name="connsiteY47" fmla="*/ 1516637 h 1648182"/>
              <a:gd name="connsiteX48" fmla="*/ 5090342 w 9662615"/>
              <a:gd name="connsiteY48" fmla="*/ 1546680 h 1648182"/>
              <a:gd name="connsiteX49" fmla="*/ 5129812 w 9662615"/>
              <a:gd name="connsiteY49" fmla="*/ 1521277 h 1648182"/>
              <a:gd name="connsiteX50" fmla="*/ 5059484 w 9662615"/>
              <a:gd name="connsiteY50" fmla="*/ 1546802 h 1648182"/>
              <a:gd name="connsiteX51" fmla="*/ 5038524 w 9662615"/>
              <a:gd name="connsiteY51" fmla="*/ 1545675 h 1648182"/>
              <a:gd name="connsiteX52" fmla="*/ 5026564 w 9662615"/>
              <a:gd name="connsiteY52" fmla="*/ 1545376 h 1648182"/>
              <a:gd name="connsiteX53" fmla="*/ 4969433 w 9662615"/>
              <a:gd name="connsiteY53" fmla="*/ 1550865 h 1648182"/>
              <a:gd name="connsiteX54" fmla="*/ 4929254 w 9662615"/>
              <a:gd name="connsiteY54" fmla="*/ 1563452 h 1648182"/>
              <a:gd name="connsiteX55" fmla="*/ 4871726 w 9662615"/>
              <a:gd name="connsiteY55" fmla="*/ 1570584 h 1648182"/>
              <a:gd name="connsiteX56" fmla="*/ 4843267 w 9662615"/>
              <a:gd name="connsiteY56" fmla="*/ 1561459 h 1648182"/>
              <a:gd name="connsiteX57" fmla="*/ 4821058 w 9662615"/>
              <a:gd name="connsiteY57" fmla="*/ 1553078 h 1648182"/>
              <a:gd name="connsiteX58" fmla="*/ 4791466 w 9662615"/>
              <a:gd name="connsiteY58" fmla="*/ 1561324 h 1648182"/>
              <a:gd name="connsiteX59" fmla="*/ 4784247 w 9662615"/>
              <a:gd name="connsiteY59" fmla="*/ 1562342 h 1648182"/>
              <a:gd name="connsiteX60" fmla="*/ 4739309 w 9662615"/>
              <a:gd name="connsiteY60" fmla="*/ 1553948 h 1648182"/>
              <a:gd name="connsiteX61" fmla="*/ 4697562 w 9662615"/>
              <a:gd name="connsiteY61" fmla="*/ 1551206 h 1648182"/>
              <a:gd name="connsiteX62" fmla="*/ 4650737 w 9662615"/>
              <a:gd name="connsiteY62" fmla="*/ 1537381 h 1648182"/>
              <a:gd name="connsiteX63" fmla="*/ 4583150 w 9662615"/>
              <a:gd name="connsiteY63" fmla="*/ 1529064 h 1648182"/>
              <a:gd name="connsiteX64" fmla="*/ 4521734 w 9662615"/>
              <a:gd name="connsiteY64" fmla="*/ 1529359 h 1648182"/>
              <a:gd name="connsiteX65" fmla="*/ 4382398 w 9662615"/>
              <a:gd name="connsiteY65" fmla="*/ 1534108 h 1648182"/>
              <a:gd name="connsiteX66" fmla="*/ 4221826 w 9662615"/>
              <a:gd name="connsiteY66" fmla="*/ 1500972 h 1648182"/>
              <a:gd name="connsiteX67" fmla="*/ 4096601 w 9662615"/>
              <a:gd name="connsiteY67" fmla="*/ 1521563 h 1648182"/>
              <a:gd name="connsiteX68" fmla="*/ 4058099 w 9662615"/>
              <a:gd name="connsiteY68" fmla="*/ 1648182 h 1648182"/>
              <a:gd name="connsiteX69" fmla="*/ 3833906 w 9662615"/>
              <a:gd name="connsiteY69" fmla="*/ 1516637 h 1648182"/>
              <a:gd name="connsiteX70" fmla="*/ 3696258 w 9662615"/>
              <a:gd name="connsiteY70" fmla="*/ 1537563 h 1648182"/>
              <a:gd name="connsiteX71" fmla="*/ 3594070 w 9662615"/>
              <a:gd name="connsiteY71" fmla="*/ 1509422 h 1648182"/>
              <a:gd name="connsiteX72" fmla="*/ 3565233 w 9662615"/>
              <a:gd name="connsiteY72" fmla="*/ 1515122 h 1648182"/>
              <a:gd name="connsiteX73" fmla="*/ 3560267 w 9662615"/>
              <a:gd name="connsiteY73" fmla="*/ 1516288 h 1648182"/>
              <a:gd name="connsiteX74" fmla="*/ 3540258 w 9662615"/>
              <a:gd name="connsiteY74" fmla="*/ 1516976 h 1648182"/>
              <a:gd name="connsiteX75" fmla="*/ 3534780 w 9662615"/>
              <a:gd name="connsiteY75" fmla="*/ 1522141 h 1648182"/>
              <a:gd name="connsiteX76" fmla="*/ 3504783 w 9662615"/>
              <a:gd name="connsiteY76" fmla="*/ 1526739 h 1648182"/>
              <a:gd name="connsiteX77" fmla="*/ 3430805 w 9662615"/>
              <a:gd name="connsiteY77" fmla="*/ 1542521 h 1648182"/>
              <a:gd name="connsiteX78" fmla="*/ 3292707 w 9662615"/>
              <a:gd name="connsiteY78" fmla="*/ 1520490 h 1648182"/>
              <a:gd name="connsiteX79" fmla="*/ 3187872 w 9662615"/>
              <a:gd name="connsiteY79" fmla="*/ 1519991 h 1648182"/>
              <a:gd name="connsiteX80" fmla="*/ 3148026 w 9662615"/>
              <a:gd name="connsiteY80" fmla="*/ 1524777 h 1648182"/>
              <a:gd name="connsiteX81" fmla="*/ 3092394 w 9662615"/>
              <a:gd name="connsiteY81" fmla="*/ 1528115 h 1648182"/>
              <a:gd name="connsiteX82" fmla="*/ 2994200 w 9662615"/>
              <a:gd name="connsiteY82" fmla="*/ 1537857 h 1648182"/>
              <a:gd name="connsiteX83" fmla="*/ 2862301 w 9662615"/>
              <a:gd name="connsiteY83" fmla="*/ 1544250 h 1648182"/>
              <a:gd name="connsiteX84" fmla="*/ 2766335 w 9662615"/>
              <a:gd name="connsiteY84" fmla="*/ 1527662 h 1648182"/>
              <a:gd name="connsiteX85" fmla="*/ 2757836 w 9662615"/>
              <a:gd name="connsiteY85" fmla="*/ 1531371 h 1648182"/>
              <a:gd name="connsiteX86" fmla="*/ 2691555 w 9662615"/>
              <a:gd name="connsiteY86" fmla="*/ 1530283 h 1648182"/>
              <a:gd name="connsiteX87" fmla="*/ 2491676 w 9662615"/>
              <a:gd name="connsiteY87" fmla="*/ 1500859 h 1648182"/>
              <a:gd name="connsiteX88" fmla="*/ 2378036 w 9662615"/>
              <a:gd name="connsiteY88" fmla="*/ 1520645 h 1648182"/>
              <a:gd name="connsiteX89" fmla="*/ 2284269 w 9662615"/>
              <a:gd name="connsiteY89" fmla="*/ 1503068 h 1648182"/>
              <a:gd name="connsiteX90" fmla="*/ 2207104 w 9662615"/>
              <a:gd name="connsiteY90" fmla="*/ 1508888 h 1648182"/>
              <a:gd name="connsiteX91" fmla="*/ 2149226 w 9662615"/>
              <a:gd name="connsiteY91" fmla="*/ 1523409 h 1648182"/>
              <a:gd name="connsiteX92" fmla="*/ 2084783 w 9662615"/>
              <a:gd name="connsiteY92" fmla="*/ 1524245 h 1648182"/>
              <a:gd name="connsiteX93" fmla="*/ 2070075 w 9662615"/>
              <a:gd name="connsiteY93" fmla="*/ 1511285 h 1648182"/>
              <a:gd name="connsiteX94" fmla="*/ 2001057 w 9662615"/>
              <a:gd name="connsiteY94" fmla="*/ 1516449 h 1648182"/>
              <a:gd name="connsiteX95" fmla="*/ 1896330 w 9662615"/>
              <a:gd name="connsiteY95" fmla="*/ 1525725 h 1648182"/>
              <a:gd name="connsiteX96" fmla="*/ 1835994 w 9662615"/>
              <a:gd name="connsiteY96" fmla="*/ 1527678 h 1648182"/>
              <a:gd name="connsiteX97" fmla="*/ 1671119 w 9662615"/>
              <a:gd name="connsiteY97" fmla="*/ 1536701 h 1648182"/>
              <a:gd name="connsiteX98" fmla="*/ 1601337 w 9662615"/>
              <a:gd name="connsiteY98" fmla="*/ 1548552 h 1648182"/>
              <a:gd name="connsiteX99" fmla="*/ 1407755 w 9662615"/>
              <a:gd name="connsiteY99" fmla="*/ 1571444 h 1648182"/>
              <a:gd name="connsiteX100" fmla="*/ 1271994 w 9662615"/>
              <a:gd name="connsiteY100" fmla="*/ 1579471 h 1648182"/>
              <a:gd name="connsiteX101" fmla="*/ 1249226 w 9662615"/>
              <a:gd name="connsiteY101" fmla="*/ 1583140 h 1648182"/>
              <a:gd name="connsiteX102" fmla="*/ 1217719 w 9662615"/>
              <a:gd name="connsiteY102" fmla="*/ 1580863 h 1648182"/>
              <a:gd name="connsiteX103" fmla="*/ 1091432 w 9662615"/>
              <a:gd name="connsiteY103" fmla="*/ 1571003 h 1648182"/>
              <a:gd name="connsiteX104" fmla="*/ 992039 w 9662615"/>
              <a:gd name="connsiteY104" fmla="*/ 1556662 h 1648182"/>
              <a:gd name="connsiteX105" fmla="*/ 868264 w 9662615"/>
              <a:gd name="connsiteY105" fmla="*/ 1566392 h 1648182"/>
              <a:gd name="connsiteX106" fmla="*/ 792765 w 9662615"/>
              <a:gd name="connsiteY106" fmla="*/ 1563102 h 1648182"/>
              <a:gd name="connsiteX107" fmla="*/ 669055 w 9662615"/>
              <a:gd name="connsiteY107" fmla="*/ 1543638 h 1648182"/>
              <a:gd name="connsiteX108" fmla="*/ 506152 w 9662615"/>
              <a:gd name="connsiteY108" fmla="*/ 1549124 h 1648182"/>
              <a:gd name="connsiteX109" fmla="*/ 472797 w 9662615"/>
              <a:gd name="connsiteY109" fmla="*/ 1568904 h 1648182"/>
              <a:gd name="connsiteX110" fmla="*/ 427864 w 9662615"/>
              <a:gd name="connsiteY110" fmla="*/ 1580848 h 1648182"/>
              <a:gd name="connsiteX111" fmla="*/ 408381 w 9662615"/>
              <a:gd name="connsiteY111" fmla="*/ 1552940 h 1648182"/>
              <a:gd name="connsiteX112" fmla="*/ 267163 w 9662615"/>
              <a:gd name="connsiteY112" fmla="*/ 1531913 h 1648182"/>
              <a:gd name="connsiteX113" fmla="*/ 196644 w 9662615"/>
              <a:gd name="connsiteY113" fmla="*/ 1524565 h 1648182"/>
              <a:gd name="connsiteX114" fmla="*/ 86819 w 9662615"/>
              <a:gd name="connsiteY114" fmla="*/ 1519517 h 1648182"/>
              <a:gd name="connsiteX115" fmla="*/ 53369 w 9662615"/>
              <a:gd name="connsiteY115" fmla="*/ 1516853 h 1648182"/>
              <a:gd name="connsiteX116" fmla="*/ 2359 w 9662615"/>
              <a:gd name="connsiteY116" fmla="*/ 1515247 h 1648182"/>
              <a:gd name="connsiteX117" fmla="*/ 0 w 9662615"/>
              <a:gd name="connsiteY117" fmla="*/ 1514932 h 1648182"/>
              <a:gd name="connsiteX118" fmla="*/ 0 w 9662615"/>
              <a:gd name="connsiteY118" fmla="*/ 0 h 1648182"/>
              <a:gd name="connsiteX0" fmla="*/ 0 w 9662615"/>
              <a:gd name="connsiteY0" fmla="*/ 0 h 1723719"/>
              <a:gd name="connsiteX1" fmla="*/ 9662615 w 9662615"/>
              <a:gd name="connsiteY1" fmla="*/ 0 h 1723719"/>
              <a:gd name="connsiteX2" fmla="*/ 9662615 w 9662615"/>
              <a:gd name="connsiteY2" fmla="*/ 1280346 h 1723719"/>
              <a:gd name="connsiteX3" fmla="*/ 9658420 w 9662615"/>
              <a:gd name="connsiteY3" fmla="*/ 1280106 h 1723719"/>
              <a:gd name="connsiteX4" fmla="*/ 9469546 w 9662615"/>
              <a:gd name="connsiteY4" fmla="*/ 1289837 h 1723719"/>
              <a:gd name="connsiteX5" fmla="*/ 9385895 w 9662615"/>
              <a:gd name="connsiteY5" fmla="*/ 1269203 h 1723719"/>
              <a:gd name="connsiteX6" fmla="*/ 9144767 w 9662615"/>
              <a:gd name="connsiteY6" fmla="*/ 1264120 h 1723719"/>
              <a:gd name="connsiteX7" fmla="*/ 8837252 w 9662615"/>
              <a:gd name="connsiteY7" fmla="*/ 1350515 h 1723719"/>
              <a:gd name="connsiteX8" fmla="*/ 8705466 w 9662615"/>
              <a:gd name="connsiteY8" fmla="*/ 1342419 h 1723719"/>
              <a:gd name="connsiteX9" fmla="*/ 8652221 w 9662615"/>
              <a:gd name="connsiteY9" fmla="*/ 1326906 h 1723719"/>
              <a:gd name="connsiteX10" fmla="*/ 8632312 w 9662615"/>
              <a:gd name="connsiteY10" fmla="*/ 1326025 h 1723719"/>
              <a:gd name="connsiteX11" fmla="*/ 8591582 w 9662615"/>
              <a:gd name="connsiteY11" fmla="*/ 1341666 h 1723719"/>
              <a:gd name="connsiteX12" fmla="*/ 8537336 w 9662615"/>
              <a:gd name="connsiteY12" fmla="*/ 1341684 h 1723719"/>
              <a:gd name="connsiteX13" fmla="*/ 8472508 w 9662615"/>
              <a:gd name="connsiteY13" fmla="*/ 1363109 h 1723719"/>
              <a:gd name="connsiteX14" fmla="*/ 8258477 w 9662615"/>
              <a:gd name="connsiteY14" fmla="*/ 1370666 h 1723719"/>
              <a:gd name="connsiteX15" fmla="*/ 8197961 w 9662615"/>
              <a:gd name="connsiteY15" fmla="*/ 1392804 h 1723719"/>
              <a:gd name="connsiteX16" fmla="*/ 8171196 w 9662615"/>
              <a:gd name="connsiteY16" fmla="*/ 1397216 h 1723719"/>
              <a:gd name="connsiteX17" fmla="*/ 8127667 w 9662615"/>
              <a:gd name="connsiteY17" fmla="*/ 1418254 h 1723719"/>
              <a:gd name="connsiteX18" fmla="*/ 7974579 w 9662615"/>
              <a:gd name="connsiteY18" fmla="*/ 1383439 h 1723719"/>
              <a:gd name="connsiteX19" fmla="*/ 7768351 w 9662615"/>
              <a:gd name="connsiteY19" fmla="*/ 1395051 h 1723719"/>
              <a:gd name="connsiteX20" fmla="*/ 7635985 w 9662615"/>
              <a:gd name="connsiteY20" fmla="*/ 1386363 h 1723719"/>
              <a:gd name="connsiteX21" fmla="*/ 7466069 w 9662615"/>
              <a:gd name="connsiteY21" fmla="*/ 1377654 h 1723719"/>
              <a:gd name="connsiteX22" fmla="*/ 7355642 w 9662615"/>
              <a:gd name="connsiteY22" fmla="*/ 1407761 h 1723719"/>
              <a:gd name="connsiteX23" fmla="*/ 7151610 w 9662615"/>
              <a:gd name="connsiteY23" fmla="*/ 1397856 h 1723719"/>
              <a:gd name="connsiteX24" fmla="*/ 7082147 w 9662615"/>
              <a:gd name="connsiteY24" fmla="*/ 1406113 h 1723719"/>
              <a:gd name="connsiteX25" fmla="*/ 7014958 w 9662615"/>
              <a:gd name="connsiteY25" fmla="*/ 1396883 h 1723719"/>
              <a:gd name="connsiteX26" fmla="*/ 6907567 w 9662615"/>
              <a:gd name="connsiteY26" fmla="*/ 1419149 h 1723719"/>
              <a:gd name="connsiteX27" fmla="*/ 6748428 w 9662615"/>
              <a:gd name="connsiteY27" fmla="*/ 1420308 h 1723719"/>
              <a:gd name="connsiteX28" fmla="*/ 6654257 w 9662615"/>
              <a:gd name="connsiteY28" fmla="*/ 1424143 h 1723719"/>
              <a:gd name="connsiteX29" fmla="*/ 6620123 w 9662615"/>
              <a:gd name="connsiteY29" fmla="*/ 1430535 h 1723719"/>
              <a:gd name="connsiteX30" fmla="*/ 6571355 w 9662615"/>
              <a:gd name="connsiteY30" fmla="*/ 1436144 h 1723719"/>
              <a:gd name="connsiteX31" fmla="*/ 6486557 w 9662615"/>
              <a:gd name="connsiteY31" fmla="*/ 1449861 h 1723719"/>
              <a:gd name="connsiteX32" fmla="*/ 6370419 w 9662615"/>
              <a:gd name="connsiteY32" fmla="*/ 1461649 h 1723719"/>
              <a:gd name="connsiteX33" fmla="*/ 6278839 w 9662615"/>
              <a:gd name="connsiteY33" fmla="*/ 1449160 h 1723719"/>
              <a:gd name="connsiteX34" fmla="*/ 6272455 w 9662615"/>
              <a:gd name="connsiteY34" fmla="*/ 1453191 h 1723719"/>
              <a:gd name="connsiteX35" fmla="*/ 6212659 w 9662615"/>
              <a:gd name="connsiteY35" fmla="*/ 1454850 h 1723719"/>
              <a:gd name="connsiteX36" fmla="*/ 6069317 w 9662615"/>
              <a:gd name="connsiteY36" fmla="*/ 1445838 h 1723719"/>
              <a:gd name="connsiteX37" fmla="*/ 5878477 w 9662615"/>
              <a:gd name="connsiteY37" fmla="*/ 1439180 h 1723719"/>
              <a:gd name="connsiteX38" fmla="*/ 5838387 w 9662615"/>
              <a:gd name="connsiteY38" fmla="*/ 1444679 h 1723719"/>
              <a:gd name="connsiteX39" fmla="*/ 5771136 w 9662615"/>
              <a:gd name="connsiteY39" fmla="*/ 1453639 h 1723719"/>
              <a:gd name="connsiteX40" fmla="*/ 5724081 w 9662615"/>
              <a:gd name="connsiteY40" fmla="*/ 1470431 h 1723719"/>
              <a:gd name="connsiteX41" fmla="*/ 5666577 w 9662615"/>
              <a:gd name="connsiteY41" fmla="*/ 1473921 h 1723719"/>
              <a:gd name="connsiteX42" fmla="*/ 5649068 w 9662615"/>
              <a:gd name="connsiteY42" fmla="*/ 1461676 h 1723719"/>
              <a:gd name="connsiteX43" fmla="*/ 5588902 w 9662615"/>
              <a:gd name="connsiteY43" fmla="*/ 1469647 h 1723719"/>
              <a:gd name="connsiteX44" fmla="*/ 5498090 w 9662615"/>
              <a:gd name="connsiteY44" fmla="*/ 1483173 h 1723719"/>
              <a:gd name="connsiteX45" fmla="*/ 5444641 w 9662615"/>
              <a:gd name="connsiteY45" fmla="*/ 1487602 h 1723719"/>
              <a:gd name="connsiteX46" fmla="*/ 5299812 w 9662615"/>
              <a:gd name="connsiteY46" fmla="*/ 1503362 h 1723719"/>
              <a:gd name="connsiteX47" fmla="*/ 5213947 w 9662615"/>
              <a:gd name="connsiteY47" fmla="*/ 1516637 h 1723719"/>
              <a:gd name="connsiteX48" fmla="*/ 5090342 w 9662615"/>
              <a:gd name="connsiteY48" fmla="*/ 1546680 h 1723719"/>
              <a:gd name="connsiteX49" fmla="*/ 5129812 w 9662615"/>
              <a:gd name="connsiteY49" fmla="*/ 1521277 h 1723719"/>
              <a:gd name="connsiteX50" fmla="*/ 5059484 w 9662615"/>
              <a:gd name="connsiteY50" fmla="*/ 1546802 h 1723719"/>
              <a:gd name="connsiteX51" fmla="*/ 5038524 w 9662615"/>
              <a:gd name="connsiteY51" fmla="*/ 1545675 h 1723719"/>
              <a:gd name="connsiteX52" fmla="*/ 5026564 w 9662615"/>
              <a:gd name="connsiteY52" fmla="*/ 1545376 h 1723719"/>
              <a:gd name="connsiteX53" fmla="*/ 4969433 w 9662615"/>
              <a:gd name="connsiteY53" fmla="*/ 1550865 h 1723719"/>
              <a:gd name="connsiteX54" fmla="*/ 4929254 w 9662615"/>
              <a:gd name="connsiteY54" fmla="*/ 1563452 h 1723719"/>
              <a:gd name="connsiteX55" fmla="*/ 4871726 w 9662615"/>
              <a:gd name="connsiteY55" fmla="*/ 1570584 h 1723719"/>
              <a:gd name="connsiteX56" fmla="*/ 4843267 w 9662615"/>
              <a:gd name="connsiteY56" fmla="*/ 1561459 h 1723719"/>
              <a:gd name="connsiteX57" fmla="*/ 4821058 w 9662615"/>
              <a:gd name="connsiteY57" fmla="*/ 1553078 h 1723719"/>
              <a:gd name="connsiteX58" fmla="*/ 4791466 w 9662615"/>
              <a:gd name="connsiteY58" fmla="*/ 1561324 h 1723719"/>
              <a:gd name="connsiteX59" fmla="*/ 4784247 w 9662615"/>
              <a:gd name="connsiteY59" fmla="*/ 1562342 h 1723719"/>
              <a:gd name="connsiteX60" fmla="*/ 4739309 w 9662615"/>
              <a:gd name="connsiteY60" fmla="*/ 1553948 h 1723719"/>
              <a:gd name="connsiteX61" fmla="*/ 4697562 w 9662615"/>
              <a:gd name="connsiteY61" fmla="*/ 1551206 h 1723719"/>
              <a:gd name="connsiteX62" fmla="*/ 4650737 w 9662615"/>
              <a:gd name="connsiteY62" fmla="*/ 1537381 h 1723719"/>
              <a:gd name="connsiteX63" fmla="*/ 4583150 w 9662615"/>
              <a:gd name="connsiteY63" fmla="*/ 1529064 h 1723719"/>
              <a:gd name="connsiteX64" fmla="*/ 4521734 w 9662615"/>
              <a:gd name="connsiteY64" fmla="*/ 1529359 h 1723719"/>
              <a:gd name="connsiteX65" fmla="*/ 4382398 w 9662615"/>
              <a:gd name="connsiteY65" fmla="*/ 1534108 h 1723719"/>
              <a:gd name="connsiteX66" fmla="*/ 4221826 w 9662615"/>
              <a:gd name="connsiteY66" fmla="*/ 1500972 h 1723719"/>
              <a:gd name="connsiteX67" fmla="*/ 4096601 w 9662615"/>
              <a:gd name="connsiteY67" fmla="*/ 1521563 h 1723719"/>
              <a:gd name="connsiteX68" fmla="*/ 3970635 w 9662615"/>
              <a:gd name="connsiteY68" fmla="*/ 1723719 h 1723719"/>
              <a:gd name="connsiteX69" fmla="*/ 3833906 w 9662615"/>
              <a:gd name="connsiteY69" fmla="*/ 1516637 h 1723719"/>
              <a:gd name="connsiteX70" fmla="*/ 3696258 w 9662615"/>
              <a:gd name="connsiteY70" fmla="*/ 1537563 h 1723719"/>
              <a:gd name="connsiteX71" fmla="*/ 3594070 w 9662615"/>
              <a:gd name="connsiteY71" fmla="*/ 1509422 h 1723719"/>
              <a:gd name="connsiteX72" fmla="*/ 3565233 w 9662615"/>
              <a:gd name="connsiteY72" fmla="*/ 1515122 h 1723719"/>
              <a:gd name="connsiteX73" fmla="*/ 3560267 w 9662615"/>
              <a:gd name="connsiteY73" fmla="*/ 1516288 h 1723719"/>
              <a:gd name="connsiteX74" fmla="*/ 3540258 w 9662615"/>
              <a:gd name="connsiteY74" fmla="*/ 1516976 h 1723719"/>
              <a:gd name="connsiteX75" fmla="*/ 3534780 w 9662615"/>
              <a:gd name="connsiteY75" fmla="*/ 1522141 h 1723719"/>
              <a:gd name="connsiteX76" fmla="*/ 3504783 w 9662615"/>
              <a:gd name="connsiteY76" fmla="*/ 1526739 h 1723719"/>
              <a:gd name="connsiteX77" fmla="*/ 3430805 w 9662615"/>
              <a:gd name="connsiteY77" fmla="*/ 1542521 h 1723719"/>
              <a:gd name="connsiteX78" fmla="*/ 3292707 w 9662615"/>
              <a:gd name="connsiteY78" fmla="*/ 1520490 h 1723719"/>
              <a:gd name="connsiteX79" fmla="*/ 3187872 w 9662615"/>
              <a:gd name="connsiteY79" fmla="*/ 1519991 h 1723719"/>
              <a:gd name="connsiteX80" fmla="*/ 3148026 w 9662615"/>
              <a:gd name="connsiteY80" fmla="*/ 1524777 h 1723719"/>
              <a:gd name="connsiteX81" fmla="*/ 3092394 w 9662615"/>
              <a:gd name="connsiteY81" fmla="*/ 1528115 h 1723719"/>
              <a:gd name="connsiteX82" fmla="*/ 2994200 w 9662615"/>
              <a:gd name="connsiteY82" fmla="*/ 1537857 h 1723719"/>
              <a:gd name="connsiteX83" fmla="*/ 2862301 w 9662615"/>
              <a:gd name="connsiteY83" fmla="*/ 1544250 h 1723719"/>
              <a:gd name="connsiteX84" fmla="*/ 2766335 w 9662615"/>
              <a:gd name="connsiteY84" fmla="*/ 1527662 h 1723719"/>
              <a:gd name="connsiteX85" fmla="*/ 2757836 w 9662615"/>
              <a:gd name="connsiteY85" fmla="*/ 1531371 h 1723719"/>
              <a:gd name="connsiteX86" fmla="*/ 2691555 w 9662615"/>
              <a:gd name="connsiteY86" fmla="*/ 1530283 h 1723719"/>
              <a:gd name="connsiteX87" fmla="*/ 2491676 w 9662615"/>
              <a:gd name="connsiteY87" fmla="*/ 1500859 h 1723719"/>
              <a:gd name="connsiteX88" fmla="*/ 2378036 w 9662615"/>
              <a:gd name="connsiteY88" fmla="*/ 1520645 h 1723719"/>
              <a:gd name="connsiteX89" fmla="*/ 2284269 w 9662615"/>
              <a:gd name="connsiteY89" fmla="*/ 1503068 h 1723719"/>
              <a:gd name="connsiteX90" fmla="*/ 2207104 w 9662615"/>
              <a:gd name="connsiteY90" fmla="*/ 1508888 h 1723719"/>
              <a:gd name="connsiteX91" fmla="*/ 2149226 w 9662615"/>
              <a:gd name="connsiteY91" fmla="*/ 1523409 h 1723719"/>
              <a:gd name="connsiteX92" fmla="*/ 2084783 w 9662615"/>
              <a:gd name="connsiteY92" fmla="*/ 1524245 h 1723719"/>
              <a:gd name="connsiteX93" fmla="*/ 2070075 w 9662615"/>
              <a:gd name="connsiteY93" fmla="*/ 1511285 h 1723719"/>
              <a:gd name="connsiteX94" fmla="*/ 2001057 w 9662615"/>
              <a:gd name="connsiteY94" fmla="*/ 1516449 h 1723719"/>
              <a:gd name="connsiteX95" fmla="*/ 1896330 w 9662615"/>
              <a:gd name="connsiteY95" fmla="*/ 1525725 h 1723719"/>
              <a:gd name="connsiteX96" fmla="*/ 1835994 w 9662615"/>
              <a:gd name="connsiteY96" fmla="*/ 1527678 h 1723719"/>
              <a:gd name="connsiteX97" fmla="*/ 1671119 w 9662615"/>
              <a:gd name="connsiteY97" fmla="*/ 1536701 h 1723719"/>
              <a:gd name="connsiteX98" fmla="*/ 1601337 w 9662615"/>
              <a:gd name="connsiteY98" fmla="*/ 1548552 h 1723719"/>
              <a:gd name="connsiteX99" fmla="*/ 1407755 w 9662615"/>
              <a:gd name="connsiteY99" fmla="*/ 1571444 h 1723719"/>
              <a:gd name="connsiteX100" fmla="*/ 1271994 w 9662615"/>
              <a:gd name="connsiteY100" fmla="*/ 1579471 h 1723719"/>
              <a:gd name="connsiteX101" fmla="*/ 1249226 w 9662615"/>
              <a:gd name="connsiteY101" fmla="*/ 1583140 h 1723719"/>
              <a:gd name="connsiteX102" fmla="*/ 1217719 w 9662615"/>
              <a:gd name="connsiteY102" fmla="*/ 1580863 h 1723719"/>
              <a:gd name="connsiteX103" fmla="*/ 1091432 w 9662615"/>
              <a:gd name="connsiteY103" fmla="*/ 1571003 h 1723719"/>
              <a:gd name="connsiteX104" fmla="*/ 992039 w 9662615"/>
              <a:gd name="connsiteY104" fmla="*/ 1556662 h 1723719"/>
              <a:gd name="connsiteX105" fmla="*/ 868264 w 9662615"/>
              <a:gd name="connsiteY105" fmla="*/ 1566392 h 1723719"/>
              <a:gd name="connsiteX106" fmla="*/ 792765 w 9662615"/>
              <a:gd name="connsiteY106" fmla="*/ 1563102 h 1723719"/>
              <a:gd name="connsiteX107" fmla="*/ 669055 w 9662615"/>
              <a:gd name="connsiteY107" fmla="*/ 1543638 h 1723719"/>
              <a:gd name="connsiteX108" fmla="*/ 506152 w 9662615"/>
              <a:gd name="connsiteY108" fmla="*/ 1549124 h 1723719"/>
              <a:gd name="connsiteX109" fmla="*/ 472797 w 9662615"/>
              <a:gd name="connsiteY109" fmla="*/ 1568904 h 1723719"/>
              <a:gd name="connsiteX110" fmla="*/ 427864 w 9662615"/>
              <a:gd name="connsiteY110" fmla="*/ 1580848 h 1723719"/>
              <a:gd name="connsiteX111" fmla="*/ 408381 w 9662615"/>
              <a:gd name="connsiteY111" fmla="*/ 1552940 h 1723719"/>
              <a:gd name="connsiteX112" fmla="*/ 267163 w 9662615"/>
              <a:gd name="connsiteY112" fmla="*/ 1531913 h 1723719"/>
              <a:gd name="connsiteX113" fmla="*/ 196644 w 9662615"/>
              <a:gd name="connsiteY113" fmla="*/ 1524565 h 1723719"/>
              <a:gd name="connsiteX114" fmla="*/ 86819 w 9662615"/>
              <a:gd name="connsiteY114" fmla="*/ 1519517 h 1723719"/>
              <a:gd name="connsiteX115" fmla="*/ 53369 w 9662615"/>
              <a:gd name="connsiteY115" fmla="*/ 1516853 h 1723719"/>
              <a:gd name="connsiteX116" fmla="*/ 2359 w 9662615"/>
              <a:gd name="connsiteY116" fmla="*/ 1515247 h 1723719"/>
              <a:gd name="connsiteX117" fmla="*/ 0 w 9662615"/>
              <a:gd name="connsiteY117" fmla="*/ 1514932 h 1723719"/>
              <a:gd name="connsiteX118" fmla="*/ 0 w 9662615"/>
              <a:gd name="connsiteY118" fmla="*/ 0 h 1723719"/>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37764 w 9662615"/>
              <a:gd name="connsiteY49" fmla="*/ 1481521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177807 w 9662615"/>
              <a:gd name="connsiteY48" fmla="*/ 1526802 h 1583140"/>
              <a:gd name="connsiteX49" fmla="*/ 5137764 w 9662615"/>
              <a:gd name="connsiteY49" fmla="*/ 1481521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18664 w 9662615"/>
              <a:gd name="connsiteY3" fmla="*/ 1331789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06152 w 9662615"/>
              <a:gd name="connsiteY107" fmla="*/ 1549124 h 1583140"/>
              <a:gd name="connsiteX108" fmla="*/ 472797 w 9662615"/>
              <a:gd name="connsiteY108" fmla="*/ 1568904 h 1583140"/>
              <a:gd name="connsiteX109" fmla="*/ 427864 w 9662615"/>
              <a:gd name="connsiteY109" fmla="*/ 1580848 h 1583140"/>
              <a:gd name="connsiteX110" fmla="*/ 408381 w 9662615"/>
              <a:gd name="connsiteY110" fmla="*/ 1552940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06152 w 9662615"/>
              <a:gd name="connsiteY107" fmla="*/ 1549124 h 1583140"/>
              <a:gd name="connsiteX108" fmla="*/ 472797 w 9662615"/>
              <a:gd name="connsiteY108" fmla="*/ 1568904 h 1583140"/>
              <a:gd name="connsiteX109" fmla="*/ 427864 w 9662615"/>
              <a:gd name="connsiteY109" fmla="*/ 1580848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06152 w 9662615"/>
              <a:gd name="connsiteY107" fmla="*/ 1549124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41933 w 9662615"/>
              <a:gd name="connsiteY107" fmla="*/ 1561051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53153 w 9662615"/>
              <a:gd name="connsiteY106" fmla="*/ 1563516 h 1583140"/>
              <a:gd name="connsiteX107" fmla="*/ 541933 w 9662615"/>
              <a:gd name="connsiteY107" fmla="*/ 1561051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40355 w 9662615"/>
              <a:gd name="connsiteY103" fmla="*/ 1560638 h 1583140"/>
              <a:gd name="connsiteX104" fmla="*/ 868264 w 9662615"/>
              <a:gd name="connsiteY104" fmla="*/ 1566392 h 1583140"/>
              <a:gd name="connsiteX105" fmla="*/ 792765 w 9662615"/>
              <a:gd name="connsiteY105" fmla="*/ 1563102 h 1583140"/>
              <a:gd name="connsiteX106" fmla="*/ 653153 w 9662615"/>
              <a:gd name="connsiteY106" fmla="*/ 1563516 h 1583140"/>
              <a:gd name="connsiteX107" fmla="*/ 541933 w 9662615"/>
              <a:gd name="connsiteY107" fmla="*/ 1561051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92811"/>
              <a:gd name="connsiteX1" fmla="*/ 9662615 w 9662615"/>
              <a:gd name="connsiteY1" fmla="*/ 0 h 1592811"/>
              <a:gd name="connsiteX2" fmla="*/ 9662615 w 9662615"/>
              <a:gd name="connsiteY2" fmla="*/ 1280346 h 1592811"/>
              <a:gd name="connsiteX3" fmla="*/ 9551077 w 9662615"/>
              <a:gd name="connsiteY3" fmla="*/ 1292033 h 1592811"/>
              <a:gd name="connsiteX4" fmla="*/ 9469546 w 9662615"/>
              <a:gd name="connsiteY4" fmla="*/ 1289837 h 1592811"/>
              <a:gd name="connsiteX5" fmla="*/ 9326260 w 9662615"/>
              <a:gd name="connsiteY5" fmla="*/ 1277155 h 1592811"/>
              <a:gd name="connsiteX6" fmla="*/ 9144767 w 9662615"/>
              <a:gd name="connsiteY6" fmla="*/ 1264120 h 1592811"/>
              <a:gd name="connsiteX7" fmla="*/ 8976400 w 9662615"/>
              <a:gd name="connsiteY7" fmla="*/ 1326661 h 1592811"/>
              <a:gd name="connsiteX8" fmla="*/ 8828711 w 9662615"/>
              <a:gd name="connsiteY8" fmla="*/ 1346394 h 1592811"/>
              <a:gd name="connsiteX9" fmla="*/ 8695953 w 9662615"/>
              <a:gd name="connsiteY9" fmla="*/ 1346784 h 1592811"/>
              <a:gd name="connsiteX10" fmla="*/ 8652191 w 9662615"/>
              <a:gd name="connsiteY10" fmla="*/ 1345903 h 1592811"/>
              <a:gd name="connsiteX11" fmla="*/ 8591582 w 9662615"/>
              <a:gd name="connsiteY11" fmla="*/ 1341666 h 1592811"/>
              <a:gd name="connsiteX12" fmla="*/ 8537336 w 9662615"/>
              <a:gd name="connsiteY12" fmla="*/ 1341684 h 1592811"/>
              <a:gd name="connsiteX13" fmla="*/ 8416849 w 9662615"/>
              <a:gd name="connsiteY13" fmla="*/ 1367085 h 1592811"/>
              <a:gd name="connsiteX14" fmla="*/ 8278355 w 9662615"/>
              <a:gd name="connsiteY14" fmla="*/ 1386569 h 1592811"/>
              <a:gd name="connsiteX15" fmla="*/ 8197961 w 9662615"/>
              <a:gd name="connsiteY15" fmla="*/ 1392804 h 1592811"/>
              <a:gd name="connsiteX16" fmla="*/ 8171196 w 9662615"/>
              <a:gd name="connsiteY16" fmla="*/ 1397216 h 1592811"/>
              <a:gd name="connsiteX17" fmla="*/ 8087910 w 9662615"/>
              <a:gd name="connsiteY17" fmla="*/ 1386449 h 1592811"/>
              <a:gd name="connsiteX18" fmla="*/ 7974579 w 9662615"/>
              <a:gd name="connsiteY18" fmla="*/ 1383439 h 1592811"/>
              <a:gd name="connsiteX19" fmla="*/ 7768351 w 9662615"/>
              <a:gd name="connsiteY19" fmla="*/ 1395051 h 1592811"/>
              <a:gd name="connsiteX20" fmla="*/ 7635985 w 9662615"/>
              <a:gd name="connsiteY20" fmla="*/ 1386363 h 1592811"/>
              <a:gd name="connsiteX21" fmla="*/ 7466069 w 9662615"/>
              <a:gd name="connsiteY21" fmla="*/ 1377654 h 1592811"/>
              <a:gd name="connsiteX22" fmla="*/ 7355642 w 9662615"/>
              <a:gd name="connsiteY22" fmla="*/ 1407761 h 1592811"/>
              <a:gd name="connsiteX23" fmla="*/ 7215220 w 9662615"/>
              <a:gd name="connsiteY23" fmla="*/ 1397856 h 1592811"/>
              <a:gd name="connsiteX24" fmla="*/ 7082147 w 9662615"/>
              <a:gd name="connsiteY24" fmla="*/ 1406113 h 1592811"/>
              <a:gd name="connsiteX25" fmla="*/ 6987129 w 9662615"/>
              <a:gd name="connsiteY25" fmla="*/ 1404834 h 1592811"/>
              <a:gd name="connsiteX26" fmla="*/ 6907567 w 9662615"/>
              <a:gd name="connsiteY26" fmla="*/ 1419149 h 1592811"/>
              <a:gd name="connsiteX27" fmla="*/ 6748428 w 9662615"/>
              <a:gd name="connsiteY27" fmla="*/ 1420308 h 1592811"/>
              <a:gd name="connsiteX28" fmla="*/ 6654257 w 9662615"/>
              <a:gd name="connsiteY28" fmla="*/ 1424143 h 1592811"/>
              <a:gd name="connsiteX29" fmla="*/ 6620123 w 9662615"/>
              <a:gd name="connsiteY29" fmla="*/ 1430535 h 1592811"/>
              <a:gd name="connsiteX30" fmla="*/ 6571355 w 9662615"/>
              <a:gd name="connsiteY30" fmla="*/ 1436144 h 1592811"/>
              <a:gd name="connsiteX31" fmla="*/ 6486557 w 9662615"/>
              <a:gd name="connsiteY31" fmla="*/ 1449861 h 1592811"/>
              <a:gd name="connsiteX32" fmla="*/ 6370419 w 9662615"/>
              <a:gd name="connsiteY32" fmla="*/ 1461649 h 1592811"/>
              <a:gd name="connsiteX33" fmla="*/ 6278839 w 9662615"/>
              <a:gd name="connsiteY33" fmla="*/ 1449160 h 1592811"/>
              <a:gd name="connsiteX34" fmla="*/ 6272455 w 9662615"/>
              <a:gd name="connsiteY34" fmla="*/ 1453191 h 1592811"/>
              <a:gd name="connsiteX35" fmla="*/ 6212659 w 9662615"/>
              <a:gd name="connsiteY35" fmla="*/ 1454850 h 1592811"/>
              <a:gd name="connsiteX36" fmla="*/ 6069317 w 9662615"/>
              <a:gd name="connsiteY36" fmla="*/ 1445838 h 1592811"/>
              <a:gd name="connsiteX37" fmla="*/ 5878477 w 9662615"/>
              <a:gd name="connsiteY37" fmla="*/ 1439180 h 1592811"/>
              <a:gd name="connsiteX38" fmla="*/ 5838387 w 9662615"/>
              <a:gd name="connsiteY38" fmla="*/ 1444679 h 1592811"/>
              <a:gd name="connsiteX39" fmla="*/ 5771136 w 9662615"/>
              <a:gd name="connsiteY39" fmla="*/ 1453639 h 1592811"/>
              <a:gd name="connsiteX40" fmla="*/ 5724081 w 9662615"/>
              <a:gd name="connsiteY40" fmla="*/ 1470431 h 1592811"/>
              <a:gd name="connsiteX41" fmla="*/ 5666577 w 9662615"/>
              <a:gd name="connsiteY41" fmla="*/ 1473921 h 1592811"/>
              <a:gd name="connsiteX42" fmla="*/ 5649068 w 9662615"/>
              <a:gd name="connsiteY42" fmla="*/ 1461676 h 1592811"/>
              <a:gd name="connsiteX43" fmla="*/ 5588902 w 9662615"/>
              <a:gd name="connsiteY43" fmla="*/ 1469647 h 1592811"/>
              <a:gd name="connsiteX44" fmla="*/ 5498090 w 9662615"/>
              <a:gd name="connsiteY44" fmla="*/ 1483173 h 1592811"/>
              <a:gd name="connsiteX45" fmla="*/ 5444641 w 9662615"/>
              <a:gd name="connsiteY45" fmla="*/ 1487602 h 1592811"/>
              <a:gd name="connsiteX46" fmla="*/ 5299812 w 9662615"/>
              <a:gd name="connsiteY46" fmla="*/ 1503362 h 1592811"/>
              <a:gd name="connsiteX47" fmla="*/ 5245752 w 9662615"/>
              <a:gd name="connsiteY47" fmla="*/ 1520612 h 1592811"/>
              <a:gd name="connsiteX48" fmla="*/ 5177807 w 9662615"/>
              <a:gd name="connsiteY48" fmla="*/ 1526802 h 1592811"/>
              <a:gd name="connsiteX49" fmla="*/ 5113910 w 9662615"/>
              <a:gd name="connsiteY49" fmla="*/ 1533205 h 1592811"/>
              <a:gd name="connsiteX50" fmla="*/ 5059484 w 9662615"/>
              <a:gd name="connsiteY50" fmla="*/ 1546802 h 1592811"/>
              <a:gd name="connsiteX51" fmla="*/ 5038524 w 9662615"/>
              <a:gd name="connsiteY51" fmla="*/ 1545675 h 1592811"/>
              <a:gd name="connsiteX52" fmla="*/ 5026564 w 9662615"/>
              <a:gd name="connsiteY52" fmla="*/ 1545376 h 1592811"/>
              <a:gd name="connsiteX53" fmla="*/ 4969433 w 9662615"/>
              <a:gd name="connsiteY53" fmla="*/ 1550865 h 1592811"/>
              <a:gd name="connsiteX54" fmla="*/ 4871726 w 9662615"/>
              <a:gd name="connsiteY54" fmla="*/ 1570584 h 1592811"/>
              <a:gd name="connsiteX55" fmla="*/ 4843267 w 9662615"/>
              <a:gd name="connsiteY55" fmla="*/ 1561459 h 1592811"/>
              <a:gd name="connsiteX56" fmla="*/ 4821058 w 9662615"/>
              <a:gd name="connsiteY56" fmla="*/ 1553078 h 1592811"/>
              <a:gd name="connsiteX57" fmla="*/ 4791466 w 9662615"/>
              <a:gd name="connsiteY57" fmla="*/ 1561324 h 1592811"/>
              <a:gd name="connsiteX58" fmla="*/ 4784247 w 9662615"/>
              <a:gd name="connsiteY58" fmla="*/ 1562342 h 1592811"/>
              <a:gd name="connsiteX59" fmla="*/ 4739309 w 9662615"/>
              <a:gd name="connsiteY59" fmla="*/ 1553948 h 1592811"/>
              <a:gd name="connsiteX60" fmla="*/ 4697562 w 9662615"/>
              <a:gd name="connsiteY60" fmla="*/ 1551206 h 1592811"/>
              <a:gd name="connsiteX61" fmla="*/ 4650737 w 9662615"/>
              <a:gd name="connsiteY61" fmla="*/ 1537381 h 1592811"/>
              <a:gd name="connsiteX62" fmla="*/ 4583150 w 9662615"/>
              <a:gd name="connsiteY62" fmla="*/ 1529064 h 1592811"/>
              <a:gd name="connsiteX63" fmla="*/ 4521734 w 9662615"/>
              <a:gd name="connsiteY63" fmla="*/ 1529359 h 1592811"/>
              <a:gd name="connsiteX64" fmla="*/ 4382398 w 9662615"/>
              <a:gd name="connsiteY64" fmla="*/ 1534108 h 1592811"/>
              <a:gd name="connsiteX65" fmla="*/ 4221826 w 9662615"/>
              <a:gd name="connsiteY65" fmla="*/ 1500972 h 1592811"/>
              <a:gd name="connsiteX66" fmla="*/ 4096601 w 9662615"/>
              <a:gd name="connsiteY66" fmla="*/ 1521563 h 1592811"/>
              <a:gd name="connsiteX67" fmla="*/ 4002441 w 9662615"/>
              <a:gd name="connsiteY67" fmla="*/ 1528912 h 1592811"/>
              <a:gd name="connsiteX68" fmla="*/ 3833906 w 9662615"/>
              <a:gd name="connsiteY68" fmla="*/ 1516637 h 1592811"/>
              <a:gd name="connsiteX69" fmla="*/ 3763845 w 9662615"/>
              <a:gd name="connsiteY69" fmla="*/ 1501782 h 1592811"/>
              <a:gd name="connsiteX70" fmla="*/ 3641778 w 9662615"/>
              <a:gd name="connsiteY70" fmla="*/ 1505446 h 1592811"/>
              <a:gd name="connsiteX71" fmla="*/ 3565233 w 9662615"/>
              <a:gd name="connsiteY71" fmla="*/ 1515122 h 1592811"/>
              <a:gd name="connsiteX72" fmla="*/ 3560267 w 9662615"/>
              <a:gd name="connsiteY72" fmla="*/ 1516288 h 1592811"/>
              <a:gd name="connsiteX73" fmla="*/ 3540258 w 9662615"/>
              <a:gd name="connsiteY73" fmla="*/ 1516976 h 1592811"/>
              <a:gd name="connsiteX74" fmla="*/ 3534780 w 9662615"/>
              <a:gd name="connsiteY74" fmla="*/ 1522141 h 1592811"/>
              <a:gd name="connsiteX75" fmla="*/ 3504783 w 9662615"/>
              <a:gd name="connsiteY75" fmla="*/ 1526739 h 1592811"/>
              <a:gd name="connsiteX76" fmla="*/ 3430805 w 9662615"/>
              <a:gd name="connsiteY76" fmla="*/ 1542521 h 1592811"/>
              <a:gd name="connsiteX77" fmla="*/ 3292707 w 9662615"/>
              <a:gd name="connsiteY77" fmla="*/ 1520490 h 1592811"/>
              <a:gd name="connsiteX78" fmla="*/ 3187872 w 9662615"/>
              <a:gd name="connsiteY78" fmla="*/ 1519991 h 1592811"/>
              <a:gd name="connsiteX79" fmla="*/ 3148026 w 9662615"/>
              <a:gd name="connsiteY79" fmla="*/ 1524777 h 1592811"/>
              <a:gd name="connsiteX80" fmla="*/ 3092394 w 9662615"/>
              <a:gd name="connsiteY80" fmla="*/ 1528115 h 1592811"/>
              <a:gd name="connsiteX81" fmla="*/ 2994200 w 9662615"/>
              <a:gd name="connsiteY81" fmla="*/ 1537857 h 1592811"/>
              <a:gd name="connsiteX82" fmla="*/ 2862301 w 9662615"/>
              <a:gd name="connsiteY82" fmla="*/ 1544250 h 1592811"/>
              <a:gd name="connsiteX83" fmla="*/ 2766335 w 9662615"/>
              <a:gd name="connsiteY83" fmla="*/ 1527662 h 1592811"/>
              <a:gd name="connsiteX84" fmla="*/ 2757836 w 9662615"/>
              <a:gd name="connsiteY84" fmla="*/ 1531371 h 1592811"/>
              <a:gd name="connsiteX85" fmla="*/ 2691555 w 9662615"/>
              <a:gd name="connsiteY85" fmla="*/ 1530283 h 1592811"/>
              <a:gd name="connsiteX86" fmla="*/ 2491676 w 9662615"/>
              <a:gd name="connsiteY86" fmla="*/ 1500859 h 1592811"/>
              <a:gd name="connsiteX87" fmla="*/ 2378036 w 9662615"/>
              <a:gd name="connsiteY87" fmla="*/ 1520645 h 1592811"/>
              <a:gd name="connsiteX88" fmla="*/ 2284269 w 9662615"/>
              <a:gd name="connsiteY88" fmla="*/ 1503068 h 1592811"/>
              <a:gd name="connsiteX89" fmla="*/ 2207104 w 9662615"/>
              <a:gd name="connsiteY89" fmla="*/ 1508888 h 1592811"/>
              <a:gd name="connsiteX90" fmla="*/ 2149226 w 9662615"/>
              <a:gd name="connsiteY90" fmla="*/ 1523409 h 1592811"/>
              <a:gd name="connsiteX91" fmla="*/ 2084783 w 9662615"/>
              <a:gd name="connsiteY91" fmla="*/ 1524245 h 1592811"/>
              <a:gd name="connsiteX92" fmla="*/ 2070075 w 9662615"/>
              <a:gd name="connsiteY92" fmla="*/ 1511285 h 1592811"/>
              <a:gd name="connsiteX93" fmla="*/ 2001057 w 9662615"/>
              <a:gd name="connsiteY93" fmla="*/ 1516449 h 1592811"/>
              <a:gd name="connsiteX94" fmla="*/ 1896330 w 9662615"/>
              <a:gd name="connsiteY94" fmla="*/ 1525725 h 1592811"/>
              <a:gd name="connsiteX95" fmla="*/ 1835994 w 9662615"/>
              <a:gd name="connsiteY95" fmla="*/ 1527678 h 1592811"/>
              <a:gd name="connsiteX96" fmla="*/ 1671119 w 9662615"/>
              <a:gd name="connsiteY96" fmla="*/ 1536701 h 1592811"/>
              <a:gd name="connsiteX97" fmla="*/ 1601337 w 9662615"/>
              <a:gd name="connsiteY97" fmla="*/ 1548552 h 1592811"/>
              <a:gd name="connsiteX98" fmla="*/ 1407755 w 9662615"/>
              <a:gd name="connsiteY98" fmla="*/ 1571444 h 1592811"/>
              <a:gd name="connsiteX99" fmla="*/ 1271994 w 9662615"/>
              <a:gd name="connsiteY99" fmla="*/ 1579471 h 1592811"/>
              <a:gd name="connsiteX100" fmla="*/ 1249226 w 9662615"/>
              <a:gd name="connsiteY100" fmla="*/ 1583140 h 1592811"/>
              <a:gd name="connsiteX101" fmla="*/ 1181938 w 9662615"/>
              <a:gd name="connsiteY101" fmla="*/ 1592789 h 1592811"/>
              <a:gd name="connsiteX102" fmla="*/ 1091432 w 9662615"/>
              <a:gd name="connsiteY102" fmla="*/ 1571003 h 1592811"/>
              <a:gd name="connsiteX103" fmla="*/ 940355 w 9662615"/>
              <a:gd name="connsiteY103" fmla="*/ 1560638 h 1592811"/>
              <a:gd name="connsiteX104" fmla="*/ 868264 w 9662615"/>
              <a:gd name="connsiteY104" fmla="*/ 1566392 h 1592811"/>
              <a:gd name="connsiteX105" fmla="*/ 792765 w 9662615"/>
              <a:gd name="connsiteY105" fmla="*/ 1563102 h 1592811"/>
              <a:gd name="connsiteX106" fmla="*/ 653153 w 9662615"/>
              <a:gd name="connsiteY106" fmla="*/ 1563516 h 1592811"/>
              <a:gd name="connsiteX107" fmla="*/ 541933 w 9662615"/>
              <a:gd name="connsiteY107" fmla="*/ 1561051 h 1592811"/>
              <a:gd name="connsiteX108" fmla="*/ 472797 w 9662615"/>
              <a:gd name="connsiteY108" fmla="*/ 1568904 h 1592811"/>
              <a:gd name="connsiteX109" fmla="*/ 396059 w 9662615"/>
              <a:gd name="connsiteY109" fmla="*/ 1560970 h 1592811"/>
              <a:gd name="connsiteX110" fmla="*/ 336819 w 9662615"/>
              <a:gd name="connsiteY110" fmla="*/ 1560892 h 1592811"/>
              <a:gd name="connsiteX111" fmla="*/ 267163 w 9662615"/>
              <a:gd name="connsiteY111" fmla="*/ 1531913 h 1592811"/>
              <a:gd name="connsiteX112" fmla="*/ 196644 w 9662615"/>
              <a:gd name="connsiteY112" fmla="*/ 1524565 h 1592811"/>
              <a:gd name="connsiteX113" fmla="*/ 86819 w 9662615"/>
              <a:gd name="connsiteY113" fmla="*/ 1519517 h 1592811"/>
              <a:gd name="connsiteX114" fmla="*/ 53369 w 9662615"/>
              <a:gd name="connsiteY114" fmla="*/ 1516853 h 1592811"/>
              <a:gd name="connsiteX115" fmla="*/ 2359 w 9662615"/>
              <a:gd name="connsiteY115" fmla="*/ 1515247 h 1592811"/>
              <a:gd name="connsiteX116" fmla="*/ 0 w 9662615"/>
              <a:gd name="connsiteY116" fmla="*/ 1514932 h 1592811"/>
              <a:gd name="connsiteX117" fmla="*/ 0 w 9662615"/>
              <a:gd name="connsiteY117" fmla="*/ 0 h 1592811"/>
              <a:gd name="connsiteX0" fmla="*/ 0 w 9662615"/>
              <a:gd name="connsiteY0" fmla="*/ 0 h 1592811"/>
              <a:gd name="connsiteX1" fmla="*/ 9662615 w 9662615"/>
              <a:gd name="connsiteY1" fmla="*/ 0 h 1592811"/>
              <a:gd name="connsiteX2" fmla="*/ 9662615 w 9662615"/>
              <a:gd name="connsiteY2" fmla="*/ 1280346 h 1592811"/>
              <a:gd name="connsiteX3" fmla="*/ 9551077 w 9662615"/>
              <a:gd name="connsiteY3" fmla="*/ 1292033 h 1592811"/>
              <a:gd name="connsiteX4" fmla="*/ 9469546 w 9662615"/>
              <a:gd name="connsiteY4" fmla="*/ 1289837 h 1592811"/>
              <a:gd name="connsiteX5" fmla="*/ 9326260 w 9662615"/>
              <a:gd name="connsiteY5" fmla="*/ 1277155 h 1592811"/>
              <a:gd name="connsiteX6" fmla="*/ 9144767 w 9662615"/>
              <a:gd name="connsiteY6" fmla="*/ 1264120 h 1592811"/>
              <a:gd name="connsiteX7" fmla="*/ 8976400 w 9662615"/>
              <a:gd name="connsiteY7" fmla="*/ 1326661 h 1592811"/>
              <a:gd name="connsiteX8" fmla="*/ 8828711 w 9662615"/>
              <a:gd name="connsiteY8" fmla="*/ 1346394 h 1592811"/>
              <a:gd name="connsiteX9" fmla="*/ 8695953 w 9662615"/>
              <a:gd name="connsiteY9" fmla="*/ 1346784 h 1592811"/>
              <a:gd name="connsiteX10" fmla="*/ 8652191 w 9662615"/>
              <a:gd name="connsiteY10" fmla="*/ 1345903 h 1592811"/>
              <a:gd name="connsiteX11" fmla="*/ 8591582 w 9662615"/>
              <a:gd name="connsiteY11" fmla="*/ 1341666 h 1592811"/>
              <a:gd name="connsiteX12" fmla="*/ 8537336 w 9662615"/>
              <a:gd name="connsiteY12" fmla="*/ 1341684 h 1592811"/>
              <a:gd name="connsiteX13" fmla="*/ 8416849 w 9662615"/>
              <a:gd name="connsiteY13" fmla="*/ 1367085 h 1592811"/>
              <a:gd name="connsiteX14" fmla="*/ 8278355 w 9662615"/>
              <a:gd name="connsiteY14" fmla="*/ 1386569 h 1592811"/>
              <a:gd name="connsiteX15" fmla="*/ 8197961 w 9662615"/>
              <a:gd name="connsiteY15" fmla="*/ 1392804 h 1592811"/>
              <a:gd name="connsiteX16" fmla="*/ 8171196 w 9662615"/>
              <a:gd name="connsiteY16" fmla="*/ 1397216 h 1592811"/>
              <a:gd name="connsiteX17" fmla="*/ 8087910 w 9662615"/>
              <a:gd name="connsiteY17" fmla="*/ 1386449 h 1592811"/>
              <a:gd name="connsiteX18" fmla="*/ 7974579 w 9662615"/>
              <a:gd name="connsiteY18" fmla="*/ 1383439 h 1592811"/>
              <a:gd name="connsiteX19" fmla="*/ 7768351 w 9662615"/>
              <a:gd name="connsiteY19" fmla="*/ 1395051 h 1592811"/>
              <a:gd name="connsiteX20" fmla="*/ 7635985 w 9662615"/>
              <a:gd name="connsiteY20" fmla="*/ 1386363 h 1592811"/>
              <a:gd name="connsiteX21" fmla="*/ 7466069 w 9662615"/>
              <a:gd name="connsiteY21" fmla="*/ 1377654 h 1592811"/>
              <a:gd name="connsiteX22" fmla="*/ 7355642 w 9662615"/>
              <a:gd name="connsiteY22" fmla="*/ 1407761 h 1592811"/>
              <a:gd name="connsiteX23" fmla="*/ 7215220 w 9662615"/>
              <a:gd name="connsiteY23" fmla="*/ 1397856 h 1592811"/>
              <a:gd name="connsiteX24" fmla="*/ 7082147 w 9662615"/>
              <a:gd name="connsiteY24" fmla="*/ 1406113 h 1592811"/>
              <a:gd name="connsiteX25" fmla="*/ 6987129 w 9662615"/>
              <a:gd name="connsiteY25" fmla="*/ 1404834 h 1592811"/>
              <a:gd name="connsiteX26" fmla="*/ 6907567 w 9662615"/>
              <a:gd name="connsiteY26" fmla="*/ 1419149 h 1592811"/>
              <a:gd name="connsiteX27" fmla="*/ 6748428 w 9662615"/>
              <a:gd name="connsiteY27" fmla="*/ 1420308 h 1592811"/>
              <a:gd name="connsiteX28" fmla="*/ 6654257 w 9662615"/>
              <a:gd name="connsiteY28" fmla="*/ 1424143 h 1592811"/>
              <a:gd name="connsiteX29" fmla="*/ 6620123 w 9662615"/>
              <a:gd name="connsiteY29" fmla="*/ 1430535 h 1592811"/>
              <a:gd name="connsiteX30" fmla="*/ 6571355 w 9662615"/>
              <a:gd name="connsiteY30" fmla="*/ 1436144 h 1592811"/>
              <a:gd name="connsiteX31" fmla="*/ 6486557 w 9662615"/>
              <a:gd name="connsiteY31" fmla="*/ 1449861 h 1592811"/>
              <a:gd name="connsiteX32" fmla="*/ 6370419 w 9662615"/>
              <a:gd name="connsiteY32" fmla="*/ 1461649 h 1592811"/>
              <a:gd name="connsiteX33" fmla="*/ 6278839 w 9662615"/>
              <a:gd name="connsiteY33" fmla="*/ 1449160 h 1592811"/>
              <a:gd name="connsiteX34" fmla="*/ 6272455 w 9662615"/>
              <a:gd name="connsiteY34" fmla="*/ 1453191 h 1592811"/>
              <a:gd name="connsiteX35" fmla="*/ 6212659 w 9662615"/>
              <a:gd name="connsiteY35" fmla="*/ 1454850 h 1592811"/>
              <a:gd name="connsiteX36" fmla="*/ 6069317 w 9662615"/>
              <a:gd name="connsiteY36" fmla="*/ 1445838 h 1592811"/>
              <a:gd name="connsiteX37" fmla="*/ 5878477 w 9662615"/>
              <a:gd name="connsiteY37" fmla="*/ 1439180 h 1592811"/>
              <a:gd name="connsiteX38" fmla="*/ 5838387 w 9662615"/>
              <a:gd name="connsiteY38" fmla="*/ 1444679 h 1592811"/>
              <a:gd name="connsiteX39" fmla="*/ 5771136 w 9662615"/>
              <a:gd name="connsiteY39" fmla="*/ 1453639 h 1592811"/>
              <a:gd name="connsiteX40" fmla="*/ 5724081 w 9662615"/>
              <a:gd name="connsiteY40" fmla="*/ 1470431 h 1592811"/>
              <a:gd name="connsiteX41" fmla="*/ 5666577 w 9662615"/>
              <a:gd name="connsiteY41" fmla="*/ 1473921 h 1592811"/>
              <a:gd name="connsiteX42" fmla="*/ 5649068 w 9662615"/>
              <a:gd name="connsiteY42" fmla="*/ 1461676 h 1592811"/>
              <a:gd name="connsiteX43" fmla="*/ 5588902 w 9662615"/>
              <a:gd name="connsiteY43" fmla="*/ 1469647 h 1592811"/>
              <a:gd name="connsiteX44" fmla="*/ 5498090 w 9662615"/>
              <a:gd name="connsiteY44" fmla="*/ 1483173 h 1592811"/>
              <a:gd name="connsiteX45" fmla="*/ 5444641 w 9662615"/>
              <a:gd name="connsiteY45" fmla="*/ 1487602 h 1592811"/>
              <a:gd name="connsiteX46" fmla="*/ 5299812 w 9662615"/>
              <a:gd name="connsiteY46" fmla="*/ 1503362 h 1592811"/>
              <a:gd name="connsiteX47" fmla="*/ 5245752 w 9662615"/>
              <a:gd name="connsiteY47" fmla="*/ 1520612 h 1592811"/>
              <a:gd name="connsiteX48" fmla="*/ 5177807 w 9662615"/>
              <a:gd name="connsiteY48" fmla="*/ 1526802 h 1592811"/>
              <a:gd name="connsiteX49" fmla="*/ 5113910 w 9662615"/>
              <a:gd name="connsiteY49" fmla="*/ 1533205 h 1592811"/>
              <a:gd name="connsiteX50" fmla="*/ 5059484 w 9662615"/>
              <a:gd name="connsiteY50" fmla="*/ 1546802 h 1592811"/>
              <a:gd name="connsiteX51" fmla="*/ 5038524 w 9662615"/>
              <a:gd name="connsiteY51" fmla="*/ 1545675 h 1592811"/>
              <a:gd name="connsiteX52" fmla="*/ 5026564 w 9662615"/>
              <a:gd name="connsiteY52" fmla="*/ 1545376 h 1592811"/>
              <a:gd name="connsiteX53" fmla="*/ 4969433 w 9662615"/>
              <a:gd name="connsiteY53" fmla="*/ 1550865 h 1592811"/>
              <a:gd name="connsiteX54" fmla="*/ 4871726 w 9662615"/>
              <a:gd name="connsiteY54" fmla="*/ 1570584 h 1592811"/>
              <a:gd name="connsiteX55" fmla="*/ 4843267 w 9662615"/>
              <a:gd name="connsiteY55" fmla="*/ 1561459 h 1592811"/>
              <a:gd name="connsiteX56" fmla="*/ 4821058 w 9662615"/>
              <a:gd name="connsiteY56" fmla="*/ 1553078 h 1592811"/>
              <a:gd name="connsiteX57" fmla="*/ 4791466 w 9662615"/>
              <a:gd name="connsiteY57" fmla="*/ 1561324 h 1592811"/>
              <a:gd name="connsiteX58" fmla="*/ 4784247 w 9662615"/>
              <a:gd name="connsiteY58" fmla="*/ 1562342 h 1592811"/>
              <a:gd name="connsiteX59" fmla="*/ 4739309 w 9662615"/>
              <a:gd name="connsiteY59" fmla="*/ 1553948 h 1592811"/>
              <a:gd name="connsiteX60" fmla="*/ 4697562 w 9662615"/>
              <a:gd name="connsiteY60" fmla="*/ 1551206 h 1592811"/>
              <a:gd name="connsiteX61" fmla="*/ 4650737 w 9662615"/>
              <a:gd name="connsiteY61" fmla="*/ 1537381 h 1592811"/>
              <a:gd name="connsiteX62" fmla="*/ 4583150 w 9662615"/>
              <a:gd name="connsiteY62" fmla="*/ 1529064 h 1592811"/>
              <a:gd name="connsiteX63" fmla="*/ 4521734 w 9662615"/>
              <a:gd name="connsiteY63" fmla="*/ 1529359 h 1592811"/>
              <a:gd name="connsiteX64" fmla="*/ 4382398 w 9662615"/>
              <a:gd name="connsiteY64" fmla="*/ 1534108 h 1592811"/>
              <a:gd name="connsiteX65" fmla="*/ 4221826 w 9662615"/>
              <a:gd name="connsiteY65" fmla="*/ 1500972 h 1592811"/>
              <a:gd name="connsiteX66" fmla="*/ 4096601 w 9662615"/>
              <a:gd name="connsiteY66" fmla="*/ 1521563 h 1592811"/>
              <a:gd name="connsiteX67" fmla="*/ 4002441 w 9662615"/>
              <a:gd name="connsiteY67" fmla="*/ 1528912 h 1592811"/>
              <a:gd name="connsiteX68" fmla="*/ 3833906 w 9662615"/>
              <a:gd name="connsiteY68" fmla="*/ 1516637 h 1592811"/>
              <a:gd name="connsiteX69" fmla="*/ 3763845 w 9662615"/>
              <a:gd name="connsiteY69" fmla="*/ 1501782 h 1592811"/>
              <a:gd name="connsiteX70" fmla="*/ 3641778 w 9662615"/>
              <a:gd name="connsiteY70" fmla="*/ 1505446 h 1592811"/>
              <a:gd name="connsiteX71" fmla="*/ 3565233 w 9662615"/>
              <a:gd name="connsiteY71" fmla="*/ 1515122 h 1592811"/>
              <a:gd name="connsiteX72" fmla="*/ 3560267 w 9662615"/>
              <a:gd name="connsiteY72" fmla="*/ 1516288 h 1592811"/>
              <a:gd name="connsiteX73" fmla="*/ 3540258 w 9662615"/>
              <a:gd name="connsiteY73" fmla="*/ 1516976 h 1592811"/>
              <a:gd name="connsiteX74" fmla="*/ 3534780 w 9662615"/>
              <a:gd name="connsiteY74" fmla="*/ 1522141 h 1592811"/>
              <a:gd name="connsiteX75" fmla="*/ 3504783 w 9662615"/>
              <a:gd name="connsiteY75" fmla="*/ 1526739 h 1592811"/>
              <a:gd name="connsiteX76" fmla="*/ 3430805 w 9662615"/>
              <a:gd name="connsiteY76" fmla="*/ 1542521 h 1592811"/>
              <a:gd name="connsiteX77" fmla="*/ 3292707 w 9662615"/>
              <a:gd name="connsiteY77" fmla="*/ 1520490 h 1592811"/>
              <a:gd name="connsiteX78" fmla="*/ 3187872 w 9662615"/>
              <a:gd name="connsiteY78" fmla="*/ 1519991 h 1592811"/>
              <a:gd name="connsiteX79" fmla="*/ 3148026 w 9662615"/>
              <a:gd name="connsiteY79" fmla="*/ 1524777 h 1592811"/>
              <a:gd name="connsiteX80" fmla="*/ 3092394 w 9662615"/>
              <a:gd name="connsiteY80" fmla="*/ 1528115 h 1592811"/>
              <a:gd name="connsiteX81" fmla="*/ 2994200 w 9662615"/>
              <a:gd name="connsiteY81" fmla="*/ 1537857 h 1592811"/>
              <a:gd name="connsiteX82" fmla="*/ 2862301 w 9662615"/>
              <a:gd name="connsiteY82" fmla="*/ 1544250 h 1592811"/>
              <a:gd name="connsiteX83" fmla="*/ 2766335 w 9662615"/>
              <a:gd name="connsiteY83" fmla="*/ 1527662 h 1592811"/>
              <a:gd name="connsiteX84" fmla="*/ 2757836 w 9662615"/>
              <a:gd name="connsiteY84" fmla="*/ 1531371 h 1592811"/>
              <a:gd name="connsiteX85" fmla="*/ 2691555 w 9662615"/>
              <a:gd name="connsiteY85" fmla="*/ 1530283 h 1592811"/>
              <a:gd name="connsiteX86" fmla="*/ 2491676 w 9662615"/>
              <a:gd name="connsiteY86" fmla="*/ 1500859 h 1592811"/>
              <a:gd name="connsiteX87" fmla="*/ 2378036 w 9662615"/>
              <a:gd name="connsiteY87" fmla="*/ 1520645 h 1592811"/>
              <a:gd name="connsiteX88" fmla="*/ 2284269 w 9662615"/>
              <a:gd name="connsiteY88" fmla="*/ 1503068 h 1592811"/>
              <a:gd name="connsiteX89" fmla="*/ 2207104 w 9662615"/>
              <a:gd name="connsiteY89" fmla="*/ 1508888 h 1592811"/>
              <a:gd name="connsiteX90" fmla="*/ 2149226 w 9662615"/>
              <a:gd name="connsiteY90" fmla="*/ 1523409 h 1592811"/>
              <a:gd name="connsiteX91" fmla="*/ 2084783 w 9662615"/>
              <a:gd name="connsiteY91" fmla="*/ 1524245 h 1592811"/>
              <a:gd name="connsiteX92" fmla="*/ 2070075 w 9662615"/>
              <a:gd name="connsiteY92" fmla="*/ 1511285 h 1592811"/>
              <a:gd name="connsiteX93" fmla="*/ 2001057 w 9662615"/>
              <a:gd name="connsiteY93" fmla="*/ 1516449 h 1592811"/>
              <a:gd name="connsiteX94" fmla="*/ 1896330 w 9662615"/>
              <a:gd name="connsiteY94" fmla="*/ 1525725 h 1592811"/>
              <a:gd name="connsiteX95" fmla="*/ 1835994 w 9662615"/>
              <a:gd name="connsiteY95" fmla="*/ 1527678 h 1592811"/>
              <a:gd name="connsiteX96" fmla="*/ 1671119 w 9662615"/>
              <a:gd name="connsiteY96" fmla="*/ 1536701 h 1592811"/>
              <a:gd name="connsiteX97" fmla="*/ 1601337 w 9662615"/>
              <a:gd name="connsiteY97" fmla="*/ 1548552 h 1592811"/>
              <a:gd name="connsiteX98" fmla="*/ 1407755 w 9662615"/>
              <a:gd name="connsiteY98" fmla="*/ 1571444 h 1592811"/>
              <a:gd name="connsiteX99" fmla="*/ 1291872 w 9662615"/>
              <a:gd name="connsiteY99" fmla="*/ 1579471 h 1592811"/>
              <a:gd name="connsiteX100" fmla="*/ 1249226 w 9662615"/>
              <a:gd name="connsiteY100" fmla="*/ 1583140 h 1592811"/>
              <a:gd name="connsiteX101" fmla="*/ 1181938 w 9662615"/>
              <a:gd name="connsiteY101" fmla="*/ 1592789 h 1592811"/>
              <a:gd name="connsiteX102" fmla="*/ 1091432 w 9662615"/>
              <a:gd name="connsiteY102" fmla="*/ 1571003 h 1592811"/>
              <a:gd name="connsiteX103" fmla="*/ 940355 w 9662615"/>
              <a:gd name="connsiteY103" fmla="*/ 1560638 h 1592811"/>
              <a:gd name="connsiteX104" fmla="*/ 868264 w 9662615"/>
              <a:gd name="connsiteY104" fmla="*/ 1566392 h 1592811"/>
              <a:gd name="connsiteX105" fmla="*/ 792765 w 9662615"/>
              <a:gd name="connsiteY105" fmla="*/ 1563102 h 1592811"/>
              <a:gd name="connsiteX106" fmla="*/ 653153 w 9662615"/>
              <a:gd name="connsiteY106" fmla="*/ 1563516 h 1592811"/>
              <a:gd name="connsiteX107" fmla="*/ 541933 w 9662615"/>
              <a:gd name="connsiteY107" fmla="*/ 1561051 h 1592811"/>
              <a:gd name="connsiteX108" fmla="*/ 472797 w 9662615"/>
              <a:gd name="connsiteY108" fmla="*/ 1568904 h 1592811"/>
              <a:gd name="connsiteX109" fmla="*/ 396059 w 9662615"/>
              <a:gd name="connsiteY109" fmla="*/ 1560970 h 1592811"/>
              <a:gd name="connsiteX110" fmla="*/ 336819 w 9662615"/>
              <a:gd name="connsiteY110" fmla="*/ 1560892 h 1592811"/>
              <a:gd name="connsiteX111" fmla="*/ 267163 w 9662615"/>
              <a:gd name="connsiteY111" fmla="*/ 1531913 h 1592811"/>
              <a:gd name="connsiteX112" fmla="*/ 196644 w 9662615"/>
              <a:gd name="connsiteY112" fmla="*/ 1524565 h 1592811"/>
              <a:gd name="connsiteX113" fmla="*/ 86819 w 9662615"/>
              <a:gd name="connsiteY113" fmla="*/ 1519517 h 1592811"/>
              <a:gd name="connsiteX114" fmla="*/ 53369 w 9662615"/>
              <a:gd name="connsiteY114" fmla="*/ 1516853 h 1592811"/>
              <a:gd name="connsiteX115" fmla="*/ 2359 w 9662615"/>
              <a:gd name="connsiteY115" fmla="*/ 1515247 h 1592811"/>
              <a:gd name="connsiteX116" fmla="*/ 0 w 9662615"/>
              <a:gd name="connsiteY116" fmla="*/ 1514932 h 1592811"/>
              <a:gd name="connsiteX117" fmla="*/ 0 w 9662615"/>
              <a:gd name="connsiteY117" fmla="*/ 0 h 1592811"/>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34780 w 9662615"/>
              <a:gd name="connsiteY74" fmla="*/ 1522141 h 1603018"/>
              <a:gd name="connsiteX75" fmla="*/ 3504783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601337 w 9662615"/>
              <a:gd name="connsiteY97" fmla="*/ 1548552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34780 w 9662615"/>
              <a:gd name="connsiteY74" fmla="*/ 1522141 h 1603018"/>
              <a:gd name="connsiteX75" fmla="*/ 3504783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34780 w 9662615"/>
              <a:gd name="connsiteY74" fmla="*/ 1522141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612941 w 9662615"/>
              <a:gd name="connsiteY71" fmla="*/ 1411755 h 1603018"/>
              <a:gd name="connsiteX72" fmla="*/ 3560267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612941 w 9662615"/>
              <a:gd name="connsiteY71" fmla="*/ 141175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12941 w 9662615"/>
              <a:gd name="connsiteY71" fmla="*/ 141175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11261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112613 w 9662615"/>
              <a:gd name="connsiteY91" fmla="*/ 1524245 h 1603018"/>
              <a:gd name="connsiteX92" fmla="*/ 2046221 w 9662615"/>
              <a:gd name="connsiteY92" fmla="*/ 1523212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112613 w 9662615"/>
              <a:gd name="connsiteY91" fmla="*/ 1524245 h 1603018"/>
              <a:gd name="connsiteX92" fmla="*/ 2046221 w 9662615"/>
              <a:gd name="connsiteY92" fmla="*/ 1523212 h 1603018"/>
              <a:gd name="connsiteX93" fmla="*/ 2001057 w 9662615"/>
              <a:gd name="connsiteY93" fmla="*/ 1516449 h 1603018"/>
              <a:gd name="connsiteX94" fmla="*/ 1920184 w 9662615"/>
              <a:gd name="connsiteY94" fmla="*/ 1533676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9662615" h="1603018">
                <a:moveTo>
                  <a:pt x="0" y="0"/>
                </a:moveTo>
                <a:lnTo>
                  <a:pt x="9662615" y="0"/>
                </a:lnTo>
                <a:lnTo>
                  <a:pt x="9662615" y="1280346"/>
                </a:lnTo>
                <a:lnTo>
                  <a:pt x="9551077" y="1292033"/>
                </a:lnTo>
                <a:cubicBezTo>
                  <a:pt x="9489925" y="1291588"/>
                  <a:pt x="9543615" y="1296257"/>
                  <a:pt x="9469546" y="1289837"/>
                </a:cubicBezTo>
                <a:cubicBezTo>
                  <a:pt x="9413040" y="1331485"/>
                  <a:pt x="9340031" y="1268376"/>
                  <a:pt x="9326260" y="1277155"/>
                </a:cubicBezTo>
                <a:cubicBezTo>
                  <a:pt x="9234251" y="1284900"/>
                  <a:pt x="9225377" y="1258935"/>
                  <a:pt x="9144767" y="1264120"/>
                </a:cubicBezTo>
                <a:cubicBezTo>
                  <a:pt x="9159115" y="1310075"/>
                  <a:pt x="9066692" y="1304806"/>
                  <a:pt x="8976400" y="1326661"/>
                </a:cubicBezTo>
                <a:cubicBezTo>
                  <a:pt x="8931920" y="1325947"/>
                  <a:pt x="8871807" y="1351060"/>
                  <a:pt x="8828711" y="1346394"/>
                </a:cubicBezTo>
                <a:cubicBezTo>
                  <a:pt x="8809650" y="1326213"/>
                  <a:pt x="8718313" y="1358527"/>
                  <a:pt x="8695953" y="1346784"/>
                </a:cubicBezTo>
                <a:cubicBezTo>
                  <a:pt x="8694290" y="1355317"/>
                  <a:pt x="8661526" y="1349865"/>
                  <a:pt x="8652191" y="1345903"/>
                </a:cubicBezTo>
                <a:cubicBezTo>
                  <a:pt x="8641363" y="1349626"/>
                  <a:pt x="8603292" y="1341304"/>
                  <a:pt x="8591582" y="1341666"/>
                </a:cubicBezTo>
                <a:cubicBezTo>
                  <a:pt x="8568421" y="1323004"/>
                  <a:pt x="8565847" y="1352287"/>
                  <a:pt x="8537336" y="1341684"/>
                </a:cubicBezTo>
                <a:cubicBezTo>
                  <a:pt x="8524809" y="1348019"/>
                  <a:pt x="8445703" y="1377667"/>
                  <a:pt x="8416849" y="1367085"/>
                </a:cubicBezTo>
                <a:cubicBezTo>
                  <a:pt x="8350736" y="1379599"/>
                  <a:pt x="8346589" y="1391624"/>
                  <a:pt x="8278355" y="1386569"/>
                </a:cubicBezTo>
                <a:cubicBezTo>
                  <a:pt x="8268756" y="1398649"/>
                  <a:pt x="8183331" y="1371185"/>
                  <a:pt x="8197961" y="1392804"/>
                </a:cubicBezTo>
                <a:cubicBezTo>
                  <a:pt x="8175189" y="1391748"/>
                  <a:pt x="8158503" y="1383145"/>
                  <a:pt x="8171196" y="1397216"/>
                </a:cubicBezTo>
                <a:cubicBezTo>
                  <a:pt x="8141821" y="1397466"/>
                  <a:pt x="8125626" y="1386947"/>
                  <a:pt x="8087910" y="1386449"/>
                </a:cubicBezTo>
                <a:cubicBezTo>
                  <a:pt x="8029319" y="1362701"/>
                  <a:pt x="8020916" y="1407035"/>
                  <a:pt x="7974579" y="1383439"/>
                </a:cubicBezTo>
                <a:cubicBezTo>
                  <a:pt x="7912074" y="1402493"/>
                  <a:pt x="7841761" y="1389550"/>
                  <a:pt x="7768351" y="1395051"/>
                </a:cubicBezTo>
                <a:cubicBezTo>
                  <a:pt x="7741665" y="1390266"/>
                  <a:pt x="7663663" y="1410813"/>
                  <a:pt x="7635985" y="1386363"/>
                </a:cubicBezTo>
                <a:cubicBezTo>
                  <a:pt x="7646173" y="1415707"/>
                  <a:pt x="7542198" y="1378410"/>
                  <a:pt x="7466069" y="1377654"/>
                </a:cubicBezTo>
                <a:cubicBezTo>
                  <a:pt x="7427626" y="1403818"/>
                  <a:pt x="7337822" y="1398948"/>
                  <a:pt x="7355642" y="1407761"/>
                </a:cubicBezTo>
                <a:cubicBezTo>
                  <a:pt x="7270634" y="1390553"/>
                  <a:pt x="7306340" y="1403822"/>
                  <a:pt x="7215220" y="1397856"/>
                </a:cubicBezTo>
                <a:cubicBezTo>
                  <a:pt x="7175381" y="1421457"/>
                  <a:pt x="7122339" y="1428094"/>
                  <a:pt x="7082147" y="1406113"/>
                </a:cubicBezTo>
                <a:cubicBezTo>
                  <a:pt x="7040624" y="1425217"/>
                  <a:pt x="7029993" y="1391726"/>
                  <a:pt x="6987129" y="1404834"/>
                </a:cubicBezTo>
                <a:cubicBezTo>
                  <a:pt x="6953477" y="1411964"/>
                  <a:pt x="6957479" y="1421694"/>
                  <a:pt x="6907567" y="1419149"/>
                </a:cubicBezTo>
                <a:cubicBezTo>
                  <a:pt x="6863513" y="1408514"/>
                  <a:pt x="6803088" y="1434619"/>
                  <a:pt x="6748428" y="1420308"/>
                </a:cubicBezTo>
                <a:cubicBezTo>
                  <a:pt x="6728317" y="1416860"/>
                  <a:pt x="6666046" y="1417296"/>
                  <a:pt x="6654257" y="1424143"/>
                </a:cubicBezTo>
                <a:cubicBezTo>
                  <a:pt x="6641271" y="1425628"/>
                  <a:pt x="6626125" y="1423202"/>
                  <a:pt x="6620123" y="1430535"/>
                </a:cubicBezTo>
                <a:cubicBezTo>
                  <a:pt x="6610208" y="1439359"/>
                  <a:pt x="6564906" y="1425734"/>
                  <a:pt x="6571355" y="1436144"/>
                </a:cubicBezTo>
                <a:cubicBezTo>
                  <a:pt x="6539188" y="1426808"/>
                  <a:pt x="6513602" y="1445293"/>
                  <a:pt x="6486557" y="1449861"/>
                </a:cubicBezTo>
                <a:cubicBezTo>
                  <a:pt x="6461221" y="1440598"/>
                  <a:pt x="6429457" y="1459319"/>
                  <a:pt x="6370419" y="1461649"/>
                </a:cubicBezTo>
                <a:cubicBezTo>
                  <a:pt x="6342558" y="1450937"/>
                  <a:pt x="6330664" y="1463365"/>
                  <a:pt x="6278839" y="1449160"/>
                </a:cubicBezTo>
                <a:cubicBezTo>
                  <a:pt x="6277206" y="1450621"/>
                  <a:pt x="6275057" y="1451978"/>
                  <a:pt x="6272455" y="1453191"/>
                </a:cubicBezTo>
                <a:cubicBezTo>
                  <a:pt x="6257338" y="1460236"/>
                  <a:pt x="6230567" y="1460979"/>
                  <a:pt x="6212659" y="1454850"/>
                </a:cubicBezTo>
                <a:cubicBezTo>
                  <a:pt x="6130994" y="1436046"/>
                  <a:pt x="6135790" y="1448771"/>
                  <a:pt x="6069317" y="1445838"/>
                </a:cubicBezTo>
                <a:cubicBezTo>
                  <a:pt x="5994738" y="1444791"/>
                  <a:pt x="5975991" y="1456673"/>
                  <a:pt x="5878477" y="1439180"/>
                </a:cubicBezTo>
                <a:cubicBezTo>
                  <a:pt x="5870803" y="1447519"/>
                  <a:pt x="5859206" y="1448153"/>
                  <a:pt x="5838387" y="1444679"/>
                </a:cubicBezTo>
                <a:cubicBezTo>
                  <a:pt x="5802317" y="1444778"/>
                  <a:pt x="5810848" y="1465165"/>
                  <a:pt x="5771136" y="1453639"/>
                </a:cubicBezTo>
                <a:cubicBezTo>
                  <a:pt x="5780732" y="1464484"/>
                  <a:pt x="5704275" y="1459369"/>
                  <a:pt x="5724081" y="1470431"/>
                </a:cubicBezTo>
                <a:cubicBezTo>
                  <a:pt x="5703536" y="1480946"/>
                  <a:pt x="5687323" y="1464719"/>
                  <a:pt x="5666577" y="1473921"/>
                </a:cubicBezTo>
                <a:cubicBezTo>
                  <a:pt x="5640974" y="1476520"/>
                  <a:pt x="5678275" y="1461854"/>
                  <a:pt x="5649068" y="1461676"/>
                </a:cubicBezTo>
                <a:cubicBezTo>
                  <a:pt x="5614218" y="1463443"/>
                  <a:pt x="5608578" y="1443299"/>
                  <a:pt x="5588902" y="1469647"/>
                </a:cubicBezTo>
                <a:cubicBezTo>
                  <a:pt x="5550386" y="1464321"/>
                  <a:pt x="5546573" y="1476049"/>
                  <a:pt x="5498090" y="1483173"/>
                </a:cubicBezTo>
                <a:cubicBezTo>
                  <a:pt x="5475226" y="1477314"/>
                  <a:pt x="5459293" y="1480930"/>
                  <a:pt x="5444641" y="1487602"/>
                </a:cubicBezTo>
                <a:cubicBezTo>
                  <a:pt x="5395328" y="1487320"/>
                  <a:pt x="5353572" y="1498007"/>
                  <a:pt x="5299812" y="1503362"/>
                </a:cubicBezTo>
                <a:cubicBezTo>
                  <a:pt x="5238326" y="1497756"/>
                  <a:pt x="5303225" y="1514963"/>
                  <a:pt x="5245752" y="1520612"/>
                </a:cubicBezTo>
                <a:cubicBezTo>
                  <a:pt x="5190753" y="1507732"/>
                  <a:pt x="5205712" y="1518627"/>
                  <a:pt x="5177807" y="1526802"/>
                </a:cubicBezTo>
                <a:lnTo>
                  <a:pt x="5113910" y="1533205"/>
                </a:lnTo>
                <a:lnTo>
                  <a:pt x="5059484" y="1546802"/>
                </a:lnTo>
                <a:lnTo>
                  <a:pt x="5038524" y="1545675"/>
                </a:lnTo>
                <a:lnTo>
                  <a:pt x="5026564" y="1545376"/>
                </a:lnTo>
                <a:cubicBezTo>
                  <a:pt x="5006873" y="1544046"/>
                  <a:pt x="4987701" y="1552900"/>
                  <a:pt x="4969433" y="1550865"/>
                </a:cubicBezTo>
                <a:cubicBezTo>
                  <a:pt x="4943627" y="1555066"/>
                  <a:pt x="4892754" y="1568818"/>
                  <a:pt x="4871726" y="1570584"/>
                </a:cubicBezTo>
                <a:cubicBezTo>
                  <a:pt x="4863638" y="1570310"/>
                  <a:pt x="4846771" y="1559566"/>
                  <a:pt x="4843267" y="1561459"/>
                </a:cubicBezTo>
                <a:lnTo>
                  <a:pt x="4821058" y="1553078"/>
                </a:lnTo>
                <a:lnTo>
                  <a:pt x="4791466" y="1561324"/>
                </a:lnTo>
                <a:lnTo>
                  <a:pt x="4784247" y="1562342"/>
                </a:lnTo>
                <a:cubicBezTo>
                  <a:pt x="4770593" y="1574121"/>
                  <a:pt x="4776816" y="1558072"/>
                  <a:pt x="4739309" y="1553948"/>
                </a:cubicBezTo>
                <a:cubicBezTo>
                  <a:pt x="4684311" y="1578213"/>
                  <a:pt x="4712803" y="1566697"/>
                  <a:pt x="4697562" y="1551206"/>
                </a:cubicBezTo>
                <a:lnTo>
                  <a:pt x="4650737" y="1537381"/>
                </a:lnTo>
                <a:cubicBezTo>
                  <a:pt x="4628208" y="1530633"/>
                  <a:pt x="4609654" y="1567617"/>
                  <a:pt x="4583150" y="1529064"/>
                </a:cubicBezTo>
                <a:cubicBezTo>
                  <a:pt x="4575879" y="1527088"/>
                  <a:pt x="4527005" y="1532552"/>
                  <a:pt x="4521734" y="1529359"/>
                </a:cubicBezTo>
                <a:cubicBezTo>
                  <a:pt x="4457980" y="1517590"/>
                  <a:pt x="4465052" y="1532003"/>
                  <a:pt x="4382398" y="1534108"/>
                </a:cubicBezTo>
                <a:cubicBezTo>
                  <a:pt x="4347480" y="1506889"/>
                  <a:pt x="4310783" y="1494709"/>
                  <a:pt x="4221826" y="1500972"/>
                </a:cubicBezTo>
                <a:cubicBezTo>
                  <a:pt x="4174471" y="1526598"/>
                  <a:pt x="4136675" y="1542031"/>
                  <a:pt x="4096601" y="1521563"/>
                </a:cubicBezTo>
                <a:cubicBezTo>
                  <a:pt x="4015086" y="1550501"/>
                  <a:pt x="3986123" y="1519347"/>
                  <a:pt x="4002441" y="1528912"/>
                </a:cubicBezTo>
                <a:cubicBezTo>
                  <a:pt x="3967120" y="1539744"/>
                  <a:pt x="3931774" y="1526729"/>
                  <a:pt x="3833906" y="1516637"/>
                </a:cubicBezTo>
                <a:cubicBezTo>
                  <a:pt x="3781438" y="1538249"/>
                  <a:pt x="3822855" y="1526006"/>
                  <a:pt x="3763845" y="1501782"/>
                </a:cubicBezTo>
                <a:cubicBezTo>
                  <a:pt x="3734533" y="1525292"/>
                  <a:pt x="3677359" y="1524487"/>
                  <a:pt x="3673583" y="1501471"/>
                </a:cubicBezTo>
                <a:cubicBezTo>
                  <a:pt x="3663687" y="1502855"/>
                  <a:pt x="3650245" y="1528777"/>
                  <a:pt x="3640771" y="1531025"/>
                </a:cubicBezTo>
                <a:lnTo>
                  <a:pt x="3576170" y="1516288"/>
                </a:lnTo>
                <a:lnTo>
                  <a:pt x="3540258" y="1516976"/>
                </a:lnTo>
                <a:lnTo>
                  <a:pt x="3522853" y="1538044"/>
                </a:lnTo>
                <a:lnTo>
                  <a:pt x="3480929" y="1526739"/>
                </a:lnTo>
                <a:cubicBezTo>
                  <a:pt x="3469671" y="1527693"/>
                  <a:pt x="3444273" y="1543724"/>
                  <a:pt x="3430805" y="1542521"/>
                </a:cubicBezTo>
                <a:cubicBezTo>
                  <a:pt x="3386352" y="1529947"/>
                  <a:pt x="3347457" y="1537200"/>
                  <a:pt x="3292707" y="1520490"/>
                </a:cubicBezTo>
                <a:cubicBezTo>
                  <a:pt x="3271897" y="1516147"/>
                  <a:pt x="3203347" y="1513732"/>
                  <a:pt x="3187872" y="1519991"/>
                </a:cubicBezTo>
                <a:cubicBezTo>
                  <a:pt x="3173062" y="1520872"/>
                  <a:pt x="3157325" y="1517771"/>
                  <a:pt x="3148026" y="1524777"/>
                </a:cubicBezTo>
                <a:cubicBezTo>
                  <a:pt x="3133878" y="1533085"/>
                  <a:pt x="3089156" y="1517485"/>
                  <a:pt x="3092394" y="1528115"/>
                </a:cubicBezTo>
                <a:cubicBezTo>
                  <a:pt x="3060512" y="1517374"/>
                  <a:pt x="3025593" y="1534558"/>
                  <a:pt x="2994200" y="1537857"/>
                </a:cubicBezTo>
                <a:cubicBezTo>
                  <a:pt x="2969798" y="1527501"/>
                  <a:pt x="2927999" y="1544636"/>
                  <a:pt x="2862301" y="1544250"/>
                </a:cubicBezTo>
                <a:cubicBezTo>
                  <a:pt x="2835658" y="1532340"/>
                  <a:pt x="2818008" y="1544135"/>
                  <a:pt x="2766335" y="1527662"/>
                </a:cubicBezTo>
                <a:cubicBezTo>
                  <a:pt x="2764004" y="1529036"/>
                  <a:pt x="2761142" y="1530285"/>
                  <a:pt x="2757836" y="1531371"/>
                </a:cubicBezTo>
                <a:cubicBezTo>
                  <a:pt x="2738633" y="1537675"/>
                  <a:pt x="2708957" y="1537188"/>
                  <a:pt x="2691555" y="1530283"/>
                </a:cubicBezTo>
                <a:cubicBezTo>
                  <a:pt x="2608810" y="1507878"/>
                  <a:pt x="2611304" y="1510787"/>
                  <a:pt x="2539383" y="1504835"/>
                </a:cubicBezTo>
                <a:cubicBezTo>
                  <a:pt x="2457862" y="1500384"/>
                  <a:pt x="2478670" y="1542474"/>
                  <a:pt x="2378036" y="1520645"/>
                </a:cubicBezTo>
                <a:cubicBezTo>
                  <a:pt x="2366529" y="1528574"/>
                  <a:pt x="2341629" y="1515421"/>
                  <a:pt x="2320049" y="1511019"/>
                </a:cubicBezTo>
                <a:cubicBezTo>
                  <a:pt x="2280399" y="1509467"/>
                  <a:pt x="2278267" y="1522148"/>
                  <a:pt x="2238909" y="1508888"/>
                </a:cubicBezTo>
                <a:cubicBezTo>
                  <a:pt x="2245444" y="1520095"/>
                  <a:pt x="2163364" y="1519472"/>
                  <a:pt x="2181031" y="1531361"/>
                </a:cubicBezTo>
                <a:cubicBezTo>
                  <a:pt x="2154585" y="1540861"/>
                  <a:pt x="2138796" y="1516056"/>
                  <a:pt x="2112613" y="1524245"/>
                </a:cubicBezTo>
                <a:cubicBezTo>
                  <a:pt x="2083537" y="1525655"/>
                  <a:pt x="2078233" y="1524725"/>
                  <a:pt x="2046221" y="1523212"/>
                </a:cubicBezTo>
                <a:cubicBezTo>
                  <a:pt x="2007296" y="1523373"/>
                  <a:pt x="2032394" y="1491187"/>
                  <a:pt x="2001057" y="1516449"/>
                </a:cubicBezTo>
                <a:cubicBezTo>
                  <a:pt x="1960724" y="1509398"/>
                  <a:pt x="1976058" y="1528820"/>
                  <a:pt x="1920184" y="1533676"/>
                </a:cubicBezTo>
                <a:cubicBezTo>
                  <a:pt x="1897238" y="1526813"/>
                  <a:pt x="1877505" y="1527174"/>
                  <a:pt x="1835994" y="1527678"/>
                </a:cubicBezTo>
                <a:cubicBezTo>
                  <a:pt x="1794483" y="1528182"/>
                  <a:pt x="1726077" y="1533693"/>
                  <a:pt x="1671119" y="1536701"/>
                </a:cubicBezTo>
                <a:cubicBezTo>
                  <a:pt x="1605663" y="1528324"/>
                  <a:pt x="1630763" y="1553523"/>
                  <a:pt x="1565556" y="1556503"/>
                </a:cubicBezTo>
                <a:cubicBezTo>
                  <a:pt x="1501959" y="1539013"/>
                  <a:pt x="1462468" y="1572800"/>
                  <a:pt x="1407755" y="1571444"/>
                </a:cubicBezTo>
                <a:cubicBezTo>
                  <a:pt x="1319286" y="1555448"/>
                  <a:pt x="1429251" y="1585263"/>
                  <a:pt x="1291872" y="1579471"/>
                </a:cubicBezTo>
                <a:cubicBezTo>
                  <a:pt x="1284192" y="1576816"/>
                  <a:pt x="1243590" y="1599390"/>
                  <a:pt x="1245251" y="1603018"/>
                </a:cubicBezTo>
                <a:cubicBezTo>
                  <a:pt x="1236562" y="1601891"/>
                  <a:pt x="1184091" y="1586977"/>
                  <a:pt x="1181938" y="1592789"/>
                </a:cubicBezTo>
                <a:cubicBezTo>
                  <a:pt x="1138153" y="1593474"/>
                  <a:pt x="1130439" y="1578153"/>
                  <a:pt x="1091432" y="1571003"/>
                </a:cubicBezTo>
                <a:cubicBezTo>
                  <a:pt x="1007000" y="1580980"/>
                  <a:pt x="1001377" y="1557850"/>
                  <a:pt x="940355" y="1560638"/>
                </a:cubicBezTo>
                <a:cubicBezTo>
                  <a:pt x="891367" y="1572083"/>
                  <a:pt x="924846" y="1558773"/>
                  <a:pt x="868264" y="1566392"/>
                </a:cubicBezTo>
                <a:cubicBezTo>
                  <a:pt x="848640" y="1547574"/>
                  <a:pt x="814997" y="1568391"/>
                  <a:pt x="792765" y="1563102"/>
                </a:cubicBezTo>
                <a:cubicBezTo>
                  <a:pt x="758082" y="1585102"/>
                  <a:pt x="689950" y="1563038"/>
                  <a:pt x="653153" y="1563516"/>
                </a:cubicBezTo>
                <a:cubicBezTo>
                  <a:pt x="591300" y="1567692"/>
                  <a:pt x="576686" y="1582565"/>
                  <a:pt x="541933" y="1561051"/>
                </a:cubicBezTo>
                <a:cubicBezTo>
                  <a:pt x="537775" y="1570056"/>
                  <a:pt x="508236" y="1570304"/>
                  <a:pt x="472797" y="1568904"/>
                </a:cubicBezTo>
                <a:cubicBezTo>
                  <a:pt x="458898" y="1573560"/>
                  <a:pt x="425270" y="1567476"/>
                  <a:pt x="396059" y="1560970"/>
                </a:cubicBezTo>
                <a:cubicBezTo>
                  <a:pt x="431016" y="1548467"/>
                  <a:pt x="332180" y="1575204"/>
                  <a:pt x="336819" y="1560892"/>
                </a:cubicBezTo>
                <a:cubicBezTo>
                  <a:pt x="292157" y="1552383"/>
                  <a:pt x="263346" y="1557575"/>
                  <a:pt x="267163" y="1531913"/>
                </a:cubicBezTo>
                <a:cubicBezTo>
                  <a:pt x="253228" y="1516946"/>
                  <a:pt x="198100" y="1540864"/>
                  <a:pt x="196644" y="1524565"/>
                </a:cubicBezTo>
                <a:cubicBezTo>
                  <a:pt x="172602" y="1535342"/>
                  <a:pt x="127394" y="1518578"/>
                  <a:pt x="86819" y="1519517"/>
                </a:cubicBezTo>
                <a:cubicBezTo>
                  <a:pt x="78537" y="1512257"/>
                  <a:pt x="69224" y="1512723"/>
                  <a:pt x="53369" y="1516853"/>
                </a:cubicBezTo>
                <a:cubicBezTo>
                  <a:pt x="37131" y="1517503"/>
                  <a:pt x="19976" y="1516838"/>
                  <a:pt x="2359" y="1515247"/>
                </a:cubicBezTo>
                <a:lnTo>
                  <a:pt x="0" y="1514932"/>
                </a:lnTo>
                <a:lnTo>
                  <a:pt x="0" y="0"/>
                </a:lnTo>
                <a:close/>
              </a:path>
            </a:pathLst>
          </a:custGeom>
          <a:solidFill>
            <a:schemeClr val="bg1">
              <a:alpha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Verdana"/>
              <a:ea typeface="+mn-ea"/>
              <a:cs typeface="+mn-cs"/>
            </a:endParaRPr>
          </a:p>
        </p:txBody>
      </p:sp>
      <p:sp>
        <p:nvSpPr>
          <p:cNvPr id="2" name="Title 1">
            <a:extLst>
              <a:ext uri="{FF2B5EF4-FFF2-40B4-BE49-F238E27FC236}">
                <a16:creationId xmlns:a16="http://schemas.microsoft.com/office/drawing/2014/main" id="{4C944653-CC91-4260-E9D4-29FD362C78DC}"/>
              </a:ext>
            </a:extLst>
          </p:cNvPr>
          <p:cNvSpPr>
            <a:spLocks noGrp="1"/>
          </p:cNvSpPr>
          <p:nvPr>
            <p:ph type="title"/>
          </p:nvPr>
        </p:nvSpPr>
        <p:spPr>
          <a:xfrm>
            <a:off x="1629751" y="1118473"/>
            <a:ext cx="8924392" cy="1037867"/>
          </a:xfrm>
        </p:spPr>
        <p:txBody>
          <a:bodyPr>
            <a:normAutofit/>
          </a:bodyPr>
          <a:lstStyle/>
          <a:p>
            <a:pPr algn="ctr"/>
            <a:r>
              <a:rPr lang="lv-LV" dirty="0"/>
              <a:t>Piemērs</a:t>
            </a:r>
          </a:p>
        </p:txBody>
      </p:sp>
      <p:sp>
        <p:nvSpPr>
          <p:cNvPr id="19" name="Rectangle 6">
            <a:extLst>
              <a:ext uri="{FF2B5EF4-FFF2-40B4-BE49-F238E27FC236}">
                <a16:creationId xmlns:a16="http://schemas.microsoft.com/office/drawing/2014/main" id="{B24A3A03-2C4E-45B5-B388-FAD638CDF0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6548" y="662268"/>
            <a:ext cx="1707751"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6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Verdana"/>
              <a:ea typeface="+mn-ea"/>
              <a:cs typeface="+mn-cs"/>
            </a:endParaRPr>
          </a:p>
        </p:txBody>
      </p:sp>
      <p:sp>
        <p:nvSpPr>
          <p:cNvPr id="3" name="Content Placeholder 2">
            <a:extLst>
              <a:ext uri="{FF2B5EF4-FFF2-40B4-BE49-F238E27FC236}">
                <a16:creationId xmlns:a16="http://schemas.microsoft.com/office/drawing/2014/main" id="{05D5494E-3C31-34D0-D69E-8EB423E22E82}"/>
              </a:ext>
            </a:extLst>
          </p:cNvPr>
          <p:cNvSpPr>
            <a:spLocks noGrp="1"/>
          </p:cNvSpPr>
          <p:nvPr>
            <p:ph idx="1"/>
          </p:nvPr>
        </p:nvSpPr>
        <p:spPr>
          <a:xfrm>
            <a:off x="1264693" y="2643172"/>
            <a:ext cx="9662615" cy="4098204"/>
          </a:xfrm>
        </p:spPr>
        <p:txBody>
          <a:bodyPr>
            <a:normAutofit/>
          </a:bodyPr>
          <a:lstStyle/>
          <a:p>
            <a:r>
              <a:rPr lang="lv-LV" b="0" i="0" dirty="0">
                <a:effectLst/>
                <a:latin typeface="+mn-lt"/>
              </a:rPr>
              <a:t>Uzņēmums, kas reģistrējies VID PVN maksātāju reģistrā ir tiesīgs un izvēlas turpmāk PVN reģistrāciju izmantot, lai tikai samaksātu PVN par pakalpojumiem no ārvalsts uzņēmumiem (lai izmantotu 139.</a:t>
            </a:r>
            <a:r>
              <a:rPr lang="lv-LV" b="0" i="0" baseline="30000" dirty="0">
                <a:effectLst/>
                <a:latin typeface="+mn-lt"/>
              </a:rPr>
              <a:t>2</a:t>
            </a:r>
            <a:r>
              <a:rPr lang="lv-LV" b="0" i="0" dirty="0">
                <a:effectLst/>
                <a:latin typeface="+mn-lt"/>
              </a:rPr>
              <a:t> pantā noteiktās tiesības)</a:t>
            </a:r>
          </a:p>
          <a:p>
            <a:endParaRPr lang="lv-LV" dirty="0">
              <a:latin typeface="+mn-lt"/>
            </a:endParaRPr>
          </a:p>
          <a:p>
            <a:pPr marL="342900" indent="-342900">
              <a:buFont typeface="Wingdings" panose="05000000000000000000" pitchFamily="2" charset="2"/>
              <a:buChar char="§"/>
            </a:pPr>
            <a:r>
              <a:rPr lang="lv-LV" b="0" i="0" dirty="0">
                <a:effectLst/>
                <a:latin typeface="+mn-lt"/>
              </a:rPr>
              <a:t>2025.gada 1.jūlijā iesniedz EDS iesniegumu par statusa maiņu</a:t>
            </a:r>
          </a:p>
          <a:p>
            <a:pPr marL="342900" indent="-342900">
              <a:buFont typeface="Wingdings" panose="05000000000000000000" pitchFamily="2" charset="2"/>
              <a:buChar char="§"/>
            </a:pPr>
            <a:r>
              <a:rPr lang="lv-LV" dirty="0">
                <a:latin typeface="+mn-lt"/>
              </a:rPr>
              <a:t>VID EDS 2025.gada 2.jūlijā (trešdiena) saņem apstiprinājumu par statusa maiņu ar 3.jūliju</a:t>
            </a:r>
          </a:p>
          <a:p>
            <a:pPr marL="342900" indent="-342900">
              <a:buFont typeface="Wingdings" panose="05000000000000000000" pitchFamily="2" charset="2"/>
              <a:buChar char="§"/>
            </a:pPr>
            <a:r>
              <a:rPr lang="lv-LV" b="1" dirty="0">
                <a:latin typeface="+mn-lt"/>
              </a:rPr>
              <a:t>s</a:t>
            </a:r>
            <a:r>
              <a:rPr lang="lv-LV" b="1" i="0" dirty="0">
                <a:effectLst/>
                <a:latin typeface="+mn-lt"/>
              </a:rPr>
              <a:t>tatuss faktiski mainās 3.jūlijā</a:t>
            </a:r>
            <a:endParaRPr lang="lv-LV" b="0" i="0" dirty="0">
              <a:effectLst/>
              <a:latin typeface="+mn-lt"/>
            </a:endParaRPr>
          </a:p>
        </p:txBody>
      </p:sp>
    </p:spTree>
    <p:extLst>
      <p:ext uri="{BB962C8B-B14F-4D97-AF65-F5344CB8AC3E}">
        <p14:creationId xmlns:p14="http://schemas.microsoft.com/office/powerpoint/2010/main" val="40309721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4697CDA-BDB7-4883-B48B-1D4EDB2F0E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Verdana"/>
              <a:ea typeface="+mn-ea"/>
              <a:cs typeface="+mn-cs"/>
            </a:endParaRPr>
          </a:p>
        </p:txBody>
      </p:sp>
      <p:sp useBgFill="1">
        <p:nvSpPr>
          <p:cNvPr id="10" name="Rectangle 9">
            <a:extLst>
              <a:ext uri="{FF2B5EF4-FFF2-40B4-BE49-F238E27FC236}">
                <a16:creationId xmlns:a16="http://schemas.microsoft.com/office/drawing/2014/main" id="{11026190-6B62-46DB-B5FF-9E0FF9BDCD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Verdana"/>
              <a:ea typeface="+mn-ea"/>
              <a:cs typeface="+mn-cs"/>
            </a:endParaRPr>
          </a:p>
        </p:txBody>
      </p:sp>
      <p:sp>
        <p:nvSpPr>
          <p:cNvPr id="12" name="Freeform: Shape 11">
            <a:extLst>
              <a:ext uri="{FF2B5EF4-FFF2-40B4-BE49-F238E27FC236}">
                <a16:creationId xmlns:a16="http://schemas.microsoft.com/office/drawing/2014/main" id="{66DA0389-D66E-4727-8EFB-E60E6C412F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4693" y="870265"/>
            <a:ext cx="9662615" cy="1603018"/>
          </a:xfrm>
          <a:custGeom>
            <a:avLst/>
            <a:gdLst>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4055448 w 9662615"/>
              <a:gd name="connsiteY72" fmla="*/ 1528913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86537 w 9662615"/>
              <a:gd name="connsiteY72" fmla="*/ 1523612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30805 w 9662615"/>
              <a:gd name="connsiteY81" fmla="*/ 1542521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30805 w 9662615"/>
              <a:gd name="connsiteY81" fmla="*/ 1542521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91676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30805 w 9662615"/>
              <a:gd name="connsiteY81" fmla="*/ 1542521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91676 w 9662615"/>
              <a:gd name="connsiteY91" fmla="*/ 1500859 h 1583140"/>
              <a:gd name="connsiteX92" fmla="*/ 2378036 w 9662615"/>
              <a:gd name="connsiteY92" fmla="*/ 1520645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94469 w 9662615"/>
              <a:gd name="connsiteY66" fmla="*/ 1551958 h 1587534"/>
              <a:gd name="connsiteX67" fmla="*/ 4671940 w 9662615"/>
              <a:gd name="connsiteY67" fmla="*/ 1547617 h 1587534"/>
              <a:gd name="connsiteX68" fmla="*/ 4589320 w 9662615"/>
              <a:gd name="connsiteY68" fmla="*/ 1534660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94469 w 9662615"/>
              <a:gd name="connsiteY66" fmla="*/ 1551958 h 1587534"/>
              <a:gd name="connsiteX67" fmla="*/ 4671940 w 9662615"/>
              <a:gd name="connsiteY67" fmla="*/ 1547617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94469 w 9662615"/>
              <a:gd name="connsiteY66" fmla="*/ 1551958 h 1587534"/>
              <a:gd name="connsiteX67" fmla="*/ 4603028 w 9662615"/>
              <a:gd name="connsiteY67" fmla="*/ 1568821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62664 w 9662615"/>
              <a:gd name="connsiteY66" fmla="*/ 1573162 h 1587534"/>
              <a:gd name="connsiteX67" fmla="*/ 4603028 w 9662615"/>
              <a:gd name="connsiteY67" fmla="*/ 1568821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921303 w 9662615"/>
              <a:gd name="connsiteY56" fmla="*/ 1575379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62664 w 9662615"/>
              <a:gd name="connsiteY66" fmla="*/ 1573162 h 1587534"/>
              <a:gd name="connsiteX67" fmla="*/ 4603028 w 9662615"/>
              <a:gd name="connsiteY67" fmla="*/ 1568821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082104 w 9662615"/>
              <a:gd name="connsiteY49" fmla="*/ 1547781 h 1598136"/>
              <a:gd name="connsiteX50" fmla="*/ 5059484 w 9662615"/>
              <a:gd name="connsiteY50" fmla="*/ 1546802 h 1598136"/>
              <a:gd name="connsiteX51" fmla="*/ 5050958 w 9662615"/>
              <a:gd name="connsiteY51" fmla="*/ 1545776 h 1598136"/>
              <a:gd name="connsiteX52" fmla="*/ 5038524 w 9662615"/>
              <a:gd name="connsiteY52" fmla="*/ 1545675 h 1598136"/>
              <a:gd name="connsiteX53" fmla="*/ 5038223 w 9662615"/>
              <a:gd name="connsiteY53" fmla="*/ 1545881 h 1598136"/>
              <a:gd name="connsiteX54" fmla="*/ 5026564 w 9662615"/>
              <a:gd name="connsiteY54" fmla="*/ 1545376 h 1598136"/>
              <a:gd name="connsiteX55" fmla="*/ 4969433 w 9662615"/>
              <a:gd name="connsiteY55" fmla="*/ 1540263 h 1598136"/>
              <a:gd name="connsiteX56" fmla="*/ 4921303 w 9662615"/>
              <a:gd name="connsiteY56" fmla="*/ 1575379 h 1598136"/>
              <a:gd name="connsiteX57" fmla="*/ 4863775 w 9662615"/>
              <a:gd name="connsiteY57" fmla="*/ 1562633 h 1598136"/>
              <a:gd name="connsiteX58" fmla="*/ 4847242 w 9662615"/>
              <a:gd name="connsiteY58" fmla="*/ 1565435 h 1598136"/>
              <a:gd name="connsiteX59" fmla="*/ 4856839 w 9662615"/>
              <a:gd name="connsiteY59" fmla="*/ 1598136 h 1598136"/>
              <a:gd name="connsiteX60" fmla="*/ 4791466 w 9662615"/>
              <a:gd name="connsiteY60" fmla="*/ 1561324 h 1598136"/>
              <a:gd name="connsiteX61" fmla="*/ 4784247 w 9662615"/>
              <a:gd name="connsiteY61" fmla="*/ 1562342 h 1598136"/>
              <a:gd name="connsiteX62" fmla="*/ 4748477 w 9662615"/>
              <a:gd name="connsiteY62" fmla="*/ 1556925 h 1598136"/>
              <a:gd name="connsiteX63" fmla="*/ 4730033 w 9662615"/>
              <a:gd name="connsiteY63" fmla="*/ 1555274 h 1598136"/>
              <a:gd name="connsiteX64" fmla="*/ 4724747 w 9662615"/>
              <a:gd name="connsiteY64" fmla="*/ 1552439 h 1598136"/>
              <a:gd name="connsiteX65" fmla="*/ 4697562 w 9662615"/>
              <a:gd name="connsiteY65" fmla="*/ 1551206 h 1598136"/>
              <a:gd name="connsiteX66" fmla="*/ 4662664 w 9662615"/>
              <a:gd name="connsiteY66" fmla="*/ 1573162 h 1598136"/>
              <a:gd name="connsiteX67" fmla="*/ 4603028 w 9662615"/>
              <a:gd name="connsiteY67" fmla="*/ 1568821 h 1598136"/>
              <a:gd name="connsiteX68" fmla="*/ 4541612 w 9662615"/>
              <a:gd name="connsiteY68" fmla="*/ 1545262 h 1598136"/>
              <a:gd name="connsiteX69" fmla="*/ 4422155 w 9662615"/>
              <a:gd name="connsiteY69" fmla="*/ 1542059 h 1598136"/>
              <a:gd name="connsiteX70" fmla="*/ 4221826 w 9662615"/>
              <a:gd name="connsiteY70" fmla="*/ 1508923 h 1598136"/>
              <a:gd name="connsiteX71" fmla="*/ 4096601 w 9662615"/>
              <a:gd name="connsiteY71" fmla="*/ 1521563 h 1598136"/>
              <a:gd name="connsiteX72" fmla="*/ 3970635 w 9662615"/>
              <a:gd name="connsiteY72" fmla="*/ 1544815 h 1598136"/>
              <a:gd name="connsiteX73" fmla="*/ 3833906 w 9662615"/>
              <a:gd name="connsiteY73" fmla="*/ 1516637 h 1598136"/>
              <a:gd name="connsiteX74" fmla="*/ 3696258 w 9662615"/>
              <a:gd name="connsiteY74" fmla="*/ 1537563 h 1598136"/>
              <a:gd name="connsiteX75" fmla="*/ 3594070 w 9662615"/>
              <a:gd name="connsiteY75" fmla="*/ 1509422 h 1598136"/>
              <a:gd name="connsiteX76" fmla="*/ 3565233 w 9662615"/>
              <a:gd name="connsiteY76" fmla="*/ 1515122 h 1598136"/>
              <a:gd name="connsiteX77" fmla="*/ 3560267 w 9662615"/>
              <a:gd name="connsiteY77" fmla="*/ 1516288 h 1598136"/>
              <a:gd name="connsiteX78" fmla="*/ 3540258 w 9662615"/>
              <a:gd name="connsiteY78" fmla="*/ 1516976 h 1598136"/>
              <a:gd name="connsiteX79" fmla="*/ 3534780 w 9662615"/>
              <a:gd name="connsiteY79" fmla="*/ 1522141 h 1598136"/>
              <a:gd name="connsiteX80" fmla="*/ 3504783 w 9662615"/>
              <a:gd name="connsiteY80" fmla="*/ 1526739 h 1598136"/>
              <a:gd name="connsiteX81" fmla="*/ 3430805 w 9662615"/>
              <a:gd name="connsiteY81" fmla="*/ 1542521 h 1598136"/>
              <a:gd name="connsiteX82" fmla="*/ 3292707 w 9662615"/>
              <a:gd name="connsiteY82" fmla="*/ 1520490 h 1598136"/>
              <a:gd name="connsiteX83" fmla="*/ 3187872 w 9662615"/>
              <a:gd name="connsiteY83" fmla="*/ 1519991 h 1598136"/>
              <a:gd name="connsiteX84" fmla="*/ 3148026 w 9662615"/>
              <a:gd name="connsiteY84" fmla="*/ 1524777 h 1598136"/>
              <a:gd name="connsiteX85" fmla="*/ 3092394 w 9662615"/>
              <a:gd name="connsiteY85" fmla="*/ 1528115 h 1598136"/>
              <a:gd name="connsiteX86" fmla="*/ 2994200 w 9662615"/>
              <a:gd name="connsiteY86" fmla="*/ 1537857 h 1598136"/>
              <a:gd name="connsiteX87" fmla="*/ 2862301 w 9662615"/>
              <a:gd name="connsiteY87" fmla="*/ 1544250 h 1598136"/>
              <a:gd name="connsiteX88" fmla="*/ 2766335 w 9662615"/>
              <a:gd name="connsiteY88" fmla="*/ 1527662 h 1598136"/>
              <a:gd name="connsiteX89" fmla="*/ 2757836 w 9662615"/>
              <a:gd name="connsiteY89" fmla="*/ 1531371 h 1598136"/>
              <a:gd name="connsiteX90" fmla="*/ 2691555 w 9662615"/>
              <a:gd name="connsiteY90" fmla="*/ 1530283 h 1598136"/>
              <a:gd name="connsiteX91" fmla="*/ 2491676 w 9662615"/>
              <a:gd name="connsiteY91" fmla="*/ 1500859 h 1598136"/>
              <a:gd name="connsiteX92" fmla="*/ 2378036 w 9662615"/>
              <a:gd name="connsiteY92" fmla="*/ 1520645 h 1598136"/>
              <a:gd name="connsiteX93" fmla="*/ 2284269 w 9662615"/>
              <a:gd name="connsiteY93" fmla="*/ 1503068 h 1598136"/>
              <a:gd name="connsiteX94" fmla="*/ 2207104 w 9662615"/>
              <a:gd name="connsiteY94" fmla="*/ 1508888 h 1598136"/>
              <a:gd name="connsiteX95" fmla="*/ 2149226 w 9662615"/>
              <a:gd name="connsiteY95" fmla="*/ 1523409 h 1598136"/>
              <a:gd name="connsiteX96" fmla="*/ 2084783 w 9662615"/>
              <a:gd name="connsiteY96" fmla="*/ 1524245 h 1598136"/>
              <a:gd name="connsiteX97" fmla="*/ 2070075 w 9662615"/>
              <a:gd name="connsiteY97" fmla="*/ 1511285 h 1598136"/>
              <a:gd name="connsiteX98" fmla="*/ 2001057 w 9662615"/>
              <a:gd name="connsiteY98" fmla="*/ 1516449 h 1598136"/>
              <a:gd name="connsiteX99" fmla="*/ 1896330 w 9662615"/>
              <a:gd name="connsiteY99" fmla="*/ 1525725 h 1598136"/>
              <a:gd name="connsiteX100" fmla="*/ 1835994 w 9662615"/>
              <a:gd name="connsiteY100" fmla="*/ 1527678 h 1598136"/>
              <a:gd name="connsiteX101" fmla="*/ 1671119 w 9662615"/>
              <a:gd name="connsiteY101" fmla="*/ 1536701 h 1598136"/>
              <a:gd name="connsiteX102" fmla="*/ 1601337 w 9662615"/>
              <a:gd name="connsiteY102" fmla="*/ 1548552 h 1598136"/>
              <a:gd name="connsiteX103" fmla="*/ 1407755 w 9662615"/>
              <a:gd name="connsiteY103" fmla="*/ 1571444 h 1598136"/>
              <a:gd name="connsiteX104" fmla="*/ 1271994 w 9662615"/>
              <a:gd name="connsiteY104" fmla="*/ 1579471 h 1598136"/>
              <a:gd name="connsiteX105" fmla="*/ 1249226 w 9662615"/>
              <a:gd name="connsiteY105" fmla="*/ 1583140 h 1598136"/>
              <a:gd name="connsiteX106" fmla="*/ 1217719 w 9662615"/>
              <a:gd name="connsiteY106" fmla="*/ 1580863 h 1598136"/>
              <a:gd name="connsiteX107" fmla="*/ 1091432 w 9662615"/>
              <a:gd name="connsiteY107" fmla="*/ 1571003 h 1598136"/>
              <a:gd name="connsiteX108" fmla="*/ 992039 w 9662615"/>
              <a:gd name="connsiteY108" fmla="*/ 1556662 h 1598136"/>
              <a:gd name="connsiteX109" fmla="*/ 868264 w 9662615"/>
              <a:gd name="connsiteY109" fmla="*/ 1566392 h 1598136"/>
              <a:gd name="connsiteX110" fmla="*/ 792765 w 9662615"/>
              <a:gd name="connsiteY110" fmla="*/ 1563102 h 1598136"/>
              <a:gd name="connsiteX111" fmla="*/ 669055 w 9662615"/>
              <a:gd name="connsiteY111" fmla="*/ 1543638 h 1598136"/>
              <a:gd name="connsiteX112" fmla="*/ 506152 w 9662615"/>
              <a:gd name="connsiteY112" fmla="*/ 1549124 h 1598136"/>
              <a:gd name="connsiteX113" fmla="*/ 472797 w 9662615"/>
              <a:gd name="connsiteY113" fmla="*/ 1568904 h 1598136"/>
              <a:gd name="connsiteX114" fmla="*/ 427864 w 9662615"/>
              <a:gd name="connsiteY114" fmla="*/ 1580848 h 1598136"/>
              <a:gd name="connsiteX115" fmla="*/ 408381 w 9662615"/>
              <a:gd name="connsiteY115" fmla="*/ 1552940 h 1598136"/>
              <a:gd name="connsiteX116" fmla="*/ 267163 w 9662615"/>
              <a:gd name="connsiteY116" fmla="*/ 1531913 h 1598136"/>
              <a:gd name="connsiteX117" fmla="*/ 196644 w 9662615"/>
              <a:gd name="connsiteY117" fmla="*/ 1524565 h 1598136"/>
              <a:gd name="connsiteX118" fmla="*/ 86819 w 9662615"/>
              <a:gd name="connsiteY118" fmla="*/ 1519517 h 1598136"/>
              <a:gd name="connsiteX119" fmla="*/ 53369 w 9662615"/>
              <a:gd name="connsiteY119" fmla="*/ 1516853 h 1598136"/>
              <a:gd name="connsiteX120" fmla="*/ 2359 w 9662615"/>
              <a:gd name="connsiteY120" fmla="*/ 1515247 h 1598136"/>
              <a:gd name="connsiteX121" fmla="*/ 0 w 9662615"/>
              <a:gd name="connsiteY121" fmla="*/ 1514932 h 1598136"/>
              <a:gd name="connsiteX122" fmla="*/ 0 w 9662615"/>
              <a:gd name="connsiteY122"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50958 w 9662615"/>
              <a:gd name="connsiteY51" fmla="*/ 1545776 h 1598136"/>
              <a:gd name="connsiteX52" fmla="*/ 5038524 w 9662615"/>
              <a:gd name="connsiteY52" fmla="*/ 1545675 h 1598136"/>
              <a:gd name="connsiteX53" fmla="*/ 5038223 w 9662615"/>
              <a:gd name="connsiteY53" fmla="*/ 1545881 h 1598136"/>
              <a:gd name="connsiteX54" fmla="*/ 5026564 w 9662615"/>
              <a:gd name="connsiteY54" fmla="*/ 1545376 h 1598136"/>
              <a:gd name="connsiteX55" fmla="*/ 4969433 w 9662615"/>
              <a:gd name="connsiteY55" fmla="*/ 1540263 h 1598136"/>
              <a:gd name="connsiteX56" fmla="*/ 4921303 w 9662615"/>
              <a:gd name="connsiteY56" fmla="*/ 1575379 h 1598136"/>
              <a:gd name="connsiteX57" fmla="*/ 4863775 w 9662615"/>
              <a:gd name="connsiteY57" fmla="*/ 1562633 h 1598136"/>
              <a:gd name="connsiteX58" fmla="*/ 4847242 w 9662615"/>
              <a:gd name="connsiteY58" fmla="*/ 1565435 h 1598136"/>
              <a:gd name="connsiteX59" fmla="*/ 4856839 w 9662615"/>
              <a:gd name="connsiteY59" fmla="*/ 1598136 h 1598136"/>
              <a:gd name="connsiteX60" fmla="*/ 4791466 w 9662615"/>
              <a:gd name="connsiteY60" fmla="*/ 1561324 h 1598136"/>
              <a:gd name="connsiteX61" fmla="*/ 4784247 w 9662615"/>
              <a:gd name="connsiteY61" fmla="*/ 1562342 h 1598136"/>
              <a:gd name="connsiteX62" fmla="*/ 4748477 w 9662615"/>
              <a:gd name="connsiteY62" fmla="*/ 1556925 h 1598136"/>
              <a:gd name="connsiteX63" fmla="*/ 4730033 w 9662615"/>
              <a:gd name="connsiteY63" fmla="*/ 1555274 h 1598136"/>
              <a:gd name="connsiteX64" fmla="*/ 4724747 w 9662615"/>
              <a:gd name="connsiteY64" fmla="*/ 1552439 h 1598136"/>
              <a:gd name="connsiteX65" fmla="*/ 4697562 w 9662615"/>
              <a:gd name="connsiteY65" fmla="*/ 1551206 h 1598136"/>
              <a:gd name="connsiteX66" fmla="*/ 4662664 w 9662615"/>
              <a:gd name="connsiteY66" fmla="*/ 1573162 h 1598136"/>
              <a:gd name="connsiteX67" fmla="*/ 4603028 w 9662615"/>
              <a:gd name="connsiteY67" fmla="*/ 1568821 h 1598136"/>
              <a:gd name="connsiteX68" fmla="*/ 4541612 w 9662615"/>
              <a:gd name="connsiteY68" fmla="*/ 1545262 h 1598136"/>
              <a:gd name="connsiteX69" fmla="*/ 4422155 w 9662615"/>
              <a:gd name="connsiteY69" fmla="*/ 1542059 h 1598136"/>
              <a:gd name="connsiteX70" fmla="*/ 4221826 w 9662615"/>
              <a:gd name="connsiteY70" fmla="*/ 1508923 h 1598136"/>
              <a:gd name="connsiteX71" fmla="*/ 4096601 w 9662615"/>
              <a:gd name="connsiteY71" fmla="*/ 1521563 h 1598136"/>
              <a:gd name="connsiteX72" fmla="*/ 3970635 w 9662615"/>
              <a:gd name="connsiteY72" fmla="*/ 1544815 h 1598136"/>
              <a:gd name="connsiteX73" fmla="*/ 3833906 w 9662615"/>
              <a:gd name="connsiteY73" fmla="*/ 1516637 h 1598136"/>
              <a:gd name="connsiteX74" fmla="*/ 3696258 w 9662615"/>
              <a:gd name="connsiteY74" fmla="*/ 1537563 h 1598136"/>
              <a:gd name="connsiteX75" fmla="*/ 3594070 w 9662615"/>
              <a:gd name="connsiteY75" fmla="*/ 1509422 h 1598136"/>
              <a:gd name="connsiteX76" fmla="*/ 3565233 w 9662615"/>
              <a:gd name="connsiteY76" fmla="*/ 1515122 h 1598136"/>
              <a:gd name="connsiteX77" fmla="*/ 3560267 w 9662615"/>
              <a:gd name="connsiteY77" fmla="*/ 1516288 h 1598136"/>
              <a:gd name="connsiteX78" fmla="*/ 3540258 w 9662615"/>
              <a:gd name="connsiteY78" fmla="*/ 1516976 h 1598136"/>
              <a:gd name="connsiteX79" fmla="*/ 3534780 w 9662615"/>
              <a:gd name="connsiteY79" fmla="*/ 1522141 h 1598136"/>
              <a:gd name="connsiteX80" fmla="*/ 3504783 w 9662615"/>
              <a:gd name="connsiteY80" fmla="*/ 1526739 h 1598136"/>
              <a:gd name="connsiteX81" fmla="*/ 3430805 w 9662615"/>
              <a:gd name="connsiteY81" fmla="*/ 1542521 h 1598136"/>
              <a:gd name="connsiteX82" fmla="*/ 3292707 w 9662615"/>
              <a:gd name="connsiteY82" fmla="*/ 1520490 h 1598136"/>
              <a:gd name="connsiteX83" fmla="*/ 3187872 w 9662615"/>
              <a:gd name="connsiteY83" fmla="*/ 1519991 h 1598136"/>
              <a:gd name="connsiteX84" fmla="*/ 3148026 w 9662615"/>
              <a:gd name="connsiteY84" fmla="*/ 1524777 h 1598136"/>
              <a:gd name="connsiteX85" fmla="*/ 3092394 w 9662615"/>
              <a:gd name="connsiteY85" fmla="*/ 1528115 h 1598136"/>
              <a:gd name="connsiteX86" fmla="*/ 2994200 w 9662615"/>
              <a:gd name="connsiteY86" fmla="*/ 1537857 h 1598136"/>
              <a:gd name="connsiteX87" fmla="*/ 2862301 w 9662615"/>
              <a:gd name="connsiteY87" fmla="*/ 1544250 h 1598136"/>
              <a:gd name="connsiteX88" fmla="*/ 2766335 w 9662615"/>
              <a:gd name="connsiteY88" fmla="*/ 1527662 h 1598136"/>
              <a:gd name="connsiteX89" fmla="*/ 2757836 w 9662615"/>
              <a:gd name="connsiteY89" fmla="*/ 1531371 h 1598136"/>
              <a:gd name="connsiteX90" fmla="*/ 2691555 w 9662615"/>
              <a:gd name="connsiteY90" fmla="*/ 1530283 h 1598136"/>
              <a:gd name="connsiteX91" fmla="*/ 2491676 w 9662615"/>
              <a:gd name="connsiteY91" fmla="*/ 1500859 h 1598136"/>
              <a:gd name="connsiteX92" fmla="*/ 2378036 w 9662615"/>
              <a:gd name="connsiteY92" fmla="*/ 1520645 h 1598136"/>
              <a:gd name="connsiteX93" fmla="*/ 2284269 w 9662615"/>
              <a:gd name="connsiteY93" fmla="*/ 1503068 h 1598136"/>
              <a:gd name="connsiteX94" fmla="*/ 2207104 w 9662615"/>
              <a:gd name="connsiteY94" fmla="*/ 1508888 h 1598136"/>
              <a:gd name="connsiteX95" fmla="*/ 2149226 w 9662615"/>
              <a:gd name="connsiteY95" fmla="*/ 1523409 h 1598136"/>
              <a:gd name="connsiteX96" fmla="*/ 2084783 w 9662615"/>
              <a:gd name="connsiteY96" fmla="*/ 1524245 h 1598136"/>
              <a:gd name="connsiteX97" fmla="*/ 2070075 w 9662615"/>
              <a:gd name="connsiteY97" fmla="*/ 1511285 h 1598136"/>
              <a:gd name="connsiteX98" fmla="*/ 2001057 w 9662615"/>
              <a:gd name="connsiteY98" fmla="*/ 1516449 h 1598136"/>
              <a:gd name="connsiteX99" fmla="*/ 1896330 w 9662615"/>
              <a:gd name="connsiteY99" fmla="*/ 1525725 h 1598136"/>
              <a:gd name="connsiteX100" fmla="*/ 1835994 w 9662615"/>
              <a:gd name="connsiteY100" fmla="*/ 1527678 h 1598136"/>
              <a:gd name="connsiteX101" fmla="*/ 1671119 w 9662615"/>
              <a:gd name="connsiteY101" fmla="*/ 1536701 h 1598136"/>
              <a:gd name="connsiteX102" fmla="*/ 1601337 w 9662615"/>
              <a:gd name="connsiteY102" fmla="*/ 1548552 h 1598136"/>
              <a:gd name="connsiteX103" fmla="*/ 1407755 w 9662615"/>
              <a:gd name="connsiteY103" fmla="*/ 1571444 h 1598136"/>
              <a:gd name="connsiteX104" fmla="*/ 1271994 w 9662615"/>
              <a:gd name="connsiteY104" fmla="*/ 1579471 h 1598136"/>
              <a:gd name="connsiteX105" fmla="*/ 1249226 w 9662615"/>
              <a:gd name="connsiteY105" fmla="*/ 1583140 h 1598136"/>
              <a:gd name="connsiteX106" fmla="*/ 1217719 w 9662615"/>
              <a:gd name="connsiteY106" fmla="*/ 1580863 h 1598136"/>
              <a:gd name="connsiteX107" fmla="*/ 1091432 w 9662615"/>
              <a:gd name="connsiteY107" fmla="*/ 1571003 h 1598136"/>
              <a:gd name="connsiteX108" fmla="*/ 992039 w 9662615"/>
              <a:gd name="connsiteY108" fmla="*/ 1556662 h 1598136"/>
              <a:gd name="connsiteX109" fmla="*/ 868264 w 9662615"/>
              <a:gd name="connsiteY109" fmla="*/ 1566392 h 1598136"/>
              <a:gd name="connsiteX110" fmla="*/ 792765 w 9662615"/>
              <a:gd name="connsiteY110" fmla="*/ 1563102 h 1598136"/>
              <a:gd name="connsiteX111" fmla="*/ 669055 w 9662615"/>
              <a:gd name="connsiteY111" fmla="*/ 1543638 h 1598136"/>
              <a:gd name="connsiteX112" fmla="*/ 506152 w 9662615"/>
              <a:gd name="connsiteY112" fmla="*/ 1549124 h 1598136"/>
              <a:gd name="connsiteX113" fmla="*/ 472797 w 9662615"/>
              <a:gd name="connsiteY113" fmla="*/ 1568904 h 1598136"/>
              <a:gd name="connsiteX114" fmla="*/ 427864 w 9662615"/>
              <a:gd name="connsiteY114" fmla="*/ 1580848 h 1598136"/>
              <a:gd name="connsiteX115" fmla="*/ 408381 w 9662615"/>
              <a:gd name="connsiteY115" fmla="*/ 1552940 h 1598136"/>
              <a:gd name="connsiteX116" fmla="*/ 267163 w 9662615"/>
              <a:gd name="connsiteY116" fmla="*/ 1531913 h 1598136"/>
              <a:gd name="connsiteX117" fmla="*/ 196644 w 9662615"/>
              <a:gd name="connsiteY117" fmla="*/ 1524565 h 1598136"/>
              <a:gd name="connsiteX118" fmla="*/ 86819 w 9662615"/>
              <a:gd name="connsiteY118" fmla="*/ 1519517 h 1598136"/>
              <a:gd name="connsiteX119" fmla="*/ 53369 w 9662615"/>
              <a:gd name="connsiteY119" fmla="*/ 1516853 h 1598136"/>
              <a:gd name="connsiteX120" fmla="*/ 2359 w 9662615"/>
              <a:gd name="connsiteY120" fmla="*/ 1515247 h 1598136"/>
              <a:gd name="connsiteX121" fmla="*/ 0 w 9662615"/>
              <a:gd name="connsiteY121" fmla="*/ 1514932 h 1598136"/>
              <a:gd name="connsiteX122" fmla="*/ 0 w 9662615"/>
              <a:gd name="connsiteY122"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50958 w 9662615"/>
              <a:gd name="connsiteY51" fmla="*/ 1545776 h 1598136"/>
              <a:gd name="connsiteX52" fmla="*/ 5038524 w 9662615"/>
              <a:gd name="connsiteY52" fmla="*/ 1545675 h 1598136"/>
              <a:gd name="connsiteX53" fmla="*/ 5026564 w 9662615"/>
              <a:gd name="connsiteY53" fmla="*/ 1545376 h 1598136"/>
              <a:gd name="connsiteX54" fmla="*/ 4969433 w 9662615"/>
              <a:gd name="connsiteY54" fmla="*/ 1540263 h 1598136"/>
              <a:gd name="connsiteX55" fmla="*/ 4921303 w 9662615"/>
              <a:gd name="connsiteY55" fmla="*/ 1575379 h 1598136"/>
              <a:gd name="connsiteX56" fmla="*/ 4863775 w 9662615"/>
              <a:gd name="connsiteY56" fmla="*/ 1562633 h 1598136"/>
              <a:gd name="connsiteX57" fmla="*/ 4847242 w 9662615"/>
              <a:gd name="connsiteY57" fmla="*/ 1565435 h 1598136"/>
              <a:gd name="connsiteX58" fmla="*/ 4856839 w 9662615"/>
              <a:gd name="connsiteY58" fmla="*/ 1598136 h 1598136"/>
              <a:gd name="connsiteX59" fmla="*/ 4791466 w 9662615"/>
              <a:gd name="connsiteY59" fmla="*/ 1561324 h 1598136"/>
              <a:gd name="connsiteX60" fmla="*/ 4784247 w 9662615"/>
              <a:gd name="connsiteY60" fmla="*/ 1562342 h 1598136"/>
              <a:gd name="connsiteX61" fmla="*/ 4748477 w 9662615"/>
              <a:gd name="connsiteY61" fmla="*/ 1556925 h 1598136"/>
              <a:gd name="connsiteX62" fmla="*/ 4730033 w 9662615"/>
              <a:gd name="connsiteY62" fmla="*/ 1555274 h 1598136"/>
              <a:gd name="connsiteX63" fmla="*/ 4724747 w 9662615"/>
              <a:gd name="connsiteY63" fmla="*/ 1552439 h 1598136"/>
              <a:gd name="connsiteX64" fmla="*/ 4697562 w 9662615"/>
              <a:gd name="connsiteY64" fmla="*/ 1551206 h 1598136"/>
              <a:gd name="connsiteX65" fmla="*/ 4662664 w 9662615"/>
              <a:gd name="connsiteY65" fmla="*/ 1573162 h 1598136"/>
              <a:gd name="connsiteX66" fmla="*/ 4603028 w 9662615"/>
              <a:gd name="connsiteY66" fmla="*/ 1568821 h 1598136"/>
              <a:gd name="connsiteX67" fmla="*/ 4541612 w 9662615"/>
              <a:gd name="connsiteY67" fmla="*/ 1545262 h 1598136"/>
              <a:gd name="connsiteX68" fmla="*/ 4422155 w 9662615"/>
              <a:gd name="connsiteY68" fmla="*/ 1542059 h 1598136"/>
              <a:gd name="connsiteX69" fmla="*/ 4221826 w 9662615"/>
              <a:gd name="connsiteY69" fmla="*/ 1508923 h 1598136"/>
              <a:gd name="connsiteX70" fmla="*/ 4096601 w 9662615"/>
              <a:gd name="connsiteY70" fmla="*/ 1521563 h 1598136"/>
              <a:gd name="connsiteX71" fmla="*/ 3970635 w 9662615"/>
              <a:gd name="connsiteY71" fmla="*/ 1544815 h 1598136"/>
              <a:gd name="connsiteX72" fmla="*/ 3833906 w 9662615"/>
              <a:gd name="connsiteY72" fmla="*/ 1516637 h 1598136"/>
              <a:gd name="connsiteX73" fmla="*/ 3696258 w 9662615"/>
              <a:gd name="connsiteY73" fmla="*/ 1537563 h 1598136"/>
              <a:gd name="connsiteX74" fmla="*/ 3594070 w 9662615"/>
              <a:gd name="connsiteY74" fmla="*/ 1509422 h 1598136"/>
              <a:gd name="connsiteX75" fmla="*/ 3565233 w 9662615"/>
              <a:gd name="connsiteY75" fmla="*/ 1515122 h 1598136"/>
              <a:gd name="connsiteX76" fmla="*/ 3560267 w 9662615"/>
              <a:gd name="connsiteY76" fmla="*/ 1516288 h 1598136"/>
              <a:gd name="connsiteX77" fmla="*/ 3540258 w 9662615"/>
              <a:gd name="connsiteY77" fmla="*/ 1516976 h 1598136"/>
              <a:gd name="connsiteX78" fmla="*/ 3534780 w 9662615"/>
              <a:gd name="connsiteY78" fmla="*/ 1522141 h 1598136"/>
              <a:gd name="connsiteX79" fmla="*/ 3504783 w 9662615"/>
              <a:gd name="connsiteY79" fmla="*/ 1526739 h 1598136"/>
              <a:gd name="connsiteX80" fmla="*/ 3430805 w 9662615"/>
              <a:gd name="connsiteY80" fmla="*/ 1542521 h 1598136"/>
              <a:gd name="connsiteX81" fmla="*/ 3292707 w 9662615"/>
              <a:gd name="connsiteY81" fmla="*/ 1520490 h 1598136"/>
              <a:gd name="connsiteX82" fmla="*/ 3187872 w 9662615"/>
              <a:gd name="connsiteY82" fmla="*/ 1519991 h 1598136"/>
              <a:gd name="connsiteX83" fmla="*/ 3148026 w 9662615"/>
              <a:gd name="connsiteY83" fmla="*/ 1524777 h 1598136"/>
              <a:gd name="connsiteX84" fmla="*/ 3092394 w 9662615"/>
              <a:gd name="connsiteY84" fmla="*/ 1528115 h 1598136"/>
              <a:gd name="connsiteX85" fmla="*/ 2994200 w 9662615"/>
              <a:gd name="connsiteY85" fmla="*/ 1537857 h 1598136"/>
              <a:gd name="connsiteX86" fmla="*/ 2862301 w 9662615"/>
              <a:gd name="connsiteY86" fmla="*/ 1544250 h 1598136"/>
              <a:gd name="connsiteX87" fmla="*/ 2766335 w 9662615"/>
              <a:gd name="connsiteY87" fmla="*/ 1527662 h 1598136"/>
              <a:gd name="connsiteX88" fmla="*/ 2757836 w 9662615"/>
              <a:gd name="connsiteY88" fmla="*/ 1531371 h 1598136"/>
              <a:gd name="connsiteX89" fmla="*/ 2691555 w 9662615"/>
              <a:gd name="connsiteY89" fmla="*/ 1530283 h 1598136"/>
              <a:gd name="connsiteX90" fmla="*/ 2491676 w 9662615"/>
              <a:gd name="connsiteY90" fmla="*/ 1500859 h 1598136"/>
              <a:gd name="connsiteX91" fmla="*/ 2378036 w 9662615"/>
              <a:gd name="connsiteY91" fmla="*/ 1520645 h 1598136"/>
              <a:gd name="connsiteX92" fmla="*/ 2284269 w 9662615"/>
              <a:gd name="connsiteY92" fmla="*/ 1503068 h 1598136"/>
              <a:gd name="connsiteX93" fmla="*/ 2207104 w 9662615"/>
              <a:gd name="connsiteY93" fmla="*/ 1508888 h 1598136"/>
              <a:gd name="connsiteX94" fmla="*/ 2149226 w 9662615"/>
              <a:gd name="connsiteY94" fmla="*/ 1523409 h 1598136"/>
              <a:gd name="connsiteX95" fmla="*/ 2084783 w 9662615"/>
              <a:gd name="connsiteY95" fmla="*/ 1524245 h 1598136"/>
              <a:gd name="connsiteX96" fmla="*/ 2070075 w 9662615"/>
              <a:gd name="connsiteY96" fmla="*/ 1511285 h 1598136"/>
              <a:gd name="connsiteX97" fmla="*/ 2001057 w 9662615"/>
              <a:gd name="connsiteY97" fmla="*/ 1516449 h 1598136"/>
              <a:gd name="connsiteX98" fmla="*/ 1896330 w 9662615"/>
              <a:gd name="connsiteY98" fmla="*/ 1525725 h 1598136"/>
              <a:gd name="connsiteX99" fmla="*/ 1835994 w 9662615"/>
              <a:gd name="connsiteY99" fmla="*/ 1527678 h 1598136"/>
              <a:gd name="connsiteX100" fmla="*/ 1671119 w 9662615"/>
              <a:gd name="connsiteY100" fmla="*/ 1536701 h 1598136"/>
              <a:gd name="connsiteX101" fmla="*/ 1601337 w 9662615"/>
              <a:gd name="connsiteY101" fmla="*/ 1548552 h 1598136"/>
              <a:gd name="connsiteX102" fmla="*/ 1407755 w 9662615"/>
              <a:gd name="connsiteY102" fmla="*/ 1571444 h 1598136"/>
              <a:gd name="connsiteX103" fmla="*/ 1271994 w 9662615"/>
              <a:gd name="connsiteY103" fmla="*/ 1579471 h 1598136"/>
              <a:gd name="connsiteX104" fmla="*/ 1249226 w 9662615"/>
              <a:gd name="connsiteY104" fmla="*/ 1583140 h 1598136"/>
              <a:gd name="connsiteX105" fmla="*/ 1217719 w 9662615"/>
              <a:gd name="connsiteY105" fmla="*/ 1580863 h 1598136"/>
              <a:gd name="connsiteX106" fmla="*/ 1091432 w 9662615"/>
              <a:gd name="connsiteY106" fmla="*/ 1571003 h 1598136"/>
              <a:gd name="connsiteX107" fmla="*/ 992039 w 9662615"/>
              <a:gd name="connsiteY107" fmla="*/ 1556662 h 1598136"/>
              <a:gd name="connsiteX108" fmla="*/ 868264 w 9662615"/>
              <a:gd name="connsiteY108" fmla="*/ 1566392 h 1598136"/>
              <a:gd name="connsiteX109" fmla="*/ 792765 w 9662615"/>
              <a:gd name="connsiteY109" fmla="*/ 1563102 h 1598136"/>
              <a:gd name="connsiteX110" fmla="*/ 669055 w 9662615"/>
              <a:gd name="connsiteY110" fmla="*/ 1543638 h 1598136"/>
              <a:gd name="connsiteX111" fmla="*/ 506152 w 9662615"/>
              <a:gd name="connsiteY111" fmla="*/ 1549124 h 1598136"/>
              <a:gd name="connsiteX112" fmla="*/ 472797 w 9662615"/>
              <a:gd name="connsiteY112" fmla="*/ 1568904 h 1598136"/>
              <a:gd name="connsiteX113" fmla="*/ 427864 w 9662615"/>
              <a:gd name="connsiteY113" fmla="*/ 1580848 h 1598136"/>
              <a:gd name="connsiteX114" fmla="*/ 408381 w 9662615"/>
              <a:gd name="connsiteY114" fmla="*/ 1552940 h 1598136"/>
              <a:gd name="connsiteX115" fmla="*/ 267163 w 9662615"/>
              <a:gd name="connsiteY115" fmla="*/ 1531913 h 1598136"/>
              <a:gd name="connsiteX116" fmla="*/ 196644 w 9662615"/>
              <a:gd name="connsiteY116" fmla="*/ 1524565 h 1598136"/>
              <a:gd name="connsiteX117" fmla="*/ 86819 w 9662615"/>
              <a:gd name="connsiteY117" fmla="*/ 1519517 h 1598136"/>
              <a:gd name="connsiteX118" fmla="*/ 53369 w 9662615"/>
              <a:gd name="connsiteY118" fmla="*/ 1516853 h 1598136"/>
              <a:gd name="connsiteX119" fmla="*/ 2359 w 9662615"/>
              <a:gd name="connsiteY119" fmla="*/ 1515247 h 1598136"/>
              <a:gd name="connsiteX120" fmla="*/ 0 w 9662615"/>
              <a:gd name="connsiteY120" fmla="*/ 1514932 h 1598136"/>
              <a:gd name="connsiteX121" fmla="*/ 0 w 9662615"/>
              <a:gd name="connsiteY121"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38524 w 9662615"/>
              <a:gd name="connsiteY51" fmla="*/ 1545675 h 1598136"/>
              <a:gd name="connsiteX52" fmla="*/ 5026564 w 9662615"/>
              <a:gd name="connsiteY52" fmla="*/ 1545376 h 1598136"/>
              <a:gd name="connsiteX53" fmla="*/ 4969433 w 9662615"/>
              <a:gd name="connsiteY53" fmla="*/ 1540263 h 1598136"/>
              <a:gd name="connsiteX54" fmla="*/ 4921303 w 9662615"/>
              <a:gd name="connsiteY54" fmla="*/ 1575379 h 1598136"/>
              <a:gd name="connsiteX55" fmla="*/ 4863775 w 9662615"/>
              <a:gd name="connsiteY55" fmla="*/ 1562633 h 1598136"/>
              <a:gd name="connsiteX56" fmla="*/ 4847242 w 9662615"/>
              <a:gd name="connsiteY56" fmla="*/ 1565435 h 1598136"/>
              <a:gd name="connsiteX57" fmla="*/ 4856839 w 9662615"/>
              <a:gd name="connsiteY57" fmla="*/ 1598136 h 1598136"/>
              <a:gd name="connsiteX58" fmla="*/ 4791466 w 9662615"/>
              <a:gd name="connsiteY58" fmla="*/ 1561324 h 1598136"/>
              <a:gd name="connsiteX59" fmla="*/ 4784247 w 9662615"/>
              <a:gd name="connsiteY59" fmla="*/ 1562342 h 1598136"/>
              <a:gd name="connsiteX60" fmla="*/ 4748477 w 9662615"/>
              <a:gd name="connsiteY60" fmla="*/ 1556925 h 1598136"/>
              <a:gd name="connsiteX61" fmla="*/ 4730033 w 9662615"/>
              <a:gd name="connsiteY61" fmla="*/ 1555274 h 1598136"/>
              <a:gd name="connsiteX62" fmla="*/ 4724747 w 9662615"/>
              <a:gd name="connsiteY62" fmla="*/ 1552439 h 1598136"/>
              <a:gd name="connsiteX63" fmla="*/ 4697562 w 9662615"/>
              <a:gd name="connsiteY63" fmla="*/ 1551206 h 1598136"/>
              <a:gd name="connsiteX64" fmla="*/ 4662664 w 9662615"/>
              <a:gd name="connsiteY64" fmla="*/ 1573162 h 1598136"/>
              <a:gd name="connsiteX65" fmla="*/ 4603028 w 9662615"/>
              <a:gd name="connsiteY65" fmla="*/ 1568821 h 1598136"/>
              <a:gd name="connsiteX66" fmla="*/ 4541612 w 9662615"/>
              <a:gd name="connsiteY66" fmla="*/ 1545262 h 1598136"/>
              <a:gd name="connsiteX67" fmla="*/ 4422155 w 9662615"/>
              <a:gd name="connsiteY67" fmla="*/ 1542059 h 1598136"/>
              <a:gd name="connsiteX68" fmla="*/ 4221826 w 9662615"/>
              <a:gd name="connsiteY68" fmla="*/ 1508923 h 1598136"/>
              <a:gd name="connsiteX69" fmla="*/ 4096601 w 9662615"/>
              <a:gd name="connsiteY69" fmla="*/ 1521563 h 1598136"/>
              <a:gd name="connsiteX70" fmla="*/ 3970635 w 9662615"/>
              <a:gd name="connsiteY70" fmla="*/ 1544815 h 1598136"/>
              <a:gd name="connsiteX71" fmla="*/ 3833906 w 9662615"/>
              <a:gd name="connsiteY71" fmla="*/ 1516637 h 1598136"/>
              <a:gd name="connsiteX72" fmla="*/ 3696258 w 9662615"/>
              <a:gd name="connsiteY72" fmla="*/ 1537563 h 1598136"/>
              <a:gd name="connsiteX73" fmla="*/ 3594070 w 9662615"/>
              <a:gd name="connsiteY73" fmla="*/ 1509422 h 1598136"/>
              <a:gd name="connsiteX74" fmla="*/ 3565233 w 9662615"/>
              <a:gd name="connsiteY74" fmla="*/ 1515122 h 1598136"/>
              <a:gd name="connsiteX75" fmla="*/ 3560267 w 9662615"/>
              <a:gd name="connsiteY75" fmla="*/ 1516288 h 1598136"/>
              <a:gd name="connsiteX76" fmla="*/ 3540258 w 9662615"/>
              <a:gd name="connsiteY76" fmla="*/ 1516976 h 1598136"/>
              <a:gd name="connsiteX77" fmla="*/ 3534780 w 9662615"/>
              <a:gd name="connsiteY77" fmla="*/ 1522141 h 1598136"/>
              <a:gd name="connsiteX78" fmla="*/ 3504783 w 9662615"/>
              <a:gd name="connsiteY78" fmla="*/ 1526739 h 1598136"/>
              <a:gd name="connsiteX79" fmla="*/ 3430805 w 9662615"/>
              <a:gd name="connsiteY79" fmla="*/ 1542521 h 1598136"/>
              <a:gd name="connsiteX80" fmla="*/ 3292707 w 9662615"/>
              <a:gd name="connsiteY80" fmla="*/ 1520490 h 1598136"/>
              <a:gd name="connsiteX81" fmla="*/ 3187872 w 9662615"/>
              <a:gd name="connsiteY81" fmla="*/ 1519991 h 1598136"/>
              <a:gd name="connsiteX82" fmla="*/ 3148026 w 9662615"/>
              <a:gd name="connsiteY82" fmla="*/ 1524777 h 1598136"/>
              <a:gd name="connsiteX83" fmla="*/ 3092394 w 9662615"/>
              <a:gd name="connsiteY83" fmla="*/ 1528115 h 1598136"/>
              <a:gd name="connsiteX84" fmla="*/ 2994200 w 9662615"/>
              <a:gd name="connsiteY84" fmla="*/ 1537857 h 1598136"/>
              <a:gd name="connsiteX85" fmla="*/ 2862301 w 9662615"/>
              <a:gd name="connsiteY85" fmla="*/ 1544250 h 1598136"/>
              <a:gd name="connsiteX86" fmla="*/ 2766335 w 9662615"/>
              <a:gd name="connsiteY86" fmla="*/ 1527662 h 1598136"/>
              <a:gd name="connsiteX87" fmla="*/ 2757836 w 9662615"/>
              <a:gd name="connsiteY87" fmla="*/ 1531371 h 1598136"/>
              <a:gd name="connsiteX88" fmla="*/ 2691555 w 9662615"/>
              <a:gd name="connsiteY88" fmla="*/ 1530283 h 1598136"/>
              <a:gd name="connsiteX89" fmla="*/ 2491676 w 9662615"/>
              <a:gd name="connsiteY89" fmla="*/ 1500859 h 1598136"/>
              <a:gd name="connsiteX90" fmla="*/ 2378036 w 9662615"/>
              <a:gd name="connsiteY90" fmla="*/ 1520645 h 1598136"/>
              <a:gd name="connsiteX91" fmla="*/ 2284269 w 9662615"/>
              <a:gd name="connsiteY91" fmla="*/ 1503068 h 1598136"/>
              <a:gd name="connsiteX92" fmla="*/ 2207104 w 9662615"/>
              <a:gd name="connsiteY92" fmla="*/ 1508888 h 1598136"/>
              <a:gd name="connsiteX93" fmla="*/ 2149226 w 9662615"/>
              <a:gd name="connsiteY93" fmla="*/ 1523409 h 1598136"/>
              <a:gd name="connsiteX94" fmla="*/ 2084783 w 9662615"/>
              <a:gd name="connsiteY94" fmla="*/ 1524245 h 1598136"/>
              <a:gd name="connsiteX95" fmla="*/ 2070075 w 9662615"/>
              <a:gd name="connsiteY95" fmla="*/ 1511285 h 1598136"/>
              <a:gd name="connsiteX96" fmla="*/ 2001057 w 9662615"/>
              <a:gd name="connsiteY96" fmla="*/ 1516449 h 1598136"/>
              <a:gd name="connsiteX97" fmla="*/ 1896330 w 9662615"/>
              <a:gd name="connsiteY97" fmla="*/ 1525725 h 1598136"/>
              <a:gd name="connsiteX98" fmla="*/ 1835994 w 9662615"/>
              <a:gd name="connsiteY98" fmla="*/ 1527678 h 1598136"/>
              <a:gd name="connsiteX99" fmla="*/ 1671119 w 9662615"/>
              <a:gd name="connsiteY99" fmla="*/ 1536701 h 1598136"/>
              <a:gd name="connsiteX100" fmla="*/ 1601337 w 9662615"/>
              <a:gd name="connsiteY100" fmla="*/ 1548552 h 1598136"/>
              <a:gd name="connsiteX101" fmla="*/ 1407755 w 9662615"/>
              <a:gd name="connsiteY101" fmla="*/ 1571444 h 1598136"/>
              <a:gd name="connsiteX102" fmla="*/ 1271994 w 9662615"/>
              <a:gd name="connsiteY102" fmla="*/ 1579471 h 1598136"/>
              <a:gd name="connsiteX103" fmla="*/ 1249226 w 9662615"/>
              <a:gd name="connsiteY103" fmla="*/ 1583140 h 1598136"/>
              <a:gd name="connsiteX104" fmla="*/ 1217719 w 9662615"/>
              <a:gd name="connsiteY104" fmla="*/ 1580863 h 1598136"/>
              <a:gd name="connsiteX105" fmla="*/ 1091432 w 9662615"/>
              <a:gd name="connsiteY105" fmla="*/ 1571003 h 1598136"/>
              <a:gd name="connsiteX106" fmla="*/ 992039 w 9662615"/>
              <a:gd name="connsiteY106" fmla="*/ 1556662 h 1598136"/>
              <a:gd name="connsiteX107" fmla="*/ 868264 w 9662615"/>
              <a:gd name="connsiteY107" fmla="*/ 1566392 h 1598136"/>
              <a:gd name="connsiteX108" fmla="*/ 792765 w 9662615"/>
              <a:gd name="connsiteY108" fmla="*/ 1563102 h 1598136"/>
              <a:gd name="connsiteX109" fmla="*/ 669055 w 9662615"/>
              <a:gd name="connsiteY109" fmla="*/ 1543638 h 1598136"/>
              <a:gd name="connsiteX110" fmla="*/ 506152 w 9662615"/>
              <a:gd name="connsiteY110" fmla="*/ 1549124 h 1598136"/>
              <a:gd name="connsiteX111" fmla="*/ 472797 w 9662615"/>
              <a:gd name="connsiteY111" fmla="*/ 1568904 h 1598136"/>
              <a:gd name="connsiteX112" fmla="*/ 427864 w 9662615"/>
              <a:gd name="connsiteY112" fmla="*/ 1580848 h 1598136"/>
              <a:gd name="connsiteX113" fmla="*/ 408381 w 9662615"/>
              <a:gd name="connsiteY113" fmla="*/ 1552940 h 1598136"/>
              <a:gd name="connsiteX114" fmla="*/ 267163 w 9662615"/>
              <a:gd name="connsiteY114" fmla="*/ 1531913 h 1598136"/>
              <a:gd name="connsiteX115" fmla="*/ 196644 w 9662615"/>
              <a:gd name="connsiteY115" fmla="*/ 1524565 h 1598136"/>
              <a:gd name="connsiteX116" fmla="*/ 86819 w 9662615"/>
              <a:gd name="connsiteY116" fmla="*/ 1519517 h 1598136"/>
              <a:gd name="connsiteX117" fmla="*/ 53369 w 9662615"/>
              <a:gd name="connsiteY117" fmla="*/ 1516853 h 1598136"/>
              <a:gd name="connsiteX118" fmla="*/ 2359 w 9662615"/>
              <a:gd name="connsiteY118" fmla="*/ 1515247 h 1598136"/>
              <a:gd name="connsiteX119" fmla="*/ 0 w 9662615"/>
              <a:gd name="connsiteY119" fmla="*/ 1514932 h 1598136"/>
              <a:gd name="connsiteX120" fmla="*/ 0 w 9662615"/>
              <a:gd name="connsiteY120"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38524 w 9662615"/>
              <a:gd name="connsiteY51" fmla="*/ 1545675 h 1598136"/>
              <a:gd name="connsiteX52" fmla="*/ 5026564 w 9662615"/>
              <a:gd name="connsiteY52" fmla="*/ 1545376 h 1598136"/>
              <a:gd name="connsiteX53" fmla="*/ 4969433 w 9662615"/>
              <a:gd name="connsiteY53" fmla="*/ 1550865 h 1598136"/>
              <a:gd name="connsiteX54" fmla="*/ 4921303 w 9662615"/>
              <a:gd name="connsiteY54" fmla="*/ 1575379 h 1598136"/>
              <a:gd name="connsiteX55" fmla="*/ 4863775 w 9662615"/>
              <a:gd name="connsiteY55" fmla="*/ 1562633 h 1598136"/>
              <a:gd name="connsiteX56" fmla="*/ 4847242 w 9662615"/>
              <a:gd name="connsiteY56" fmla="*/ 1565435 h 1598136"/>
              <a:gd name="connsiteX57" fmla="*/ 4856839 w 9662615"/>
              <a:gd name="connsiteY57" fmla="*/ 1598136 h 1598136"/>
              <a:gd name="connsiteX58" fmla="*/ 4791466 w 9662615"/>
              <a:gd name="connsiteY58" fmla="*/ 1561324 h 1598136"/>
              <a:gd name="connsiteX59" fmla="*/ 4784247 w 9662615"/>
              <a:gd name="connsiteY59" fmla="*/ 1562342 h 1598136"/>
              <a:gd name="connsiteX60" fmla="*/ 4748477 w 9662615"/>
              <a:gd name="connsiteY60" fmla="*/ 1556925 h 1598136"/>
              <a:gd name="connsiteX61" fmla="*/ 4730033 w 9662615"/>
              <a:gd name="connsiteY61" fmla="*/ 1555274 h 1598136"/>
              <a:gd name="connsiteX62" fmla="*/ 4724747 w 9662615"/>
              <a:gd name="connsiteY62" fmla="*/ 1552439 h 1598136"/>
              <a:gd name="connsiteX63" fmla="*/ 4697562 w 9662615"/>
              <a:gd name="connsiteY63" fmla="*/ 1551206 h 1598136"/>
              <a:gd name="connsiteX64" fmla="*/ 4662664 w 9662615"/>
              <a:gd name="connsiteY64" fmla="*/ 1573162 h 1598136"/>
              <a:gd name="connsiteX65" fmla="*/ 4603028 w 9662615"/>
              <a:gd name="connsiteY65" fmla="*/ 1568821 h 1598136"/>
              <a:gd name="connsiteX66" fmla="*/ 4541612 w 9662615"/>
              <a:gd name="connsiteY66" fmla="*/ 1545262 h 1598136"/>
              <a:gd name="connsiteX67" fmla="*/ 4422155 w 9662615"/>
              <a:gd name="connsiteY67" fmla="*/ 1542059 h 1598136"/>
              <a:gd name="connsiteX68" fmla="*/ 4221826 w 9662615"/>
              <a:gd name="connsiteY68" fmla="*/ 1508923 h 1598136"/>
              <a:gd name="connsiteX69" fmla="*/ 4096601 w 9662615"/>
              <a:gd name="connsiteY69" fmla="*/ 1521563 h 1598136"/>
              <a:gd name="connsiteX70" fmla="*/ 3970635 w 9662615"/>
              <a:gd name="connsiteY70" fmla="*/ 1544815 h 1598136"/>
              <a:gd name="connsiteX71" fmla="*/ 3833906 w 9662615"/>
              <a:gd name="connsiteY71" fmla="*/ 1516637 h 1598136"/>
              <a:gd name="connsiteX72" fmla="*/ 3696258 w 9662615"/>
              <a:gd name="connsiteY72" fmla="*/ 1537563 h 1598136"/>
              <a:gd name="connsiteX73" fmla="*/ 3594070 w 9662615"/>
              <a:gd name="connsiteY73" fmla="*/ 1509422 h 1598136"/>
              <a:gd name="connsiteX74" fmla="*/ 3565233 w 9662615"/>
              <a:gd name="connsiteY74" fmla="*/ 1515122 h 1598136"/>
              <a:gd name="connsiteX75" fmla="*/ 3560267 w 9662615"/>
              <a:gd name="connsiteY75" fmla="*/ 1516288 h 1598136"/>
              <a:gd name="connsiteX76" fmla="*/ 3540258 w 9662615"/>
              <a:gd name="connsiteY76" fmla="*/ 1516976 h 1598136"/>
              <a:gd name="connsiteX77" fmla="*/ 3534780 w 9662615"/>
              <a:gd name="connsiteY77" fmla="*/ 1522141 h 1598136"/>
              <a:gd name="connsiteX78" fmla="*/ 3504783 w 9662615"/>
              <a:gd name="connsiteY78" fmla="*/ 1526739 h 1598136"/>
              <a:gd name="connsiteX79" fmla="*/ 3430805 w 9662615"/>
              <a:gd name="connsiteY79" fmla="*/ 1542521 h 1598136"/>
              <a:gd name="connsiteX80" fmla="*/ 3292707 w 9662615"/>
              <a:gd name="connsiteY80" fmla="*/ 1520490 h 1598136"/>
              <a:gd name="connsiteX81" fmla="*/ 3187872 w 9662615"/>
              <a:gd name="connsiteY81" fmla="*/ 1519991 h 1598136"/>
              <a:gd name="connsiteX82" fmla="*/ 3148026 w 9662615"/>
              <a:gd name="connsiteY82" fmla="*/ 1524777 h 1598136"/>
              <a:gd name="connsiteX83" fmla="*/ 3092394 w 9662615"/>
              <a:gd name="connsiteY83" fmla="*/ 1528115 h 1598136"/>
              <a:gd name="connsiteX84" fmla="*/ 2994200 w 9662615"/>
              <a:gd name="connsiteY84" fmla="*/ 1537857 h 1598136"/>
              <a:gd name="connsiteX85" fmla="*/ 2862301 w 9662615"/>
              <a:gd name="connsiteY85" fmla="*/ 1544250 h 1598136"/>
              <a:gd name="connsiteX86" fmla="*/ 2766335 w 9662615"/>
              <a:gd name="connsiteY86" fmla="*/ 1527662 h 1598136"/>
              <a:gd name="connsiteX87" fmla="*/ 2757836 w 9662615"/>
              <a:gd name="connsiteY87" fmla="*/ 1531371 h 1598136"/>
              <a:gd name="connsiteX88" fmla="*/ 2691555 w 9662615"/>
              <a:gd name="connsiteY88" fmla="*/ 1530283 h 1598136"/>
              <a:gd name="connsiteX89" fmla="*/ 2491676 w 9662615"/>
              <a:gd name="connsiteY89" fmla="*/ 1500859 h 1598136"/>
              <a:gd name="connsiteX90" fmla="*/ 2378036 w 9662615"/>
              <a:gd name="connsiteY90" fmla="*/ 1520645 h 1598136"/>
              <a:gd name="connsiteX91" fmla="*/ 2284269 w 9662615"/>
              <a:gd name="connsiteY91" fmla="*/ 1503068 h 1598136"/>
              <a:gd name="connsiteX92" fmla="*/ 2207104 w 9662615"/>
              <a:gd name="connsiteY92" fmla="*/ 1508888 h 1598136"/>
              <a:gd name="connsiteX93" fmla="*/ 2149226 w 9662615"/>
              <a:gd name="connsiteY93" fmla="*/ 1523409 h 1598136"/>
              <a:gd name="connsiteX94" fmla="*/ 2084783 w 9662615"/>
              <a:gd name="connsiteY94" fmla="*/ 1524245 h 1598136"/>
              <a:gd name="connsiteX95" fmla="*/ 2070075 w 9662615"/>
              <a:gd name="connsiteY95" fmla="*/ 1511285 h 1598136"/>
              <a:gd name="connsiteX96" fmla="*/ 2001057 w 9662615"/>
              <a:gd name="connsiteY96" fmla="*/ 1516449 h 1598136"/>
              <a:gd name="connsiteX97" fmla="*/ 1896330 w 9662615"/>
              <a:gd name="connsiteY97" fmla="*/ 1525725 h 1598136"/>
              <a:gd name="connsiteX98" fmla="*/ 1835994 w 9662615"/>
              <a:gd name="connsiteY98" fmla="*/ 1527678 h 1598136"/>
              <a:gd name="connsiteX99" fmla="*/ 1671119 w 9662615"/>
              <a:gd name="connsiteY99" fmla="*/ 1536701 h 1598136"/>
              <a:gd name="connsiteX100" fmla="*/ 1601337 w 9662615"/>
              <a:gd name="connsiteY100" fmla="*/ 1548552 h 1598136"/>
              <a:gd name="connsiteX101" fmla="*/ 1407755 w 9662615"/>
              <a:gd name="connsiteY101" fmla="*/ 1571444 h 1598136"/>
              <a:gd name="connsiteX102" fmla="*/ 1271994 w 9662615"/>
              <a:gd name="connsiteY102" fmla="*/ 1579471 h 1598136"/>
              <a:gd name="connsiteX103" fmla="*/ 1249226 w 9662615"/>
              <a:gd name="connsiteY103" fmla="*/ 1583140 h 1598136"/>
              <a:gd name="connsiteX104" fmla="*/ 1217719 w 9662615"/>
              <a:gd name="connsiteY104" fmla="*/ 1580863 h 1598136"/>
              <a:gd name="connsiteX105" fmla="*/ 1091432 w 9662615"/>
              <a:gd name="connsiteY105" fmla="*/ 1571003 h 1598136"/>
              <a:gd name="connsiteX106" fmla="*/ 992039 w 9662615"/>
              <a:gd name="connsiteY106" fmla="*/ 1556662 h 1598136"/>
              <a:gd name="connsiteX107" fmla="*/ 868264 w 9662615"/>
              <a:gd name="connsiteY107" fmla="*/ 1566392 h 1598136"/>
              <a:gd name="connsiteX108" fmla="*/ 792765 w 9662615"/>
              <a:gd name="connsiteY108" fmla="*/ 1563102 h 1598136"/>
              <a:gd name="connsiteX109" fmla="*/ 669055 w 9662615"/>
              <a:gd name="connsiteY109" fmla="*/ 1543638 h 1598136"/>
              <a:gd name="connsiteX110" fmla="*/ 506152 w 9662615"/>
              <a:gd name="connsiteY110" fmla="*/ 1549124 h 1598136"/>
              <a:gd name="connsiteX111" fmla="*/ 472797 w 9662615"/>
              <a:gd name="connsiteY111" fmla="*/ 1568904 h 1598136"/>
              <a:gd name="connsiteX112" fmla="*/ 427864 w 9662615"/>
              <a:gd name="connsiteY112" fmla="*/ 1580848 h 1598136"/>
              <a:gd name="connsiteX113" fmla="*/ 408381 w 9662615"/>
              <a:gd name="connsiteY113" fmla="*/ 1552940 h 1598136"/>
              <a:gd name="connsiteX114" fmla="*/ 267163 w 9662615"/>
              <a:gd name="connsiteY114" fmla="*/ 1531913 h 1598136"/>
              <a:gd name="connsiteX115" fmla="*/ 196644 w 9662615"/>
              <a:gd name="connsiteY115" fmla="*/ 1524565 h 1598136"/>
              <a:gd name="connsiteX116" fmla="*/ 86819 w 9662615"/>
              <a:gd name="connsiteY116" fmla="*/ 1519517 h 1598136"/>
              <a:gd name="connsiteX117" fmla="*/ 53369 w 9662615"/>
              <a:gd name="connsiteY117" fmla="*/ 1516853 h 1598136"/>
              <a:gd name="connsiteX118" fmla="*/ 2359 w 9662615"/>
              <a:gd name="connsiteY118" fmla="*/ 1515247 h 1598136"/>
              <a:gd name="connsiteX119" fmla="*/ 0 w 9662615"/>
              <a:gd name="connsiteY119" fmla="*/ 1514932 h 1598136"/>
              <a:gd name="connsiteX120" fmla="*/ 0 w 9662615"/>
              <a:gd name="connsiteY120" fmla="*/ 0 h 1598136"/>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48477 w 9662615"/>
              <a:gd name="connsiteY60" fmla="*/ 1556925 h 1592835"/>
              <a:gd name="connsiteX61" fmla="*/ 4730033 w 9662615"/>
              <a:gd name="connsiteY61" fmla="*/ 1555274 h 1592835"/>
              <a:gd name="connsiteX62" fmla="*/ 4724747 w 9662615"/>
              <a:gd name="connsiteY62" fmla="*/ 1552439 h 1592835"/>
              <a:gd name="connsiteX63" fmla="*/ 4697562 w 9662615"/>
              <a:gd name="connsiteY63" fmla="*/ 1551206 h 1592835"/>
              <a:gd name="connsiteX64" fmla="*/ 4662664 w 9662615"/>
              <a:gd name="connsiteY64" fmla="*/ 1573162 h 1592835"/>
              <a:gd name="connsiteX65" fmla="*/ 4603028 w 9662615"/>
              <a:gd name="connsiteY65" fmla="*/ 1568821 h 1592835"/>
              <a:gd name="connsiteX66" fmla="*/ 4541612 w 9662615"/>
              <a:gd name="connsiteY66" fmla="*/ 1545262 h 1592835"/>
              <a:gd name="connsiteX67" fmla="*/ 4422155 w 9662615"/>
              <a:gd name="connsiteY67" fmla="*/ 1542059 h 1592835"/>
              <a:gd name="connsiteX68" fmla="*/ 4221826 w 9662615"/>
              <a:gd name="connsiteY68" fmla="*/ 1508923 h 1592835"/>
              <a:gd name="connsiteX69" fmla="*/ 4096601 w 9662615"/>
              <a:gd name="connsiteY69" fmla="*/ 1521563 h 1592835"/>
              <a:gd name="connsiteX70" fmla="*/ 3970635 w 9662615"/>
              <a:gd name="connsiteY70" fmla="*/ 1544815 h 1592835"/>
              <a:gd name="connsiteX71" fmla="*/ 3833906 w 9662615"/>
              <a:gd name="connsiteY71" fmla="*/ 1516637 h 1592835"/>
              <a:gd name="connsiteX72" fmla="*/ 3696258 w 9662615"/>
              <a:gd name="connsiteY72" fmla="*/ 1537563 h 1592835"/>
              <a:gd name="connsiteX73" fmla="*/ 3594070 w 9662615"/>
              <a:gd name="connsiteY73" fmla="*/ 1509422 h 1592835"/>
              <a:gd name="connsiteX74" fmla="*/ 3565233 w 9662615"/>
              <a:gd name="connsiteY74" fmla="*/ 1515122 h 1592835"/>
              <a:gd name="connsiteX75" fmla="*/ 3560267 w 9662615"/>
              <a:gd name="connsiteY75" fmla="*/ 1516288 h 1592835"/>
              <a:gd name="connsiteX76" fmla="*/ 3540258 w 9662615"/>
              <a:gd name="connsiteY76" fmla="*/ 1516976 h 1592835"/>
              <a:gd name="connsiteX77" fmla="*/ 3534780 w 9662615"/>
              <a:gd name="connsiteY77" fmla="*/ 1522141 h 1592835"/>
              <a:gd name="connsiteX78" fmla="*/ 3504783 w 9662615"/>
              <a:gd name="connsiteY78" fmla="*/ 1526739 h 1592835"/>
              <a:gd name="connsiteX79" fmla="*/ 3430805 w 9662615"/>
              <a:gd name="connsiteY79" fmla="*/ 1542521 h 1592835"/>
              <a:gd name="connsiteX80" fmla="*/ 3292707 w 9662615"/>
              <a:gd name="connsiteY80" fmla="*/ 1520490 h 1592835"/>
              <a:gd name="connsiteX81" fmla="*/ 3187872 w 9662615"/>
              <a:gd name="connsiteY81" fmla="*/ 1519991 h 1592835"/>
              <a:gd name="connsiteX82" fmla="*/ 3148026 w 9662615"/>
              <a:gd name="connsiteY82" fmla="*/ 1524777 h 1592835"/>
              <a:gd name="connsiteX83" fmla="*/ 3092394 w 9662615"/>
              <a:gd name="connsiteY83" fmla="*/ 1528115 h 1592835"/>
              <a:gd name="connsiteX84" fmla="*/ 2994200 w 9662615"/>
              <a:gd name="connsiteY84" fmla="*/ 1537857 h 1592835"/>
              <a:gd name="connsiteX85" fmla="*/ 2862301 w 9662615"/>
              <a:gd name="connsiteY85" fmla="*/ 1544250 h 1592835"/>
              <a:gd name="connsiteX86" fmla="*/ 2766335 w 9662615"/>
              <a:gd name="connsiteY86" fmla="*/ 1527662 h 1592835"/>
              <a:gd name="connsiteX87" fmla="*/ 2757836 w 9662615"/>
              <a:gd name="connsiteY87" fmla="*/ 1531371 h 1592835"/>
              <a:gd name="connsiteX88" fmla="*/ 2691555 w 9662615"/>
              <a:gd name="connsiteY88" fmla="*/ 1530283 h 1592835"/>
              <a:gd name="connsiteX89" fmla="*/ 2491676 w 9662615"/>
              <a:gd name="connsiteY89" fmla="*/ 1500859 h 1592835"/>
              <a:gd name="connsiteX90" fmla="*/ 2378036 w 9662615"/>
              <a:gd name="connsiteY90" fmla="*/ 1520645 h 1592835"/>
              <a:gd name="connsiteX91" fmla="*/ 2284269 w 9662615"/>
              <a:gd name="connsiteY91" fmla="*/ 1503068 h 1592835"/>
              <a:gd name="connsiteX92" fmla="*/ 2207104 w 9662615"/>
              <a:gd name="connsiteY92" fmla="*/ 1508888 h 1592835"/>
              <a:gd name="connsiteX93" fmla="*/ 2149226 w 9662615"/>
              <a:gd name="connsiteY93" fmla="*/ 1523409 h 1592835"/>
              <a:gd name="connsiteX94" fmla="*/ 2084783 w 9662615"/>
              <a:gd name="connsiteY94" fmla="*/ 1524245 h 1592835"/>
              <a:gd name="connsiteX95" fmla="*/ 2070075 w 9662615"/>
              <a:gd name="connsiteY95" fmla="*/ 1511285 h 1592835"/>
              <a:gd name="connsiteX96" fmla="*/ 2001057 w 9662615"/>
              <a:gd name="connsiteY96" fmla="*/ 1516449 h 1592835"/>
              <a:gd name="connsiteX97" fmla="*/ 1896330 w 9662615"/>
              <a:gd name="connsiteY97" fmla="*/ 1525725 h 1592835"/>
              <a:gd name="connsiteX98" fmla="*/ 1835994 w 9662615"/>
              <a:gd name="connsiteY98" fmla="*/ 1527678 h 1592835"/>
              <a:gd name="connsiteX99" fmla="*/ 1671119 w 9662615"/>
              <a:gd name="connsiteY99" fmla="*/ 1536701 h 1592835"/>
              <a:gd name="connsiteX100" fmla="*/ 1601337 w 9662615"/>
              <a:gd name="connsiteY100" fmla="*/ 1548552 h 1592835"/>
              <a:gd name="connsiteX101" fmla="*/ 1407755 w 9662615"/>
              <a:gd name="connsiteY101" fmla="*/ 1571444 h 1592835"/>
              <a:gd name="connsiteX102" fmla="*/ 1271994 w 9662615"/>
              <a:gd name="connsiteY102" fmla="*/ 1579471 h 1592835"/>
              <a:gd name="connsiteX103" fmla="*/ 1249226 w 9662615"/>
              <a:gd name="connsiteY103" fmla="*/ 1583140 h 1592835"/>
              <a:gd name="connsiteX104" fmla="*/ 1217719 w 9662615"/>
              <a:gd name="connsiteY104" fmla="*/ 1580863 h 1592835"/>
              <a:gd name="connsiteX105" fmla="*/ 1091432 w 9662615"/>
              <a:gd name="connsiteY105" fmla="*/ 1571003 h 1592835"/>
              <a:gd name="connsiteX106" fmla="*/ 992039 w 9662615"/>
              <a:gd name="connsiteY106" fmla="*/ 1556662 h 1592835"/>
              <a:gd name="connsiteX107" fmla="*/ 868264 w 9662615"/>
              <a:gd name="connsiteY107" fmla="*/ 1566392 h 1592835"/>
              <a:gd name="connsiteX108" fmla="*/ 792765 w 9662615"/>
              <a:gd name="connsiteY108" fmla="*/ 1563102 h 1592835"/>
              <a:gd name="connsiteX109" fmla="*/ 669055 w 9662615"/>
              <a:gd name="connsiteY109" fmla="*/ 1543638 h 1592835"/>
              <a:gd name="connsiteX110" fmla="*/ 506152 w 9662615"/>
              <a:gd name="connsiteY110" fmla="*/ 1549124 h 1592835"/>
              <a:gd name="connsiteX111" fmla="*/ 472797 w 9662615"/>
              <a:gd name="connsiteY111" fmla="*/ 1568904 h 1592835"/>
              <a:gd name="connsiteX112" fmla="*/ 427864 w 9662615"/>
              <a:gd name="connsiteY112" fmla="*/ 1580848 h 1592835"/>
              <a:gd name="connsiteX113" fmla="*/ 408381 w 9662615"/>
              <a:gd name="connsiteY113" fmla="*/ 1552940 h 1592835"/>
              <a:gd name="connsiteX114" fmla="*/ 267163 w 9662615"/>
              <a:gd name="connsiteY114" fmla="*/ 1531913 h 1592835"/>
              <a:gd name="connsiteX115" fmla="*/ 196644 w 9662615"/>
              <a:gd name="connsiteY115" fmla="*/ 1524565 h 1592835"/>
              <a:gd name="connsiteX116" fmla="*/ 86819 w 9662615"/>
              <a:gd name="connsiteY116" fmla="*/ 1519517 h 1592835"/>
              <a:gd name="connsiteX117" fmla="*/ 53369 w 9662615"/>
              <a:gd name="connsiteY117" fmla="*/ 1516853 h 1592835"/>
              <a:gd name="connsiteX118" fmla="*/ 2359 w 9662615"/>
              <a:gd name="connsiteY118" fmla="*/ 1515247 h 1592835"/>
              <a:gd name="connsiteX119" fmla="*/ 0 w 9662615"/>
              <a:gd name="connsiteY119" fmla="*/ 1514932 h 1592835"/>
              <a:gd name="connsiteX120" fmla="*/ 0 w 9662615"/>
              <a:gd name="connsiteY120" fmla="*/ 0 h 1592835"/>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48477 w 9662615"/>
              <a:gd name="connsiteY60" fmla="*/ 1556925 h 1592835"/>
              <a:gd name="connsiteX61" fmla="*/ 4730033 w 9662615"/>
              <a:gd name="connsiteY61" fmla="*/ 1555274 h 1592835"/>
              <a:gd name="connsiteX62" fmla="*/ 4697562 w 9662615"/>
              <a:gd name="connsiteY62" fmla="*/ 1551206 h 1592835"/>
              <a:gd name="connsiteX63" fmla="*/ 4662664 w 9662615"/>
              <a:gd name="connsiteY63" fmla="*/ 1573162 h 1592835"/>
              <a:gd name="connsiteX64" fmla="*/ 4603028 w 9662615"/>
              <a:gd name="connsiteY64" fmla="*/ 1568821 h 1592835"/>
              <a:gd name="connsiteX65" fmla="*/ 4541612 w 9662615"/>
              <a:gd name="connsiteY65" fmla="*/ 1545262 h 1592835"/>
              <a:gd name="connsiteX66" fmla="*/ 4422155 w 9662615"/>
              <a:gd name="connsiteY66" fmla="*/ 1542059 h 1592835"/>
              <a:gd name="connsiteX67" fmla="*/ 4221826 w 9662615"/>
              <a:gd name="connsiteY67" fmla="*/ 1508923 h 1592835"/>
              <a:gd name="connsiteX68" fmla="*/ 4096601 w 9662615"/>
              <a:gd name="connsiteY68" fmla="*/ 1521563 h 1592835"/>
              <a:gd name="connsiteX69" fmla="*/ 3970635 w 9662615"/>
              <a:gd name="connsiteY69" fmla="*/ 1544815 h 1592835"/>
              <a:gd name="connsiteX70" fmla="*/ 3833906 w 9662615"/>
              <a:gd name="connsiteY70" fmla="*/ 1516637 h 1592835"/>
              <a:gd name="connsiteX71" fmla="*/ 3696258 w 9662615"/>
              <a:gd name="connsiteY71" fmla="*/ 1537563 h 1592835"/>
              <a:gd name="connsiteX72" fmla="*/ 3594070 w 9662615"/>
              <a:gd name="connsiteY72" fmla="*/ 1509422 h 1592835"/>
              <a:gd name="connsiteX73" fmla="*/ 3565233 w 9662615"/>
              <a:gd name="connsiteY73" fmla="*/ 1515122 h 1592835"/>
              <a:gd name="connsiteX74" fmla="*/ 3560267 w 9662615"/>
              <a:gd name="connsiteY74" fmla="*/ 1516288 h 1592835"/>
              <a:gd name="connsiteX75" fmla="*/ 3540258 w 9662615"/>
              <a:gd name="connsiteY75" fmla="*/ 1516976 h 1592835"/>
              <a:gd name="connsiteX76" fmla="*/ 3534780 w 9662615"/>
              <a:gd name="connsiteY76" fmla="*/ 1522141 h 1592835"/>
              <a:gd name="connsiteX77" fmla="*/ 3504783 w 9662615"/>
              <a:gd name="connsiteY77" fmla="*/ 1526739 h 1592835"/>
              <a:gd name="connsiteX78" fmla="*/ 3430805 w 9662615"/>
              <a:gd name="connsiteY78" fmla="*/ 1542521 h 1592835"/>
              <a:gd name="connsiteX79" fmla="*/ 3292707 w 9662615"/>
              <a:gd name="connsiteY79" fmla="*/ 1520490 h 1592835"/>
              <a:gd name="connsiteX80" fmla="*/ 3187872 w 9662615"/>
              <a:gd name="connsiteY80" fmla="*/ 1519991 h 1592835"/>
              <a:gd name="connsiteX81" fmla="*/ 3148026 w 9662615"/>
              <a:gd name="connsiteY81" fmla="*/ 1524777 h 1592835"/>
              <a:gd name="connsiteX82" fmla="*/ 3092394 w 9662615"/>
              <a:gd name="connsiteY82" fmla="*/ 1528115 h 1592835"/>
              <a:gd name="connsiteX83" fmla="*/ 2994200 w 9662615"/>
              <a:gd name="connsiteY83" fmla="*/ 1537857 h 1592835"/>
              <a:gd name="connsiteX84" fmla="*/ 2862301 w 9662615"/>
              <a:gd name="connsiteY84" fmla="*/ 1544250 h 1592835"/>
              <a:gd name="connsiteX85" fmla="*/ 2766335 w 9662615"/>
              <a:gd name="connsiteY85" fmla="*/ 1527662 h 1592835"/>
              <a:gd name="connsiteX86" fmla="*/ 2757836 w 9662615"/>
              <a:gd name="connsiteY86" fmla="*/ 1531371 h 1592835"/>
              <a:gd name="connsiteX87" fmla="*/ 2691555 w 9662615"/>
              <a:gd name="connsiteY87" fmla="*/ 1530283 h 1592835"/>
              <a:gd name="connsiteX88" fmla="*/ 2491676 w 9662615"/>
              <a:gd name="connsiteY88" fmla="*/ 1500859 h 1592835"/>
              <a:gd name="connsiteX89" fmla="*/ 2378036 w 9662615"/>
              <a:gd name="connsiteY89" fmla="*/ 1520645 h 1592835"/>
              <a:gd name="connsiteX90" fmla="*/ 2284269 w 9662615"/>
              <a:gd name="connsiteY90" fmla="*/ 1503068 h 1592835"/>
              <a:gd name="connsiteX91" fmla="*/ 2207104 w 9662615"/>
              <a:gd name="connsiteY91" fmla="*/ 1508888 h 1592835"/>
              <a:gd name="connsiteX92" fmla="*/ 2149226 w 9662615"/>
              <a:gd name="connsiteY92" fmla="*/ 1523409 h 1592835"/>
              <a:gd name="connsiteX93" fmla="*/ 2084783 w 9662615"/>
              <a:gd name="connsiteY93" fmla="*/ 1524245 h 1592835"/>
              <a:gd name="connsiteX94" fmla="*/ 2070075 w 9662615"/>
              <a:gd name="connsiteY94" fmla="*/ 1511285 h 1592835"/>
              <a:gd name="connsiteX95" fmla="*/ 2001057 w 9662615"/>
              <a:gd name="connsiteY95" fmla="*/ 1516449 h 1592835"/>
              <a:gd name="connsiteX96" fmla="*/ 1896330 w 9662615"/>
              <a:gd name="connsiteY96" fmla="*/ 1525725 h 1592835"/>
              <a:gd name="connsiteX97" fmla="*/ 1835994 w 9662615"/>
              <a:gd name="connsiteY97" fmla="*/ 1527678 h 1592835"/>
              <a:gd name="connsiteX98" fmla="*/ 1671119 w 9662615"/>
              <a:gd name="connsiteY98" fmla="*/ 1536701 h 1592835"/>
              <a:gd name="connsiteX99" fmla="*/ 1601337 w 9662615"/>
              <a:gd name="connsiteY99" fmla="*/ 1548552 h 1592835"/>
              <a:gd name="connsiteX100" fmla="*/ 1407755 w 9662615"/>
              <a:gd name="connsiteY100" fmla="*/ 1571444 h 1592835"/>
              <a:gd name="connsiteX101" fmla="*/ 1271994 w 9662615"/>
              <a:gd name="connsiteY101" fmla="*/ 1579471 h 1592835"/>
              <a:gd name="connsiteX102" fmla="*/ 1249226 w 9662615"/>
              <a:gd name="connsiteY102" fmla="*/ 1583140 h 1592835"/>
              <a:gd name="connsiteX103" fmla="*/ 1217719 w 9662615"/>
              <a:gd name="connsiteY103" fmla="*/ 1580863 h 1592835"/>
              <a:gd name="connsiteX104" fmla="*/ 1091432 w 9662615"/>
              <a:gd name="connsiteY104" fmla="*/ 1571003 h 1592835"/>
              <a:gd name="connsiteX105" fmla="*/ 992039 w 9662615"/>
              <a:gd name="connsiteY105" fmla="*/ 1556662 h 1592835"/>
              <a:gd name="connsiteX106" fmla="*/ 868264 w 9662615"/>
              <a:gd name="connsiteY106" fmla="*/ 1566392 h 1592835"/>
              <a:gd name="connsiteX107" fmla="*/ 792765 w 9662615"/>
              <a:gd name="connsiteY107" fmla="*/ 1563102 h 1592835"/>
              <a:gd name="connsiteX108" fmla="*/ 669055 w 9662615"/>
              <a:gd name="connsiteY108" fmla="*/ 1543638 h 1592835"/>
              <a:gd name="connsiteX109" fmla="*/ 506152 w 9662615"/>
              <a:gd name="connsiteY109" fmla="*/ 1549124 h 1592835"/>
              <a:gd name="connsiteX110" fmla="*/ 472797 w 9662615"/>
              <a:gd name="connsiteY110" fmla="*/ 1568904 h 1592835"/>
              <a:gd name="connsiteX111" fmla="*/ 427864 w 9662615"/>
              <a:gd name="connsiteY111" fmla="*/ 1580848 h 1592835"/>
              <a:gd name="connsiteX112" fmla="*/ 408381 w 9662615"/>
              <a:gd name="connsiteY112" fmla="*/ 1552940 h 1592835"/>
              <a:gd name="connsiteX113" fmla="*/ 267163 w 9662615"/>
              <a:gd name="connsiteY113" fmla="*/ 1531913 h 1592835"/>
              <a:gd name="connsiteX114" fmla="*/ 196644 w 9662615"/>
              <a:gd name="connsiteY114" fmla="*/ 1524565 h 1592835"/>
              <a:gd name="connsiteX115" fmla="*/ 86819 w 9662615"/>
              <a:gd name="connsiteY115" fmla="*/ 1519517 h 1592835"/>
              <a:gd name="connsiteX116" fmla="*/ 53369 w 9662615"/>
              <a:gd name="connsiteY116" fmla="*/ 1516853 h 1592835"/>
              <a:gd name="connsiteX117" fmla="*/ 2359 w 9662615"/>
              <a:gd name="connsiteY117" fmla="*/ 1515247 h 1592835"/>
              <a:gd name="connsiteX118" fmla="*/ 0 w 9662615"/>
              <a:gd name="connsiteY118" fmla="*/ 1514932 h 1592835"/>
              <a:gd name="connsiteX119" fmla="*/ 0 w 9662615"/>
              <a:gd name="connsiteY119" fmla="*/ 0 h 1592835"/>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30033 w 9662615"/>
              <a:gd name="connsiteY60" fmla="*/ 1555274 h 1592835"/>
              <a:gd name="connsiteX61" fmla="*/ 4697562 w 9662615"/>
              <a:gd name="connsiteY61" fmla="*/ 1551206 h 1592835"/>
              <a:gd name="connsiteX62" fmla="*/ 4662664 w 9662615"/>
              <a:gd name="connsiteY62" fmla="*/ 1573162 h 1592835"/>
              <a:gd name="connsiteX63" fmla="*/ 4603028 w 9662615"/>
              <a:gd name="connsiteY63" fmla="*/ 1568821 h 1592835"/>
              <a:gd name="connsiteX64" fmla="*/ 4541612 w 9662615"/>
              <a:gd name="connsiteY64" fmla="*/ 1545262 h 1592835"/>
              <a:gd name="connsiteX65" fmla="*/ 4422155 w 9662615"/>
              <a:gd name="connsiteY65" fmla="*/ 1542059 h 1592835"/>
              <a:gd name="connsiteX66" fmla="*/ 4221826 w 9662615"/>
              <a:gd name="connsiteY66" fmla="*/ 1508923 h 1592835"/>
              <a:gd name="connsiteX67" fmla="*/ 4096601 w 9662615"/>
              <a:gd name="connsiteY67" fmla="*/ 1521563 h 1592835"/>
              <a:gd name="connsiteX68" fmla="*/ 3970635 w 9662615"/>
              <a:gd name="connsiteY68" fmla="*/ 1544815 h 1592835"/>
              <a:gd name="connsiteX69" fmla="*/ 3833906 w 9662615"/>
              <a:gd name="connsiteY69" fmla="*/ 1516637 h 1592835"/>
              <a:gd name="connsiteX70" fmla="*/ 3696258 w 9662615"/>
              <a:gd name="connsiteY70" fmla="*/ 1537563 h 1592835"/>
              <a:gd name="connsiteX71" fmla="*/ 3594070 w 9662615"/>
              <a:gd name="connsiteY71" fmla="*/ 1509422 h 1592835"/>
              <a:gd name="connsiteX72" fmla="*/ 3565233 w 9662615"/>
              <a:gd name="connsiteY72" fmla="*/ 1515122 h 1592835"/>
              <a:gd name="connsiteX73" fmla="*/ 3560267 w 9662615"/>
              <a:gd name="connsiteY73" fmla="*/ 1516288 h 1592835"/>
              <a:gd name="connsiteX74" fmla="*/ 3540258 w 9662615"/>
              <a:gd name="connsiteY74" fmla="*/ 1516976 h 1592835"/>
              <a:gd name="connsiteX75" fmla="*/ 3534780 w 9662615"/>
              <a:gd name="connsiteY75" fmla="*/ 1522141 h 1592835"/>
              <a:gd name="connsiteX76" fmla="*/ 3504783 w 9662615"/>
              <a:gd name="connsiteY76" fmla="*/ 1526739 h 1592835"/>
              <a:gd name="connsiteX77" fmla="*/ 3430805 w 9662615"/>
              <a:gd name="connsiteY77" fmla="*/ 1542521 h 1592835"/>
              <a:gd name="connsiteX78" fmla="*/ 3292707 w 9662615"/>
              <a:gd name="connsiteY78" fmla="*/ 1520490 h 1592835"/>
              <a:gd name="connsiteX79" fmla="*/ 3187872 w 9662615"/>
              <a:gd name="connsiteY79" fmla="*/ 1519991 h 1592835"/>
              <a:gd name="connsiteX80" fmla="*/ 3148026 w 9662615"/>
              <a:gd name="connsiteY80" fmla="*/ 1524777 h 1592835"/>
              <a:gd name="connsiteX81" fmla="*/ 3092394 w 9662615"/>
              <a:gd name="connsiteY81" fmla="*/ 1528115 h 1592835"/>
              <a:gd name="connsiteX82" fmla="*/ 2994200 w 9662615"/>
              <a:gd name="connsiteY82" fmla="*/ 1537857 h 1592835"/>
              <a:gd name="connsiteX83" fmla="*/ 2862301 w 9662615"/>
              <a:gd name="connsiteY83" fmla="*/ 1544250 h 1592835"/>
              <a:gd name="connsiteX84" fmla="*/ 2766335 w 9662615"/>
              <a:gd name="connsiteY84" fmla="*/ 1527662 h 1592835"/>
              <a:gd name="connsiteX85" fmla="*/ 2757836 w 9662615"/>
              <a:gd name="connsiteY85" fmla="*/ 1531371 h 1592835"/>
              <a:gd name="connsiteX86" fmla="*/ 2691555 w 9662615"/>
              <a:gd name="connsiteY86" fmla="*/ 1530283 h 1592835"/>
              <a:gd name="connsiteX87" fmla="*/ 2491676 w 9662615"/>
              <a:gd name="connsiteY87" fmla="*/ 1500859 h 1592835"/>
              <a:gd name="connsiteX88" fmla="*/ 2378036 w 9662615"/>
              <a:gd name="connsiteY88" fmla="*/ 1520645 h 1592835"/>
              <a:gd name="connsiteX89" fmla="*/ 2284269 w 9662615"/>
              <a:gd name="connsiteY89" fmla="*/ 1503068 h 1592835"/>
              <a:gd name="connsiteX90" fmla="*/ 2207104 w 9662615"/>
              <a:gd name="connsiteY90" fmla="*/ 1508888 h 1592835"/>
              <a:gd name="connsiteX91" fmla="*/ 2149226 w 9662615"/>
              <a:gd name="connsiteY91" fmla="*/ 1523409 h 1592835"/>
              <a:gd name="connsiteX92" fmla="*/ 2084783 w 9662615"/>
              <a:gd name="connsiteY92" fmla="*/ 1524245 h 1592835"/>
              <a:gd name="connsiteX93" fmla="*/ 2070075 w 9662615"/>
              <a:gd name="connsiteY93" fmla="*/ 1511285 h 1592835"/>
              <a:gd name="connsiteX94" fmla="*/ 2001057 w 9662615"/>
              <a:gd name="connsiteY94" fmla="*/ 1516449 h 1592835"/>
              <a:gd name="connsiteX95" fmla="*/ 1896330 w 9662615"/>
              <a:gd name="connsiteY95" fmla="*/ 1525725 h 1592835"/>
              <a:gd name="connsiteX96" fmla="*/ 1835994 w 9662615"/>
              <a:gd name="connsiteY96" fmla="*/ 1527678 h 1592835"/>
              <a:gd name="connsiteX97" fmla="*/ 1671119 w 9662615"/>
              <a:gd name="connsiteY97" fmla="*/ 1536701 h 1592835"/>
              <a:gd name="connsiteX98" fmla="*/ 1601337 w 9662615"/>
              <a:gd name="connsiteY98" fmla="*/ 1548552 h 1592835"/>
              <a:gd name="connsiteX99" fmla="*/ 1407755 w 9662615"/>
              <a:gd name="connsiteY99" fmla="*/ 1571444 h 1592835"/>
              <a:gd name="connsiteX100" fmla="*/ 1271994 w 9662615"/>
              <a:gd name="connsiteY100" fmla="*/ 1579471 h 1592835"/>
              <a:gd name="connsiteX101" fmla="*/ 1249226 w 9662615"/>
              <a:gd name="connsiteY101" fmla="*/ 1583140 h 1592835"/>
              <a:gd name="connsiteX102" fmla="*/ 1217719 w 9662615"/>
              <a:gd name="connsiteY102" fmla="*/ 1580863 h 1592835"/>
              <a:gd name="connsiteX103" fmla="*/ 1091432 w 9662615"/>
              <a:gd name="connsiteY103" fmla="*/ 1571003 h 1592835"/>
              <a:gd name="connsiteX104" fmla="*/ 992039 w 9662615"/>
              <a:gd name="connsiteY104" fmla="*/ 1556662 h 1592835"/>
              <a:gd name="connsiteX105" fmla="*/ 868264 w 9662615"/>
              <a:gd name="connsiteY105" fmla="*/ 1566392 h 1592835"/>
              <a:gd name="connsiteX106" fmla="*/ 792765 w 9662615"/>
              <a:gd name="connsiteY106" fmla="*/ 1563102 h 1592835"/>
              <a:gd name="connsiteX107" fmla="*/ 669055 w 9662615"/>
              <a:gd name="connsiteY107" fmla="*/ 1543638 h 1592835"/>
              <a:gd name="connsiteX108" fmla="*/ 506152 w 9662615"/>
              <a:gd name="connsiteY108" fmla="*/ 1549124 h 1592835"/>
              <a:gd name="connsiteX109" fmla="*/ 472797 w 9662615"/>
              <a:gd name="connsiteY109" fmla="*/ 1568904 h 1592835"/>
              <a:gd name="connsiteX110" fmla="*/ 427864 w 9662615"/>
              <a:gd name="connsiteY110" fmla="*/ 1580848 h 1592835"/>
              <a:gd name="connsiteX111" fmla="*/ 408381 w 9662615"/>
              <a:gd name="connsiteY111" fmla="*/ 1552940 h 1592835"/>
              <a:gd name="connsiteX112" fmla="*/ 267163 w 9662615"/>
              <a:gd name="connsiteY112" fmla="*/ 1531913 h 1592835"/>
              <a:gd name="connsiteX113" fmla="*/ 196644 w 9662615"/>
              <a:gd name="connsiteY113" fmla="*/ 1524565 h 1592835"/>
              <a:gd name="connsiteX114" fmla="*/ 86819 w 9662615"/>
              <a:gd name="connsiteY114" fmla="*/ 1519517 h 1592835"/>
              <a:gd name="connsiteX115" fmla="*/ 53369 w 9662615"/>
              <a:gd name="connsiteY115" fmla="*/ 1516853 h 1592835"/>
              <a:gd name="connsiteX116" fmla="*/ 2359 w 9662615"/>
              <a:gd name="connsiteY116" fmla="*/ 1515247 h 1592835"/>
              <a:gd name="connsiteX117" fmla="*/ 0 w 9662615"/>
              <a:gd name="connsiteY117" fmla="*/ 1514932 h 1592835"/>
              <a:gd name="connsiteX118" fmla="*/ 0 w 9662615"/>
              <a:gd name="connsiteY118" fmla="*/ 0 h 1592835"/>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35334 w 9662615"/>
              <a:gd name="connsiteY60" fmla="*/ 1581778 h 1592835"/>
              <a:gd name="connsiteX61" fmla="*/ 4697562 w 9662615"/>
              <a:gd name="connsiteY61" fmla="*/ 1551206 h 1592835"/>
              <a:gd name="connsiteX62" fmla="*/ 4662664 w 9662615"/>
              <a:gd name="connsiteY62" fmla="*/ 1573162 h 1592835"/>
              <a:gd name="connsiteX63" fmla="*/ 4603028 w 9662615"/>
              <a:gd name="connsiteY63" fmla="*/ 1568821 h 1592835"/>
              <a:gd name="connsiteX64" fmla="*/ 4541612 w 9662615"/>
              <a:gd name="connsiteY64" fmla="*/ 1545262 h 1592835"/>
              <a:gd name="connsiteX65" fmla="*/ 4422155 w 9662615"/>
              <a:gd name="connsiteY65" fmla="*/ 1542059 h 1592835"/>
              <a:gd name="connsiteX66" fmla="*/ 4221826 w 9662615"/>
              <a:gd name="connsiteY66" fmla="*/ 1508923 h 1592835"/>
              <a:gd name="connsiteX67" fmla="*/ 4096601 w 9662615"/>
              <a:gd name="connsiteY67" fmla="*/ 1521563 h 1592835"/>
              <a:gd name="connsiteX68" fmla="*/ 3970635 w 9662615"/>
              <a:gd name="connsiteY68" fmla="*/ 1544815 h 1592835"/>
              <a:gd name="connsiteX69" fmla="*/ 3833906 w 9662615"/>
              <a:gd name="connsiteY69" fmla="*/ 1516637 h 1592835"/>
              <a:gd name="connsiteX70" fmla="*/ 3696258 w 9662615"/>
              <a:gd name="connsiteY70" fmla="*/ 1537563 h 1592835"/>
              <a:gd name="connsiteX71" fmla="*/ 3594070 w 9662615"/>
              <a:gd name="connsiteY71" fmla="*/ 1509422 h 1592835"/>
              <a:gd name="connsiteX72" fmla="*/ 3565233 w 9662615"/>
              <a:gd name="connsiteY72" fmla="*/ 1515122 h 1592835"/>
              <a:gd name="connsiteX73" fmla="*/ 3560267 w 9662615"/>
              <a:gd name="connsiteY73" fmla="*/ 1516288 h 1592835"/>
              <a:gd name="connsiteX74" fmla="*/ 3540258 w 9662615"/>
              <a:gd name="connsiteY74" fmla="*/ 1516976 h 1592835"/>
              <a:gd name="connsiteX75" fmla="*/ 3534780 w 9662615"/>
              <a:gd name="connsiteY75" fmla="*/ 1522141 h 1592835"/>
              <a:gd name="connsiteX76" fmla="*/ 3504783 w 9662615"/>
              <a:gd name="connsiteY76" fmla="*/ 1526739 h 1592835"/>
              <a:gd name="connsiteX77" fmla="*/ 3430805 w 9662615"/>
              <a:gd name="connsiteY77" fmla="*/ 1542521 h 1592835"/>
              <a:gd name="connsiteX78" fmla="*/ 3292707 w 9662615"/>
              <a:gd name="connsiteY78" fmla="*/ 1520490 h 1592835"/>
              <a:gd name="connsiteX79" fmla="*/ 3187872 w 9662615"/>
              <a:gd name="connsiteY79" fmla="*/ 1519991 h 1592835"/>
              <a:gd name="connsiteX80" fmla="*/ 3148026 w 9662615"/>
              <a:gd name="connsiteY80" fmla="*/ 1524777 h 1592835"/>
              <a:gd name="connsiteX81" fmla="*/ 3092394 w 9662615"/>
              <a:gd name="connsiteY81" fmla="*/ 1528115 h 1592835"/>
              <a:gd name="connsiteX82" fmla="*/ 2994200 w 9662615"/>
              <a:gd name="connsiteY82" fmla="*/ 1537857 h 1592835"/>
              <a:gd name="connsiteX83" fmla="*/ 2862301 w 9662615"/>
              <a:gd name="connsiteY83" fmla="*/ 1544250 h 1592835"/>
              <a:gd name="connsiteX84" fmla="*/ 2766335 w 9662615"/>
              <a:gd name="connsiteY84" fmla="*/ 1527662 h 1592835"/>
              <a:gd name="connsiteX85" fmla="*/ 2757836 w 9662615"/>
              <a:gd name="connsiteY85" fmla="*/ 1531371 h 1592835"/>
              <a:gd name="connsiteX86" fmla="*/ 2691555 w 9662615"/>
              <a:gd name="connsiteY86" fmla="*/ 1530283 h 1592835"/>
              <a:gd name="connsiteX87" fmla="*/ 2491676 w 9662615"/>
              <a:gd name="connsiteY87" fmla="*/ 1500859 h 1592835"/>
              <a:gd name="connsiteX88" fmla="*/ 2378036 w 9662615"/>
              <a:gd name="connsiteY88" fmla="*/ 1520645 h 1592835"/>
              <a:gd name="connsiteX89" fmla="*/ 2284269 w 9662615"/>
              <a:gd name="connsiteY89" fmla="*/ 1503068 h 1592835"/>
              <a:gd name="connsiteX90" fmla="*/ 2207104 w 9662615"/>
              <a:gd name="connsiteY90" fmla="*/ 1508888 h 1592835"/>
              <a:gd name="connsiteX91" fmla="*/ 2149226 w 9662615"/>
              <a:gd name="connsiteY91" fmla="*/ 1523409 h 1592835"/>
              <a:gd name="connsiteX92" fmla="*/ 2084783 w 9662615"/>
              <a:gd name="connsiteY92" fmla="*/ 1524245 h 1592835"/>
              <a:gd name="connsiteX93" fmla="*/ 2070075 w 9662615"/>
              <a:gd name="connsiteY93" fmla="*/ 1511285 h 1592835"/>
              <a:gd name="connsiteX94" fmla="*/ 2001057 w 9662615"/>
              <a:gd name="connsiteY94" fmla="*/ 1516449 h 1592835"/>
              <a:gd name="connsiteX95" fmla="*/ 1896330 w 9662615"/>
              <a:gd name="connsiteY95" fmla="*/ 1525725 h 1592835"/>
              <a:gd name="connsiteX96" fmla="*/ 1835994 w 9662615"/>
              <a:gd name="connsiteY96" fmla="*/ 1527678 h 1592835"/>
              <a:gd name="connsiteX97" fmla="*/ 1671119 w 9662615"/>
              <a:gd name="connsiteY97" fmla="*/ 1536701 h 1592835"/>
              <a:gd name="connsiteX98" fmla="*/ 1601337 w 9662615"/>
              <a:gd name="connsiteY98" fmla="*/ 1548552 h 1592835"/>
              <a:gd name="connsiteX99" fmla="*/ 1407755 w 9662615"/>
              <a:gd name="connsiteY99" fmla="*/ 1571444 h 1592835"/>
              <a:gd name="connsiteX100" fmla="*/ 1271994 w 9662615"/>
              <a:gd name="connsiteY100" fmla="*/ 1579471 h 1592835"/>
              <a:gd name="connsiteX101" fmla="*/ 1249226 w 9662615"/>
              <a:gd name="connsiteY101" fmla="*/ 1583140 h 1592835"/>
              <a:gd name="connsiteX102" fmla="*/ 1217719 w 9662615"/>
              <a:gd name="connsiteY102" fmla="*/ 1580863 h 1592835"/>
              <a:gd name="connsiteX103" fmla="*/ 1091432 w 9662615"/>
              <a:gd name="connsiteY103" fmla="*/ 1571003 h 1592835"/>
              <a:gd name="connsiteX104" fmla="*/ 992039 w 9662615"/>
              <a:gd name="connsiteY104" fmla="*/ 1556662 h 1592835"/>
              <a:gd name="connsiteX105" fmla="*/ 868264 w 9662615"/>
              <a:gd name="connsiteY105" fmla="*/ 1566392 h 1592835"/>
              <a:gd name="connsiteX106" fmla="*/ 792765 w 9662615"/>
              <a:gd name="connsiteY106" fmla="*/ 1563102 h 1592835"/>
              <a:gd name="connsiteX107" fmla="*/ 669055 w 9662615"/>
              <a:gd name="connsiteY107" fmla="*/ 1543638 h 1592835"/>
              <a:gd name="connsiteX108" fmla="*/ 506152 w 9662615"/>
              <a:gd name="connsiteY108" fmla="*/ 1549124 h 1592835"/>
              <a:gd name="connsiteX109" fmla="*/ 472797 w 9662615"/>
              <a:gd name="connsiteY109" fmla="*/ 1568904 h 1592835"/>
              <a:gd name="connsiteX110" fmla="*/ 427864 w 9662615"/>
              <a:gd name="connsiteY110" fmla="*/ 1580848 h 1592835"/>
              <a:gd name="connsiteX111" fmla="*/ 408381 w 9662615"/>
              <a:gd name="connsiteY111" fmla="*/ 1552940 h 1592835"/>
              <a:gd name="connsiteX112" fmla="*/ 267163 w 9662615"/>
              <a:gd name="connsiteY112" fmla="*/ 1531913 h 1592835"/>
              <a:gd name="connsiteX113" fmla="*/ 196644 w 9662615"/>
              <a:gd name="connsiteY113" fmla="*/ 1524565 h 1592835"/>
              <a:gd name="connsiteX114" fmla="*/ 86819 w 9662615"/>
              <a:gd name="connsiteY114" fmla="*/ 1519517 h 1592835"/>
              <a:gd name="connsiteX115" fmla="*/ 53369 w 9662615"/>
              <a:gd name="connsiteY115" fmla="*/ 1516853 h 1592835"/>
              <a:gd name="connsiteX116" fmla="*/ 2359 w 9662615"/>
              <a:gd name="connsiteY116" fmla="*/ 1515247 h 1592835"/>
              <a:gd name="connsiteX117" fmla="*/ 0 w 9662615"/>
              <a:gd name="connsiteY117" fmla="*/ 1514932 h 1592835"/>
              <a:gd name="connsiteX118" fmla="*/ 0 w 9662615"/>
              <a:gd name="connsiteY118" fmla="*/ 0 h 1592835"/>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63775 w 9662615"/>
              <a:gd name="connsiteY55" fmla="*/ 1562633 h 1692226"/>
              <a:gd name="connsiteX56" fmla="*/ 4847242 w 9662615"/>
              <a:gd name="connsiteY56" fmla="*/ 1565435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63775 w 9662615"/>
              <a:gd name="connsiteY55" fmla="*/ 1562633 h 1692226"/>
              <a:gd name="connsiteX56" fmla="*/ 4847242 w 9662615"/>
              <a:gd name="connsiteY56" fmla="*/ 1664826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71726 w 9662615"/>
              <a:gd name="connsiteY55" fmla="*/ 1570584 h 1692226"/>
              <a:gd name="connsiteX56" fmla="*/ 4847242 w 9662615"/>
              <a:gd name="connsiteY56" fmla="*/ 1664826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71726 w 9662615"/>
              <a:gd name="connsiteY55" fmla="*/ 1570584 h 1692226"/>
              <a:gd name="connsiteX56" fmla="*/ 4847242 w 9662615"/>
              <a:gd name="connsiteY56" fmla="*/ 1621094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21094"/>
              <a:gd name="connsiteX1" fmla="*/ 9662615 w 9662615"/>
              <a:gd name="connsiteY1" fmla="*/ 0 h 1621094"/>
              <a:gd name="connsiteX2" fmla="*/ 9662615 w 9662615"/>
              <a:gd name="connsiteY2" fmla="*/ 1280346 h 1621094"/>
              <a:gd name="connsiteX3" fmla="*/ 9658420 w 9662615"/>
              <a:gd name="connsiteY3" fmla="*/ 1280106 h 1621094"/>
              <a:gd name="connsiteX4" fmla="*/ 9469546 w 9662615"/>
              <a:gd name="connsiteY4" fmla="*/ 1289837 h 1621094"/>
              <a:gd name="connsiteX5" fmla="*/ 9385895 w 9662615"/>
              <a:gd name="connsiteY5" fmla="*/ 1269203 h 1621094"/>
              <a:gd name="connsiteX6" fmla="*/ 9144767 w 9662615"/>
              <a:gd name="connsiteY6" fmla="*/ 1264120 h 1621094"/>
              <a:gd name="connsiteX7" fmla="*/ 8837252 w 9662615"/>
              <a:gd name="connsiteY7" fmla="*/ 1350515 h 1621094"/>
              <a:gd name="connsiteX8" fmla="*/ 8705466 w 9662615"/>
              <a:gd name="connsiteY8" fmla="*/ 1342419 h 1621094"/>
              <a:gd name="connsiteX9" fmla="*/ 8652221 w 9662615"/>
              <a:gd name="connsiteY9" fmla="*/ 1326906 h 1621094"/>
              <a:gd name="connsiteX10" fmla="*/ 8632312 w 9662615"/>
              <a:gd name="connsiteY10" fmla="*/ 1326025 h 1621094"/>
              <a:gd name="connsiteX11" fmla="*/ 8591582 w 9662615"/>
              <a:gd name="connsiteY11" fmla="*/ 1341666 h 1621094"/>
              <a:gd name="connsiteX12" fmla="*/ 8537336 w 9662615"/>
              <a:gd name="connsiteY12" fmla="*/ 1341684 h 1621094"/>
              <a:gd name="connsiteX13" fmla="*/ 8472508 w 9662615"/>
              <a:gd name="connsiteY13" fmla="*/ 1363109 h 1621094"/>
              <a:gd name="connsiteX14" fmla="*/ 8258477 w 9662615"/>
              <a:gd name="connsiteY14" fmla="*/ 1370666 h 1621094"/>
              <a:gd name="connsiteX15" fmla="*/ 8197961 w 9662615"/>
              <a:gd name="connsiteY15" fmla="*/ 1392804 h 1621094"/>
              <a:gd name="connsiteX16" fmla="*/ 8171196 w 9662615"/>
              <a:gd name="connsiteY16" fmla="*/ 1397216 h 1621094"/>
              <a:gd name="connsiteX17" fmla="*/ 8127667 w 9662615"/>
              <a:gd name="connsiteY17" fmla="*/ 1418254 h 1621094"/>
              <a:gd name="connsiteX18" fmla="*/ 7974579 w 9662615"/>
              <a:gd name="connsiteY18" fmla="*/ 1383439 h 1621094"/>
              <a:gd name="connsiteX19" fmla="*/ 7768351 w 9662615"/>
              <a:gd name="connsiteY19" fmla="*/ 1395051 h 1621094"/>
              <a:gd name="connsiteX20" fmla="*/ 7635985 w 9662615"/>
              <a:gd name="connsiteY20" fmla="*/ 1386363 h 1621094"/>
              <a:gd name="connsiteX21" fmla="*/ 7466069 w 9662615"/>
              <a:gd name="connsiteY21" fmla="*/ 1377654 h 1621094"/>
              <a:gd name="connsiteX22" fmla="*/ 7355642 w 9662615"/>
              <a:gd name="connsiteY22" fmla="*/ 1407761 h 1621094"/>
              <a:gd name="connsiteX23" fmla="*/ 7151610 w 9662615"/>
              <a:gd name="connsiteY23" fmla="*/ 1397856 h 1621094"/>
              <a:gd name="connsiteX24" fmla="*/ 7082147 w 9662615"/>
              <a:gd name="connsiteY24" fmla="*/ 1406113 h 1621094"/>
              <a:gd name="connsiteX25" fmla="*/ 7014958 w 9662615"/>
              <a:gd name="connsiteY25" fmla="*/ 1396883 h 1621094"/>
              <a:gd name="connsiteX26" fmla="*/ 6907567 w 9662615"/>
              <a:gd name="connsiteY26" fmla="*/ 1419149 h 1621094"/>
              <a:gd name="connsiteX27" fmla="*/ 6748428 w 9662615"/>
              <a:gd name="connsiteY27" fmla="*/ 1420308 h 1621094"/>
              <a:gd name="connsiteX28" fmla="*/ 6654257 w 9662615"/>
              <a:gd name="connsiteY28" fmla="*/ 1424143 h 1621094"/>
              <a:gd name="connsiteX29" fmla="*/ 6620123 w 9662615"/>
              <a:gd name="connsiteY29" fmla="*/ 1430535 h 1621094"/>
              <a:gd name="connsiteX30" fmla="*/ 6571355 w 9662615"/>
              <a:gd name="connsiteY30" fmla="*/ 1436144 h 1621094"/>
              <a:gd name="connsiteX31" fmla="*/ 6486557 w 9662615"/>
              <a:gd name="connsiteY31" fmla="*/ 1449861 h 1621094"/>
              <a:gd name="connsiteX32" fmla="*/ 6370419 w 9662615"/>
              <a:gd name="connsiteY32" fmla="*/ 1461649 h 1621094"/>
              <a:gd name="connsiteX33" fmla="*/ 6278839 w 9662615"/>
              <a:gd name="connsiteY33" fmla="*/ 1449160 h 1621094"/>
              <a:gd name="connsiteX34" fmla="*/ 6272455 w 9662615"/>
              <a:gd name="connsiteY34" fmla="*/ 1453191 h 1621094"/>
              <a:gd name="connsiteX35" fmla="*/ 6212659 w 9662615"/>
              <a:gd name="connsiteY35" fmla="*/ 1454850 h 1621094"/>
              <a:gd name="connsiteX36" fmla="*/ 6069317 w 9662615"/>
              <a:gd name="connsiteY36" fmla="*/ 1445838 h 1621094"/>
              <a:gd name="connsiteX37" fmla="*/ 5878477 w 9662615"/>
              <a:gd name="connsiteY37" fmla="*/ 1439180 h 1621094"/>
              <a:gd name="connsiteX38" fmla="*/ 5838387 w 9662615"/>
              <a:gd name="connsiteY38" fmla="*/ 1444679 h 1621094"/>
              <a:gd name="connsiteX39" fmla="*/ 5771136 w 9662615"/>
              <a:gd name="connsiteY39" fmla="*/ 1453639 h 1621094"/>
              <a:gd name="connsiteX40" fmla="*/ 5724081 w 9662615"/>
              <a:gd name="connsiteY40" fmla="*/ 1470431 h 1621094"/>
              <a:gd name="connsiteX41" fmla="*/ 5666577 w 9662615"/>
              <a:gd name="connsiteY41" fmla="*/ 1473921 h 1621094"/>
              <a:gd name="connsiteX42" fmla="*/ 5649068 w 9662615"/>
              <a:gd name="connsiteY42" fmla="*/ 1461676 h 1621094"/>
              <a:gd name="connsiteX43" fmla="*/ 5588902 w 9662615"/>
              <a:gd name="connsiteY43" fmla="*/ 1469647 h 1621094"/>
              <a:gd name="connsiteX44" fmla="*/ 5498090 w 9662615"/>
              <a:gd name="connsiteY44" fmla="*/ 1483173 h 1621094"/>
              <a:gd name="connsiteX45" fmla="*/ 5444641 w 9662615"/>
              <a:gd name="connsiteY45" fmla="*/ 1487602 h 1621094"/>
              <a:gd name="connsiteX46" fmla="*/ 5299812 w 9662615"/>
              <a:gd name="connsiteY46" fmla="*/ 1503362 h 1621094"/>
              <a:gd name="connsiteX47" fmla="*/ 5213947 w 9662615"/>
              <a:gd name="connsiteY47" fmla="*/ 1516637 h 1621094"/>
              <a:gd name="connsiteX48" fmla="*/ 5090342 w 9662615"/>
              <a:gd name="connsiteY48" fmla="*/ 1546680 h 1621094"/>
              <a:gd name="connsiteX49" fmla="*/ 5129812 w 9662615"/>
              <a:gd name="connsiteY49" fmla="*/ 1521277 h 1621094"/>
              <a:gd name="connsiteX50" fmla="*/ 5059484 w 9662615"/>
              <a:gd name="connsiteY50" fmla="*/ 1546802 h 1621094"/>
              <a:gd name="connsiteX51" fmla="*/ 5038524 w 9662615"/>
              <a:gd name="connsiteY51" fmla="*/ 1545675 h 1621094"/>
              <a:gd name="connsiteX52" fmla="*/ 5026564 w 9662615"/>
              <a:gd name="connsiteY52" fmla="*/ 1545376 h 1621094"/>
              <a:gd name="connsiteX53" fmla="*/ 4969433 w 9662615"/>
              <a:gd name="connsiteY53" fmla="*/ 1550865 h 1621094"/>
              <a:gd name="connsiteX54" fmla="*/ 4921303 w 9662615"/>
              <a:gd name="connsiteY54" fmla="*/ 1575379 h 1621094"/>
              <a:gd name="connsiteX55" fmla="*/ 4871726 w 9662615"/>
              <a:gd name="connsiteY55" fmla="*/ 1570584 h 1621094"/>
              <a:gd name="connsiteX56" fmla="*/ 4847242 w 9662615"/>
              <a:gd name="connsiteY56" fmla="*/ 1621094 h 1621094"/>
              <a:gd name="connsiteX57" fmla="*/ 4821058 w 9662615"/>
              <a:gd name="connsiteY57" fmla="*/ 1553078 h 1621094"/>
              <a:gd name="connsiteX58" fmla="*/ 4791466 w 9662615"/>
              <a:gd name="connsiteY58" fmla="*/ 1561324 h 1621094"/>
              <a:gd name="connsiteX59" fmla="*/ 4784247 w 9662615"/>
              <a:gd name="connsiteY59" fmla="*/ 1562342 h 1621094"/>
              <a:gd name="connsiteX60" fmla="*/ 4735334 w 9662615"/>
              <a:gd name="connsiteY60" fmla="*/ 1581778 h 1621094"/>
              <a:gd name="connsiteX61" fmla="*/ 4697562 w 9662615"/>
              <a:gd name="connsiteY61" fmla="*/ 1551206 h 1621094"/>
              <a:gd name="connsiteX62" fmla="*/ 4662664 w 9662615"/>
              <a:gd name="connsiteY62" fmla="*/ 1573162 h 1621094"/>
              <a:gd name="connsiteX63" fmla="*/ 4603028 w 9662615"/>
              <a:gd name="connsiteY63" fmla="*/ 1568821 h 1621094"/>
              <a:gd name="connsiteX64" fmla="*/ 4541612 w 9662615"/>
              <a:gd name="connsiteY64" fmla="*/ 1545262 h 1621094"/>
              <a:gd name="connsiteX65" fmla="*/ 4422155 w 9662615"/>
              <a:gd name="connsiteY65" fmla="*/ 1542059 h 1621094"/>
              <a:gd name="connsiteX66" fmla="*/ 4221826 w 9662615"/>
              <a:gd name="connsiteY66" fmla="*/ 1508923 h 1621094"/>
              <a:gd name="connsiteX67" fmla="*/ 4096601 w 9662615"/>
              <a:gd name="connsiteY67" fmla="*/ 1521563 h 1621094"/>
              <a:gd name="connsiteX68" fmla="*/ 3970635 w 9662615"/>
              <a:gd name="connsiteY68" fmla="*/ 1544815 h 1621094"/>
              <a:gd name="connsiteX69" fmla="*/ 3833906 w 9662615"/>
              <a:gd name="connsiteY69" fmla="*/ 1516637 h 1621094"/>
              <a:gd name="connsiteX70" fmla="*/ 3696258 w 9662615"/>
              <a:gd name="connsiteY70" fmla="*/ 1537563 h 1621094"/>
              <a:gd name="connsiteX71" fmla="*/ 3594070 w 9662615"/>
              <a:gd name="connsiteY71" fmla="*/ 1509422 h 1621094"/>
              <a:gd name="connsiteX72" fmla="*/ 3565233 w 9662615"/>
              <a:gd name="connsiteY72" fmla="*/ 1515122 h 1621094"/>
              <a:gd name="connsiteX73" fmla="*/ 3560267 w 9662615"/>
              <a:gd name="connsiteY73" fmla="*/ 1516288 h 1621094"/>
              <a:gd name="connsiteX74" fmla="*/ 3540258 w 9662615"/>
              <a:gd name="connsiteY74" fmla="*/ 1516976 h 1621094"/>
              <a:gd name="connsiteX75" fmla="*/ 3534780 w 9662615"/>
              <a:gd name="connsiteY75" fmla="*/ 1522141 h 1621094"/>
              <a:gd name="connsiteX76" fmla="*/ 3504783 w 9662615"/>
              <a:gd name="connsiteY76" fmla="*/ 1526739 h 1621094"/>
              <a:gd name="connsiteX77" fmla="*/ 3430805 w 9662615"/>
              <a:gd name="connsiteY77" fmla="*/ 1542521 h 1621094"/>
              <a:gd name="connsiteX78" fmla="*/ 3292707 w 9662615"/>
              <a:gd name="connsiteY78" fmla="*/ 1520490 h 1621094"/>
              <a:gd name="connsiteX79" fmla="*/ 3187872 w 9662615"/>
              <a:gd name="connsiteY79" fmla="*/ 1519991 h 1621094"/>
              <a:gd name="connsiteX80" fmla="*/ 3148026 w 9662615"/>
              <a:gd name="connsiteY80" fmla="*/ 1524777 h 1621094"/>
              <a:gd name="connsiteX81" fmla="*/ 3092394 w 9662615"/>
              <a:gd name="connsiteY81" fmla="*/ 1528115 h 1621094"/>
              <a:gd name="connsiteX82" fmla="*/ 2994200 w 9662615"/>
              <a:gd name="connsiteY82" fmla="*/ 1537857 h 1621094"/>
              <a:gd name="connsiteX83" fmla="*/ 2862301 w 9662615"/>
              <a:gd name="connsiteY83" fmla="*/ 1544250 h 1621094"/>
              <a:gd name="connsiteX84" fmla="*/ 2766335 w 9662615"/>
              <a:gd name="connsiteY84" fmla="*/ 1527662 h 1621094"/>
              <a:gd name="connsiteX85" fmla="*/ 2757836 w 9662615"/>
              <a:gd name="connsiteY85" fmla="*/ 1531371 h 1621094"/>
              <a:gd name="connsiteX86" fmla="*/ 2691555 w 9662615"/>
              <a:gd name="connsiteY86" fmla="*/ 1530283 h 1621094"/>
              <a:gd name="connsiteX87" fmla="*/ 2491676 w 9662615"/>
              <a:gd name="connsiteY87" fmla="*/ 1500859 h 1621094"/>
              <a:gd name="connsiteX88" fmla="*/ 2378036 w 9662615"/>
              <a:gd name="connsiteY88" fmla="*/ 1520645 h 1621094"/>
              <a:gd name="connsiteX89" fmla="*/ 2284269 w 9662615"/>
              <a:gd name="connsiteY89" fmla="*/ 1503068 h 1621094"/>
              <a:gd name="connsiteX90" fmla="*/ 2207104 w 9662615"/>
              <a:gd name="connsiteY90" fmla="*/ 1508888 h 1621094"/>
              <a:gd name="connsiteX91" fmla="*/ 2149226 w 9662615"/>
              <a:gd name="connsiteY91" fmla="*/ 1523409 h 1621094"/>
              <a:gd name="connsiteX92" fmla="*/ 2084783 w 9662615"/>
              <a:gd name="connsiteY92" fmla="*/ 1524245 h 1621094"/>
              <a:gd name="connsiteX93" fmla="*/ 2070075 w 9662615"/>
              <a:gd name="connsiteY93" fmla="*/ 1511285 h 1621094"/>
              <a:gd name="connsiteX94" fmla="*/ 2001057 w 9662615"/>
              <a:gd name="connsiteY94" fmla="*/ 1516449 h 1621094"/>
              <a:gd name="connsiteX95" fmla="*/ 1896330 w 9662615"/>
              <a:gd name="connsiteY95" fmla="*/ 1525725 h 1621094"/>
              <a:gd name="connsiteX96" fmla="*/ 1835994 w 9662615"/>
              <a:gd name="connsiteY96" fmla="*/ 1527678 h 1621094"/>
              <a:gd name="connsiteX97" fmla="*/ 1671119 w 9662615"/>
              <a:gd name="connsiteY97" fmla="*/ 1536701 h 1621094"/>
              <a:gd name="connsiteX98" fmla="*/ 1601337 w 9662615"/>
              <a:gd name="connsiteY98" fmla="*/ 1548552 h 1621094"/>
              <a:gd name="connsiteX99" fmla="*/ 1407755 w 9662615"/>
              <a:gd name="connsiteY99" fmla="*/ 1571444 h 1621094"/>
              <a:gd name="connsiteX100" fmla="*/ 1271994 w 9662615"/>
              <a:gd name="connsiteY100" fmla="*/ 1579471 h 1621094"/>
              <a:gd name="connsiteX101" fmla="*/ 1249226 w 9662615"/>
              <a:gd name="connsiteY101" fmla="*/ 1583140 h 1621094"/>
              <a:gd name="connsiteX102" fmla="*/ 1217719 w 9662615"/>
              <a:gd name="connsiteY102" fmla="*/ 1580863 h 1621094"/>
              <a:gd name="connsiteX103" fmla="*/ 1091432 w 9662615"/>
              <a:gd name="connsiteY103" fmla="*/ 1571003 h 1621094"/>
              <a:gd name="connsiteX104" fmla="*/ 992039 w 9662615"/>
              <a:gd name="connsiteY104" fmla="*/ 1556662 h 1621094"/>
              <a:gd name="connsiteX105" fmla="*/ 868264 w 9662615"/>
              <a:gd name="connsiteY105" fmla="*/ 1566392 h 1621094"/>
              <a:gd name="connsiteX106" fmla="*/ 792765 w 9662615"/>
              <a:gd name="connsiteY106" fmla="*/ 1563102 h 1621094"/>
              <a:gd name="connsiteX107" fmla="*/ 669055 w 9662615"/>
              <a:gd name="connsiteY107" fmla="*/ 1543638 h 1621094"/>
              <a:gd name="connsiteX108" fmla="*/ 506152 w 9662615"/>
              <a:gd name="connsiteY108" fmla="*/ 1549124 h 1621094"/>
              <a:gd name="connsiteX109" fmla="*/ 472797 w 9662615"/>
              <a:gd name="connsiteY109" fmla="*/ 1568904 h 1621094"/>
              <a:gd name="connsiteX110" fmla="*/ 427864 w 9662615"/>
              <a:gd name="connsiteY110" fmla="*/ 1580848 h 1621094"/>
              <a:gd name="connsiteX111" fmla="*/ 408381 w 9662615"/>
              <a:gd name="connsiteY111" fmla="*/ 1552940 h 1621094"/>
              <a:gd name="connsiteX112" fmla="*/ 267163 w 9662615"/>
              <a:gd name="connsiteY112" fmla="*/ 1531913 h 1621094"/>
              <a:gd name="connsiteX113" fmla="*/ 196644 w 9662615"/>
              <a:gd name="connsiteY113" fmla="*/ 1524565 h 1621094"/>
              <a:gd name="connsiteX114" fmla="*/ 86819 w 9662615"/>
              <a:gd name="connsiteY114" fmla="*/ 1519517 h 1621094"/>
              <a:gd name="connsiteX115" fmla="*/ 53369 w 9662615"/>
              <a:gd name="connsiteY115" fmla="*/ 1516853 h 1621094"/>
              <a:gd name="connsiteX116" fmla="*/ 2359 w 9662615"/>
              <a:gd name="connsiteY116" fmla="*/ 1515247 h 1621094"/>
              <a:gd name="connsiteX117" fmla="*/ 0 w 9662615"/>
              <a:gd name="connsiteY117" fmla="*/ 1514932 h 1621094"/>
              <a:gd name="connsiteX118" fmla="*/ 0 w 9662615"/>
              <a:gd name="connsiteY118" fmla="*/ 0 h 1621094"/>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1303 w 9662615"/>
              <a:gd name="connsiteY54" fmla="*/ 1575379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5334 w 9662615"/>
              <a:gd name="connsiteY60" fmla="*/ 158177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422155 w 9662615"/>
              <a:gd name="connsiteY65" fmla="*/ 1542059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5334 w 9662615"/>
              <a:gd name="connsiteY60" fmla="*/ 158177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422155 w 9662615"/>
              <a:gd name="connsiteY65" fmla="*/ 1542059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97680"/>
              <a:gd name="connsiteX1" fmla="*/ 9662615 w 9662615"/>
              <a:gd name="connsiteY1" fmla="*/ 0 h 1597680"/>
              <a:gd name="connsiteX2" fmla="*/ 9662615 w 9662615"/>
              <a:gd name="connsiteY2" fmla="*/ 1280346 h 1597680"/>
              <a:gd name="connsiteX3" fmla="*/ 9658420 w 9662615"/>
              <a:gd name="connsiteY3" fmla="*/ 1280106 h 1597680"/>
              <a:gd name="connsiteX4" fmla="*/ 9469546 w 9662615"/>
              <a:gd name="connsiteY4" fmla="*/ 1289837 h 1597680"/>
              <a:gd name="connsiteX5" fmla="*/ 9385895 w 9662615"/>
              <a:gd name="connsiteY5" fmla="*/ 1269203 h 1597680"/>
              <a:gd name="connsiteX6" fmla="*/ 9144767 w 9662615"/>
              <a:gd name="connsiteY6" fmla="*/ 1264120 h 1597680"/>
              <a:gd name="connsiteX7" fmla="*/ 8837252 w 9662615"/>
              <a:gd name="connsiteY7" fmla="*/ 1350515 h 1597680"/>
              <a:gd name="connsiteX8" fmla="*/ 8705466 w 9662615"/>
              <a:gd name="connsiteY8" fmla="*/ 1342419 h 1597680"/>
              <a:gd name="connsiteX9" fmla="*/ 8652221 w 9662615"/>
              <a:gd name="connsiteY9" fmla="*/ 1326906 h 1597680"/>
              <a:gd name="connsiteX10" fmla="*/ 8632312 w 9662615"/>
              <a:gd name="connsiteY10" fmla="*/ 1326025 h 1597680"/>
              <a:gd name="connsiteX11" fmla="*/ 8591582 w 9662615"/>
              <a:gd name="connsiteY11" fmla="*/ 1341666 h 1597680"/>
              <a:gd name="connsiteX12" fmla="*/ 8537336 w 9662615"/>
              <a:gd name="connsiteY12" fmla="*/ 1341684 h 1597680"/>
              <a:gd name="connsiteX13" fmla="*/ 8472508 w 9662615"/>
              <a:gd name="connsiteY13" fmla="*/ 1363109 h 1597680"/>
              <a:gd name="connsiteX14" fmla="*/ 8258477 w 9662615"/>
              <a:gd name="connsiteY14" fmla="*/ 1370666 h 1597680"/>
              <a:gd name="connsiteX15" fmla="*/ 8197961 w 9662615"/>
              <a:gd name="connsiteY15" fmla="*/ 1392804 h 1597680"/>
              <a:gd name="connsiteX16" fmla="*/ 8171196 w 9662615"/>
              <a:gd name="connsiteY16" fmla="*/ 1397216 h 1597680"/>
              <a:gd name="connsiteX17" fmla="*/ 8127667 w 9662615"/>
              <a:gd name="connsiteY17" fmla="*/ 1418254 h 1597680"/>
              <a:gd name="connsiteX18" fmla="*/ 7974579 w 9662615"/>
              <a:gd name="connsiteY18" fmla="*/ 1383439 h 1597680"/>
              <a:gd name="connsiteX19" fmla="*/ 7768351 w 9662615"/>
              <a:gd name="connsiteY19" fmla="*/ 1395051 h 1597680"/>
              <a:gd name="connsiteX20" fmla="*/ 7635985 w 9662615"/>
              <a:gd name="connsiteY20" fmla="*/ 1386363 h 1597680"/>
              <a:gd name="connsiteX21" fmla="*/ 7466069 w 9662615"/>
              <a:gd name="connsiteY21" fmla="*/ 1377654 h 1597680"/>
              <a:gd name="connsiteX22" fmla="*/ 7355642 w 9662615"/>
              <a:gd name="connsiteY22" fmla="*/ 1407761 h 1597680"/>
              <a:gd name="connsiteX23" fmla="*/ 7151610 w 9662615"/>
              <a:gd name="connsiteY23" fmla="*/ 1397856 h 1597680"/>
              <a:gd name="connsiteX24" fmla="*/ 7082147 w 9662615"/>
              <a:gd name="connsiteY24" fmla="*/ 1406113 h 1597680"/>
              <a:gd name="connsiteX25" fmla="*/ 7014958 w 9662615"/>
              <a:gd name="connsiteY25" fmla="*/ 1396883 h 1597680"/>
              <a:gd name="connsiteX26" fmla="*/ 6907567 w 9662615"/>
              <a:gd name="connsiteY26" fmla="*/ 1419149 h 1597680"/>
              <a:gd name="connsiteX27" fmla="*/ 6748428 w 9662615"/>
              <a:gd name="connsiteY27" fmla="*/ 1420308 h 1597680"/>
              <a:gd name="connsiteX28" fmla="*/ 6654257 w 9662615"/>
              <a:gd name="connsiteY28" fmla="*/ 1424143 h 1597680"/>
              <a:gd name="connsiteX29" fmla="*/ 6620123 w 9662615"/>
              <a:gd name="connsiteY29" fmla="*/ 1430535 h 1597680"/>
              <a:gd name="connsiteX30" fmla="*/ 6571355 w 9662615"/>
              <a:gd name="connsiteY30" fmla="*/ 1436144 h 1597680"/>
              <a:gd name="connsiteX31" fmla="*/ 6486557 w 9662615"/>
              <a:gd name="connsiteY31" fmla="*/ 1449861 h 1597680"/>
              <a:gd name="connsiteX32" fmla="*/ 6370419 w 9662615"/>
              <a:gd name="connsiteY32" fmla="*/ 1461649 h 1597680"/>
              <a:gd name="connsiteX33" fmla="*/ 6278839 w 9662615"/>
              <a:gd name="connsiteY33" fmla="*/ 1449160 h 1597680"/>
              <a:gd name="connsiteX34" fmla="*/ 6272455 w 9662615"/>
              <a:gd name="connsiteY34" fmla="*/ 1453191 h 1597680"/>
              <a:gd name="connsiteX35" fmla="*/ 6212659 w 9662615"/>
              <a:gd name="connsiteY35" fmla="*/ 1454850 h 1597680"/>
              <a:gd name="connsiteX36" fmla="*/ 6069317 w 9662615"/>
              <a:gd name="connsiteY36" fmla="*/ 1445838 h 1597680"/>
              <a:gd name="connsiteX37" fmla="*/ 5878477 w 9662615"/>
              <a:gd name="connsiteY37" fmla="*/ 1439180 h 1597680"/>
              <a:gd name="connsiteX38" fmla="*/ 5838387 w 9662615"/>
              <a:gd name="connsiteY38" fmla="*/ 1444679 h 1597680"/>
              <a:gd name="connsiteX39" fmla="*/ 5771136 w 9662615"/>
              <a:gd name="connsiteY39" fmla="*/ 1453639 h 1597680"/>
              <a:gd name="connsiteX40" fmla="*/ 5724081 w 9662615"/>
              <a:gd name="connsiteY40" fmla="*/ 1470431 h 1597680"/>
              <a:gd name="connsiteX41" fmla="*/ 5666577 w 9662615"/>
              <a:gd name="connsiteY41" fmla="*/ 1473921 h 1597680"/>
              <a:gd name="connsiteX42" fmla="*/ 5649068 w 9662615"/>
              <a:gd name="connsiteY42" fmla="*/ 1461676 h 1597680"/>
              <a:gd name="connsiteX43" fmla="*/ 5588902 w 9662615"/>
              <a:gd name="connsiteY43" fmla="*/ 1469647 h 1597680"/>
              <a:gd name="connsiteX44" fmla="*/ 5498090 w 9662615"/>
              <a:gd name="connsiteY44" fmla="*/ 1483173 h 1597680"/>
              <a:gd name="connsiteX45" fmla="*/ 5444641 w 9662615"/>
              <a:gd name="connsiteY45" fmla="*/ 1487602 h 1597680"/>
              <a:gd name="connsiteX46" fmla="*/ 5299812 w 9662615"/>
              <a:gd name="connsiteY46" fmla="*/ 1503362 h 1597680"/>
              <a:gd name="connsiteX47" fmla="*/ 5213947 w 9662615"/>
              <a:gd name="connsiteY47" fmla="*/ 1516637 h 1597680"/>
              <a:gd name="connsiteX48" fmla="*/ 5090342 w 9662615"/>
              <a:gd name="connsiteY48" fmla="*/ 1546680 h 1597680"/>
              <a:gd name="connsiteX49" fmla="*/ 5129812 w 9662615"/>
              <a:gd name="connsiteY49" fmla="*/ 1521277 h 1597680"/>
              <a:gd name="connsiteX50" fmla="*/ 5059484 w 9662615"/>
              <a:gd name="connsiteY50" fmla="*/ 1546802 h 1597680"/>
              <a:gd name="connsiteX51" fmla="*/ 5038524 w 9662615"/>
              <a:gd name="connsiteY51" fmla="*/ 1545675 h 1597680"/>
              <a:gd name="connsiteX52" fmla="*/ 5026564 w 9662615"/>
              <a:gd name="connsiteY52" fmla="*/ 1545376 h 1597680"/>
              <a:gd name="connsiteX53" fmla="*/ 4969433 w 9662615"/>
              <a:gd name="connsiteY53" fmla="*/ 1550865 h 1597680"/>
              <a:gd name="connsiteX54" fmla="*/ 4929254 w 9662615"/>
              <a:gd name="connsiteY54" fmla="*/ 1563452 h 1597680"/>
              <a:gd name="connsiteX55" fmla="*/ 4871726 w 9662615"/>
              <a:gd name="connsiteY55" fmla="*/ 1570584 h 1597680"/>
              <a:gd name="connsiteX56" fmla="*/ 4843267 w 9662615"/>
              <a:gd name="connsiteY56" fmla="*/ 1561459 h 1597680"/>
              <a:gd name="connsiteX57" fmla="*/ 4821058 w 9662615"/>
              <a:gd name="connsiteY57" fmla="*/ 1553078 h 1597680"/>
              <a:gd name="connsiteX58" fmla="*/ 4791466 w 9662615"/>
              <a:gd name="connsiteY58" fmla="*/ 1561324 h 1597680"/>
              <a:gd name="connsiteX59" fmla="*/ 4784247 w 9662615"/>
              <a:gd name="connsiteY59" fmla="*/ 1562342 h 1597680"/>
              <a:gd name="connsiteX60" fmla="*/ 4743285 w 9662615"/>
              <a:gd name="connsiteY60" fmla="*/ 1597680 h 1597680"/>
              <a:gd name="connsiteX61" fmla="*/ 4697562 w 9662615"/>
              <a:gd name="connsiteY61" fmla="*/ 1551206 h 1597680"/>
              <a:gd name="connsiteX62" fmla="*/ 4662664 w 9662615"/>
              <a:gd name="connsiteY62" fmla="*/ 1573162 h 1597680"/>
              <a:gd name="connsiteX63" fmla="*/ 4603028 w 9662615"/>
              <a:gd name="connsiteY63" fmla="*/ 1568821 h 1597680"/>
              <a:gd name="connsiteX64" fmla="*/ 4541612 w 9662615"/>
              <a:gd name="connsiteY64" fmla="*/ 1545262 h 1597680"/>
              <a:gd name="connsiteX65" fmla="*/ 4422155 w 9662615"/>
              <a:gd name="connsiteY65" fmla="*/ 1542059 h 1597680"/>
              <a:gd name="connsiteX66" fmla="*/ 4221826 w 9662615"/>
              <a:gd name="connsiteY66" fmla="*/ 1508923 h 1597680"/>
              <a:gd name="connsiteX67" fmla="*/ 4096601 w 9662615"/>
              <a:gd name="connsiteY67" fmla="*/ 1521563 h 1597680"/>
              <a:gd name="connsiteX68" fmla="*/ 3970635 w 9662615"/>
              <a:gd name="connsiteY68" fmla="*/ 1544815 h 1597680"/>
              <a:gd name="connsiteX69" fmla="*/ 3833906 w 9662615"/>
              <a:gd name="connsiteY69" fmla="*/ 1516637 h 1597680"/>
              <a:gd name="connsiteX70" fmla="*/ 3696258 w 9662615"/>
              <a:gd name="connsiteY70" fmla="*/ 1537563 h 1597680"/>
              <a:gd name="connsiteX71" fmla="*/ 3594070 w 9662615"/>
              <a:gd name="connsiteY71" fmla="*/ 1509422 h 1597680"/>
              <a:gd name="connsiteX72" fmla="*/ 3565233 w 9662615"/>
              <a:gd name="connsiteY72" fmla="*/ 1515122 h 1597680"/>
              <a:gd name="connsiteX73" fmla="*/ 3560267 w 9662615"/>
              <a:gd name="connsiteY73" fmla="*/ 1516288 h 1597680"/>
              <a:gd name="connsiteX74" fmla="*/ 3540258 w 9662615"/>
              <a:gd name="connsiteY74" fmla="*/ 1516976 h 1597680"/>
              <a:gd name="connsiteX75" fmla="*/ 3534780 w 9662615"/>
              <a:gd name="connsiteY75" fmla="*/ 1522141 h 1597680"/>
              <a:gd name="connsiteX76" fmla="*/ 3504783 w 9662615"/>
              <a:gd name="connsiteY76" fmla="*/ 1526739 h 1597680"/>
              <a:gd name="connsiteX77" fmla="*/ 3430805 w 9662615"/>
              <a:gd name="connsiteY77" fmla="*/ 1542521 h 1597680"/>
              <a:gd name="connsiteX78" fmla="*/ 3292707 w 9662615"/>
              <a:gd name="connsiteY78" fmla="*/ 1520490 h 1597680"/>
              <a:gd name="connsiteX79" fmla="*/ 3187872 w 9662615"/>
              <a:gd name="connsiteY79" fmla="*/ 1519991 h 1597680"/>
              <a:gd name="connsiteX80" fmla="*/ 3148026 w 9662615"/>
              <a:gd name="connsiteY80" fmla="*/ 1524777 h 1597680"/>
              <a:gd name="connsiteX81" fmla="*/ 3092394 w 9662615"/>
              <a:gd name="connsiteY81" fmla="*/ 1528115 h 1597680"/>
              <a:gd name="connsiteX82" fmla="*/ 2994200 w 9662615"/>
              <a:gd name="connsiteY82" fmla="*/ 1537857 h 1597680"/>
              <a:gd name="connsiteX83" fmla="*/ 2862301 w 9662615"/>
              <a:gd name="connsiteY83" fmla="*/ 1544250 h 1597680"/>
              <a:gd name="connsiteX84" fmla="*/ 2766335 w 9662615"/>
              <a:gd name="connsiteY84" fmla="*/ 1527662 h 1597680"/>
              <a:gd name="connsiteX85" fmla="*/ 2757836 w 9662615"/>
              <a:gd name="connsiteY85" fmla="*/ 1531371 h 1597680"/>
              <a:gd name="connsiteX86" fmla="*/ 2691555 w 9662615"/>
              <a:gd name="connsiteY86" fmla="*/ 1530283 h 1597680"/>
              <a:gd name="connsiteX87" fmla="*/ 2491676 w 9662615"/>
              <a:gd name="connsiteY87" fmla="*/ 1500859 h 1597680"/>
              <a:gd name="connsiteX88" fmla="*/ 2378036 w 9662615"/>
              <a:gd name="connsiteY88" fmla="*/ 1520645 h 1597680"/>
              <a:gd name="connsiteX89" fmla="*/ 2284269 w 9662615"/>
              <a:gd name="connsiteY89" fmla="*/ 1503068 h 1597680"/>
              <a:gd name="connsiteX90" fmla="*/ 2207104 w 9662615"/>
              <a:gd name="connsiteY90" fmla="*/ 1508888 h 1597680"/>
              <a:gd name="connsiteX91" fmla="*/ 2149226 w 9662615"/>
              <a:gd name="connsiteY91" fmla="*/ 1523409 h 1597680"/>
              <a:gd name="connsiteX92" fmla="*/ 2084783 w 9662615"/>
              <a:gd name="connsiteY92" fmla="*/ 1524245 h 1597680"/>
              <a:gd name="connsiteX93" fmla="*/ 2070075 w 9662615"/>
              <a:gd name="connsiteY93" fmla="*/ 1511285 h 1597680"/>
              <a:gd name="connsiteX94" fmla="*/ 2001057 w 9662615"/>
              <a:gd name="connsiteY94" fmla="*/ 1516449 h 1597680"/>
              <a:gd name="connsiteX95" fmla="*/ 1896330 w 9662615"/>
              <a:gd name="connsiteY95" fmla="*/ 1525725 h 1597680"/>
              <a:gd name="connsiteX96" fmla="*/ 1835994 w 9662615"/>
              <a:gd name="connsiteY96" fmla="*/ 1527678 h 1597680"/>
              <a:gd name="connsiteX97" fmla="*/ 1671119 w 9662615"/>
              <a:gd name="connsiteY97" fmla="*/ 1536701 h 1597680"/>
              <a:gd name="connsiteX98" fmla="*/ 1601337 w 9662615"/>
              <a:gd name="connsiteY98" fmla="*/ 1548552 h 1597680"/>
              <a:gd name="connsiteX99" fmla="*/ 1407755 w 9662615"/>
              <a:gd name="connsiteY99" fmla="*/ 1571444 h 1597680"/>
              <a:gd name="connsiteX100" fmla="*/ 1271994 w 9662615"/>
              <a:gd name="connsiteY100" fmla="*/ 1579471 h 1597680"/>
              <a:gd name="connsiteX101" fmla="*/ 1249226 w 9662615"/>
              <a:gd name="connsiteY101" fmla="*/ 1583140 h 1597680"/>
              <a:gd name="connsiteX102" fmla="*/ 1217719 w 9662615"/>
              <a:gd name="connsiteY102" fmla="*/ 1580863 h 1597680"/>
              <a:gd name="connsiteX103" fmla="*/ 1091432 w 9662615"/>
              <a:gd name="connsiteY103" fmla="*/ 1571003 h 1597680"/>
              <a:gd name="connsiteX104" fmla="*/ 992039 w 9662615"/>
              <a:gd name="connsiteY104" fmla="*/ 1556662 h 1597680"/>
              <a:gd name="connsiteX105" fmla="*/ 868264 w 9662615"/>
              <a:gd name="connsiteY105" fmla="*/ 1566392 h 1597680"/>
              <a:gd name="connsiteX106" fmla="*/ 792765 w 9662615"/>
              <a:gd name="connsiteY106" fmla="*/ 1563102 h 1597680"/>
              <a:gd name="connsiteX107" fmla="*/ 669055 w 9662615"/>
              <a:gd name="connsiteY107" fmla="*/ 1543638 h 1597680"/>
              <a:gd name="connsiteX108" fmla="*/ 506152 w 9662615"/>
              <a:gd name="connsiteY108" fmla="*/ 1549124 h 1597680"/>
              <a:gd name="connsiteX109" fmla="*/ 472797 w 9662615"/>
              <a:gd name="connsiteY109" fmla="*/ 1568904 h 1597680"/>
              <a:gd name="connsiteX110" fmla="*/ 427864 w 9662615"/>
              <a:gd name="connsiteY110" fmla="*/ 1580848 h 1597680"/>
              <a:gd name="connsiteX111" fmla="*/ 408381 w 9662615"/>
              <a:gd name="connsiteY111" fmla="*/ 1552940 h 1597680"/>
              <a:gd name="connsiteX112" fmla="*/ 267163 w 9662615"/>
              <a:gd name="connsiteY112" fmla="*/ 1531913 h 1597680"/>
              <a:gd name="connsiteX113" fmla="*/ 196644 w 9662615"/>
              <a:gd name="connsiteY113" fmla="*/ 1524565 h 1597680"/>
              <a:gd name="connsiteX114" fmla="*/ 86819 w 9662615"/>
              <a:gd name="connsiteY114" fmla="*/ 1519517 h 1597680"/>
              <a:gd name="connsiteX115" fmla="*/ 53369 w 9662615"/>
              <a:gd name="connsiteY115" fmla="*/ 1516853 h 1597680"/>
              <a:gd name="connsiteX116" fmla="*/ 2359 w 9662615"/>
              <a:gd name="connsiteY116" fmla="*/ 1515247 h 1597680"/>
              <a:gd name="connsiteX117" fmla="*/ 0 w 9662615"/>
              <a:gd name="connsiteY117" fmla="*/ 1514932 h 1597680"/>
              <a:gd name="connsiteX118" fmla="*/ 0 w 9662615"/>
              <a:gd name="connsiteY118" fmla="*/ 0 h 1597680"/>
              <a:gd name="connsiteX0" fmla="*/ 0 w 9662615"/>
              <a:gd name="connsiteY0" fmla="*/ 0 h 1603753"/>
              <a:gd name="connsiteX1" fmla="*/ 9662615 w 9662615"/>
              <a:gd name="connsiteY1" fmla="*/ 0 h 1603753"/>
              <a:gd name="connsiteX2" fmla="*/ 9662615 w 9662615"/>
              <a:gd name="connsiteY2" fmla="*/ 1280346 h 1603753"/>
              <a:gd name="connsiteX3" fmla="*/ 9658420 w 9662615"/>
              <a:gd name="connsiteY3" fmla="*/ 1280106 h 1603753"/>
              <a:gd name="connsiteX4" fmla="*/ 9469546 w 9662615"/>
              <a:gd name="connsiteY4" fmla="*/ 1289837 h 1603753"/>
              <a:gd name="connsiteX5" fmla="*/ 9385895 w 9662615"/>
              <a:gd name="connsiteY5" fmla="*/ 1269203 h 1603753"/>
              <a:gd name="connsiteX6" fmla="*/ 9144767 w 9662615"/>
              <a:gd name="connsiteY6" fmla="*/ 1264120 h 1603753"/>
              <a:gd name="connsiteX7" fmla="*/ 8837252 w 9662615"/>
              <a:gd name="connsiteY7" fmla="*/ 1350515 h 1603753"/>
              <a:gd name="connsiteX8" fmla="*/ 8705466 w 9662615"/>
              <a:gd name="connsiteY8" fmla="*/ 1342419 h 1603753"/>
              <a:gd name="connsiteX9" fmla="*/ 8652221 w 9662615"/>
              <a:gd name="connsiteY9" fmla="*/ 1326906 h 1603753"/>
              <a:gd name="connsiteX10" fmla="*/ 8632312 w 9662615"/>
              <a:gd name="connsiteY10" fmla="*/ 1326025 h 1603753"/>
              <a:gd name="connsiteX11" fmla="*/ 8591582 w 9662615"/>
              <a:gd name="connsiteY11" fmla="*/ 1341666 h 1603753"/>
              <a:gd name="connsiteX12" fmla="*/ 8537336 w 9662615"/>
              <a:gd name="connsiteY12" fmla="*/ 1341684 h 1603753"/>
              <a:gd name="connsiteX13" fmla="*/ 8472508 w 9662615"/>
              <a:gd name="connsiteY13" fmla="*/ 1363109 h 1603753"/>
              <a:gd name="connsiteX14" fmla="*/ 8258477 w 9662615"/>
              <a:gd name="connsiteY14" fmla="*/ 1370666 h 1603753"/>
              <a:gd name="connsiteX15" fmla="*/ 8197961 w 9662615"/>
              <a:gd name="connsiteY15" fmla="*/ 1392804 h 1603753"/>
              <a:gd name="connsiteX16" fmla="*/ 8171196 w 9662615"/>
              <a:gd name="connsiteY16" fmla="*/ 1397216 h 1603753"/>
              <a:gd name="connsiteX17" fmla="*/ 8127667 w 9662615"/>
              <a:gd name="connsiteY17" fmla="*/ 1418254 h 1603753"/>
              <a:gd name="connsiteX18" fmla="*/ 7974579 w 9662615"/>
              <a:gd name="connsiteY18" fmla="*/ 1383439 h 1603753"/>
              <a:gd name="connsiteX19" fmla="*/ 7768351 w 9662615"/>
              <a:gd name="connsiteY19" fmla="*/ 1395051 h 1603753"/>
              <a:gd name="connsiteX20" fmla="*/ 7635985 w 9662615"/>
              <a:gd name="connsiteY20" fmla="*/ 1386363 h 1603753"/>
              <a:gd name="connsiteX21" fmla="*/ 7466069 w 9662615"/>
              <a:gd name="connsiteY21" fmla="*/ 1377654 h 1603753"/>
              <a:gd name="connsiteX22" fmla="*/ 7355642 w 9662615"/>
              <a:gd name="connsiteY22" fmla="*/ 1407761 h 1603753"/>
              <a:gd name="connsiteX23" fmla="*/ 7151610 w 9662615"/>
              <a:gd name="connsiteY23" fmla="*/ 1397856 h 1603753"/>
              <a:gd name="connsiteX24" fmla="*/ 7082147 w 9662615"/>
              <a:gd name="connsiteY24" fmla="*/ 1406113 h 1603753"/>
              <a:gd name="connsiteX25" fmla="*/ 7014958 w 9662615"/>
              <a:gd name="connsiteY25" fmla="*/ 1396883 h 1603753"/>
              <a:gd name="connsiteX26" fmla="*/ 6907567 w 9662615"/>
              <a:gd name="connsiteY26" fmla="*/ 1419149 h 1603753"/>
              <a:gd name="connsiteX27" fmla="*/ 6748428 w 9662615"/>
              <a:gd name="connsiteY27" fmla="*/ 1420308 h 1603753"/>
              <a:gd name="connsiteX28" fmla="*/ 6654257 w 9662615"/>
              <a:gd name="connsiteY28" fmla="*/ 1424143 h 1603753"/>
              <a:gd name="connsiteX29" fmla="*/ 6620123 w 9662615"/>
              <a:gd name="connsiteY29" fmla="*/ 1430535 h 1603753"/>
              <a:gd name="connsiteX30" fmla="*/ 6571355 w 9662615"/>
              <a:gd name="connsiteY30" fmla="*/ 1436144 h 1603753"/>
              <a:gd name="connsiteX31" fmla="*/ 6486557 w 9662615"/>
              <a:gd name="connsiteY31" fmla="*/ 1449861 h 1603753"/>
              <a:gd name="connsiteX32" fmla="*/ 6370419 w 9662615"/>
              <a:gd name="connsiteY32" fmla="*/ 1461649 h 1603753"/>
              <a:gd name="connsiteX33" fmla="*/ 6278839 w 9662615"/>
              <a:gd name="connsiteY33" fmla="*/ 1449160 h 1603753"/>
              <a:gd name="connsiteX34" fmla="*/ 6272455 w 9662615"/>
              <a:gd name="connsiteY34" fmla="*/ 1453191 h 1603753"/>
              <a:gd name="connsiteX35" fmla="*/ 6212659 w 9662615"/>
              <a:gd name="connsiteY35" fmla="*/ 1454850 h 1603753"/>
              <a:gd name="connsiteX36" fmla="*/ 6069317 w 9662615"/>
              <a:gd name="connsiteY36" fmla="*/ 1445838 h 1603753"/>
              <a:gd name="connsiteX37" fmla="*/ 5878477 w 9662615"/>
              <a:gd name="connsiteY37" fmla="*/ 1439180 h 1603753"/>
              <a:gd name="connsiteX38" fmla="*/ 5838387 w 9662615"/>
              <a:gd name="connsiteY38" fmla="*/ 1444679 h 1603753"/>
              <a:gd name="connsiteX39" fmla="*/ 5771136 w 9662615"/>
              <a:gd name="connsiteY39" fmla="*/ 1453639 h 1603753"/>
              <a:gd name="connsiteX40" fmla="*/ 5724081 w 9662615"/>
              <a:gd name="connsiteY40" fmla="*/ 1470431 h 1603753"/>
              <a:gd name="connsiteX41" fmla="*/ 5666577 w 9662615"/>
              <a:gd name="connsiteY41" fmla="*/ 1473921 h 1603753"/>
              <a:gd name="connsiteX42" fmla="*/ 5649068 w 9662615"/>
              <a:gd name="connsiteY42" fmla="*/ 1461676 h 1603753"/>
              <a:gd name="connsiteX43" fmla="*/ 5588902 w 9662615"/>
              <a:gd name="connsiteY43" fmla="*/ 1469647 h 1603753"/>
              <a:gd name="connsiteX44" fmla="*/ 5498090 w 9662615"/>
              <a:gd name="connsiteY44" fmla="*/ 1483173 h 1603753"/>
              <a:gd name="connsiteX45" fmla="*/ 5444641 w 9662615"/>
              <a:gd name="connsiteY45" fmla="*/ 1487602 h 1603753"/>
              <a:gd name="connsiteX46" fmla="*/ 5299812 w 9662615"/>
              <a:gd name="connsiteY46" fmla="*/ 1503362 h 1603753"/>
              <a:gd name="connsiteX47" fmla="*/ 5213947 w 9662615"/>
              <a:gd name="connsiteY47" fmla="*/ 1516637 h 1603753"/>
              <a:gd name="connsiteX48" fmla="*/ 5090342 w 9662615"/>
              <a:gd name="connsiteY48" fmla="*/ 1546680 h 1603753"/>
              <a:gd name="connsiteX49" fmla="*/ 5129812 w 9662615"/>
              <a:gd name="connsiteY49" fmla="*/ 1521277 h 1603753"/>
              <a:gd name="connsiteX50" fmla="*/ 5059484 w 9662615"/>
              <a:gd name="connsiteY50" fmla="*/ 1546802 h 1603753"/>
              <a:gd name="connsiteX51" fmla="*/ 5038524 w 9662615"/>
              <a:gd name="connsiteY51" fmla="*/ 1545675 h 1603753"/>
              <a:gd name="connsiteX52" fmla="*/ 5026564 w 9662615"/>
              <a:gd name="connsiteY52" fmla="*/ 1545376 h 1603753"/>
              <a:gd name="connsiteX53" fmla="*/ 4969433 w 9662615"/>
              <a:gd name="connsiteY53" fmla="*/ 1550865 h 1603753"/>
              <a:gd name="connsiteX54" fmla="*/ 4929254 w 9662615"/>
              <a:gd name="connsiteY54" fmla="*/ 1563452 h 1603753"/>
              <a:gd name="connsiteX55" fmla="*/ 4871726 w 9662615"/>
              <a:gd name="connsiteY55" fmla="*/ 1570584 h 1603753"/>
              <a:gd name="connsiteX56" fmla="*/ 4843267 w 9662615"/>
              <a:gd name="connsiteY56" fmla="*/ 1561459 h 1603753"/>
              <a:gd name="connsiteX57" fmla="*/ 4821058 w 9662615"/>
              <a:gd name="connsiteY57" fmla="*/ 1553078 h 1603753"/>
              <a:gd name="connsiteX58" fmla="*/ 4791466 w 9662615"/>
              <a:gd name="connsiteY58" fmla="*/ 1561324 h 1603753"/>
              <a:gd name="connsiteX59" fmla="*/ 4784247 w 9662615"/>
              <a:gd name="connsiteY59" fmla="*/ 1562342 h 1603753"/>
              <a:gd name="connsiteX60" fmla="*/ 4743285 w 9662615"/>
              <a:gd name="connsiteY60" fmla="*/ 1597680 h 1603753"/>
              <a:gd name="connsiteX61" fmla="*/ 4697562 w 9662615"/>
              <a:gd name="connsiteY61" fmla="*/ 1551206 h 1603753"/>
              <a:gd name="connsiteX62" fmla="*/ 4662664 w 9662615"/>
              <a:gd name="connsiteY62" fmla="*/ 1573162 h 1603753"/>
              <a:gd name="connsiteX63" fmla="*/ 4603028 w 9662615"/>
              <a:gd name="connsiteY63" fmla="*/ 1568821 h 1603753"/>
              <a:gd name="connsiteX64" fmla="*/ 4541612 w 9662615"/>
              <a:gd name="connsiteY64" fmla="*/ 1545262 h 1603753"/>
              <a:gd name="connsiteX65" fmla="*/ 4422155 w 9662615"/>
              <a:gd name="connsiteY65" fmla="*/ 1542059 h 1603753"/>
              <a:gd name="connsiteX66" fmla="*/ 4221826 w 9662615"/>
              <a:gd name="connsiteY66" fmla="*/ 1508923 h 1603753"/>
              <a:gd name="connsiteX67" fmla="*/ 4096601 w 9662615"/>
              <a:gd name="connsiteY67" fmla="*/ 1521563 h 1603753"/>
              <a:gd name="connsiteX68" fmla="*/ 3970635 w 9662615"/>
              <a:gd name="connsiteY68" fmla="*/ 1544815 h 1603753"/>
              <a:gd name="connsiteX69" fmla="*/ 3833906 w 9662615"/>
              <a:gd name="connsiteY69" fmla="*/ 1516637 h 1603753"/>
              <a:gd name="connsiteX70" fmla="*/ 3696258 w 9662615"/>
              <a:gd name="connsiteY70" fmla="*/ 1537563 h 1603753"/>
              <a:gd name="connsiteX71" fmla="*/ 3594070 w 9662615"/>
              <a:gd name="connsiteY71" fmla="*/ 1509422 h 1603753"/>
              <a:gd name="connsiteX72" fmla="*/ 3565233 w 9662615"/>
              <a:gd name="connsiteY72" fmla="*/ 1515122 h 1603753"/>
              <a:gd name="connsiteX73" fmla="*/ 3560267 w 9662615"/>
              <a:gd name="connsiteY73" fmla="*/ 1516288 h 1603753"/>
              <a:gd name="connsiteX74" fmla="*/ 3540258 w 9662615"/>
              <a:gd name="connsiteY74" fmla="*/ 1516976 h 1603753"/>
              <a:gd name="connsiteX75" fmla="*/ 3534780 w 9662615"/>
              <a:gd name="connsiteY75" fmla="*/ 1522141 h 1603753"/>
              <a:gd name="connsiteX76" fmla="*/ 3504783 w 9662615"/>
              <a:gd name="connsiteY76" fmla="*/ 1526739 h 1603753"/>
              <a:gd name="connsiteX77" fmla="*/ 3430805 w 9662615"/>
              <a:gd name="connsiteY77" fmla="*/ 1542521 h 1603753"/>
              <a:gd name="connsiteX78" fmla="*/ 3292707 w 9662615"/>
              <a:gd name="connsiteY78" fmla="*/ 1520490 h 1603753"/>
              <a:gd name="connsiteX79" fmla="*/ 3187872 w 9662615"/>
              <a:gd name="connsiteY79" fmla="*/ 1519991 h 1603753"/>
              <a:gd name="connsiteX80" fmla="*/ 3148026 w 9662615"/>
              <a:gd name="connsiteY80" fmla="*/ 1524777 h 1603753"/>
              <a:gd name="connsiteX81" fmla="*/ 3092394 w 9662615"/>
              <a:gd name="connsiteY81" fmla="*/ 1528115 h 1603753"/>
              <a:gd name="connsiteX82" fmla="*/ 2994200 w 9662615"/>
              <a:gd name="connsiteY82" fmla="*/ 1537857 h 1603753"/>
              <a:gd name="connsiteX83" fmla="*/ 2862301 w 9662615"/>
              <a:gd name="connsiteY83" fmla="*/ 1544250 h 1603753"/>
              <a:gd name="connsiteX84" fmla="*/ 2766335 w 9662615"/>
              <a:gd name="connsiteY84" fmla="*/ 1527662 h 1603753"/>
              <a:gd name="connsiteX85" fmla="*/ 2757836 w 9662615"/>
              <a:gd name="connsiteY85" fmla="*/ 1531371 h 1603753"/>
              <a:gd name="connsiteX86" fmla="*/ 2691555 w 9662615"/>
              <a:gd name="connsiteY86" fmla="*/ 1530283 h 1603753"/>
              <a:gd name="connsiteX87" fmla="*/ 2491676 w 9662615"/>
              <a:gd name="connsiteY87" fmla="*/ 1500859 h 1603753"/>
              <a:gd name="connsiteX88" fmla="*/ 2378036 w 9662615"/>
              <a:gd name="connsiteY88" fmla="*/ 1520645 h 1603753"/>
              <a:gd name="connsiteX89" fmla="*/ 2284269 w 9662615"/>
              <a:gd name="connsiteY89" fmla="*/ 1503068 h 1603753"/>
              <a:gd name="connsiteX90" fmla="*/ 2207104 w 9662615"/>
              <a:gd name="connsiteY90" fmla="*/ 1508888 h 1603753"/>
              <a:gd name="connsiteX91" fmla="*/ 2149226 w 9662615"/>
              <a:gd name="connsiteY91" fmla="*/ 1523409 h 1603753"/>
              <a:gd name="connsiteX92" fmla="*/ 2084783 w 9662615"/>
              <a:gd name="connsiteY92" fmla="*/ 1524245 h 1603753"/>
              <a:gd name="connsiteX93" fmla="*/ 2070075 w 9662615"/>
              <a:gd name="connsiteY93" fmla="*/ 1511285 h 1603753"/>
              <a:gd name="connsiteX94" fmla="*/ 2001057 w 9662615"/>
              <a:gd name="connsiteY94" fmla="*/ 1516449 h 1603753"/>
              <a:gd name="connsiteX95" fmla="*/ 1896330 w 9662615"/>
              <a:gd name="connsiteY95" fmla="*/ 1525725 h 1603753"/>
              <a:gd name="connsiteX96" fmla="*/ 1835994 w 9662615"/>
              <a:gd name="connsiteY96" fmla="*/ 1527678 h 1603753"/>
              <a:gd name="connsiteX97" fmla="*/ 1671119 w 9662615"/>
              <a:gd name="connsiteY97" fmla="*/ 1536701 h 1603753"/>
              <a:gd name="connsiteX98" fmla="*/ 1601337 w 9662615"/>
              <a:gd name="connsiteY98" fmla="*/ 1548552 h 1603753"/>
              <a:gd name="connsiteX99" fmla="*/ 1407755 w 9662615"/>
              <a:gd name="connsiteY99" fmla="*/ 1571444 h 1603753"/>
              <a:gd name="connsiteX100" fmla="*/ 1271994 w 9662615"/>
              <a:gd name="connsiteY100" fmla="*/ 1579471 h 1603753"/>
              <a:gd name="connsiteX101" fmla="*/ 1249226 w 9662615"/>
              <a:gd name="connsiteY101" fmla="*/ 1583140 h 1603753"/>
              <a:gd name="connsiteX102" fmla="*/ 1217719 w 9662615"/>
              <a:gd name="connsiteY102" fmla="*/ 1580863 h 1603753"/>
              <a:gd name="connsiteX103" fmla="*/ 1091432 w 9662615"/>
              <a:gd name="connsiteY103" fmla="*/ 1571003 h 1603753"/>
              <a:gd name="connsiteX104" fmla="*/ 992039 w 9662615"/>
              <a:gd name="connsiteY104" fmla="*/ 1556662 h 1603753"/>
              <a:gd name="connsiteX105" fmla="*/ 868264 w 9662615"/>
              <a:gd name="connsiteY105" fmla="*/ 1566392 h 1603753"/>
              <a:gd name="connsiteX106" fmla="*/ 792765 w 9662615"/>
              <a:gd name="connsiteY106" fmla="*/ 1563102 h 1603753"/>
              <a:gd name="connsiteX107" fmla="*/ 669055 w 9662615"/>
              <a:gd name="connsiteY107" fmla="*/ 1543638 h 1603753"/>
              <a:gd name="connsiteX108" fmla="*/ 506152 w 9662615"/>
              <a:gd name="connsiteY108" fmla="*/ 1549124 h 1603753"/>
              <a:gd name="connsiteX109" fmla="*/ 472797 w 9662615"/>
              <a:gd name="connsiteY109" fmla="*/ 1568904 h 1603753"/>
              <a:gd name="connsiteX110" fmla="*/ 427864 w 9662615"/>
              <a:gd name="connsiteY110" fmla="*/ 1580848 h 1603753"/>
              <a:gd name="connsiteX111" fmla="*/ 408381 w 9662615"/>
              <a:gd name="connsiteY111" fmla="*/ 1552940 h 1603753"/>
              <a:gd name="connsiteX112" fmla="*/ 267163 w 9662615"/>
              <a:gd name="connsiteY112" fmla="*/ 1531913 h 1603753"/>
              <a:gd name="connsiteX113" fmla="*/ 196644 w 9662615"/>
              <a:gd name="connsiteY113" fmla="*/ 1524565 h 1603753"/>
              <a:gd name="connsiteX114" fmla="*/ 86819 w 9662615"/>
              <a:gd name="connsiteY114" fmla="*/ 1519517 h 1603753"/>
              <a:gd name="connsiteX115" fmla="*/ 53369 w 9662615"/>
              <a:gd name="connsiteY115" fmla="*/ 1516853 h 1603753"/>
              <a:gd name="connsiteX116" fmla="*/ 2359 w 9662615"/>
              <a:gd name="connsiteY116" fmla="*/ 1515247 h 1603753"/>
              <a:gd name="connsiteX117" fmla="*/ 0 w 9662615"/>
              <a:gd name="connsiteY117" fmla="*/ 1514932 h 1603753"/>
              <a:gd name="connsiteX118" fmla="*/ 0 w 9662615"/>
              <a:gd name="connsiteY118" fmla="*/ 0 h 1603753"/>
              <a:gd name="connsiteX0" fmla="*/ 0 w 9662615"/>
              <a:gd name="connsiteY0" fmla="*/ 0 h 1603753"/>
              <a:gd name="connsiteX1" fmla="*/ 9662615 w 9662615"/>
              <a:gd name="connsiteY1" fmla="*/ 0 h 1603753"/>
              <a:gd name="connsiteX2" fmla="*/ 9662615 w 9662615"/>
              <a:gd name="connsiteY2" fmla="*/ 1280346 h 1603753"/>
              <a:gd name="connsiteX3" fmla="*/ 9658420 w 9662615"/>
              <a:gd name="connsiteY3" fmla="*/ 1280106 h 1603753"/>
              <a:gd name="connsiteX4" fmla="*/ 9469546 w 9662615"/>
              <a:gd name="connsiteY4" fmla="*/ 1289837 h 1603753"/>
              <a:gd name="connsiteX5" fmla="*/ 9385895 w 9662615"/>
              <a:gd name="connsiteY5" fmla="*/ 1269203 h 1603753"/>
              <a:gd name="connsiteX6" fmla="*/ 9144767 w 9662615"/>
              <a:gd name="connsiteY6" fmla="*/ 1264120 h 1603753"/>
              <a:gd name="connsiteX7" fmla="*/ 8837252 w 9662615"/>
              <a:gd name="connsiteY7" fmla="*/ 1350515 h 1603753"/>
              <a:gd name="connsiteX8" fmla="*/ 8705466 w 9662615"/>
              <a:gd name="connsiteY8" fmla="*/ 1342419 h 1603753"/>
              <a:gd name="connsiteX9" fmla="*/ 8652221 w 9662615"/>
              <a:gd name="connsiteY9" fmla="*/ 1326906 h 1603753"/>
              <a:gd name="connsiteX10" fmla="*/ 8632312 w 9662615"/>
              <a:gd name="connsiteY10" fmla="*/ 1326025 h 1603753"/>
              <a:gd name="connsiteX11" fmla="*/ 8591582 w 9662615"/>
              <a:gd name="connsiteY11" fmla="*/ 1341666 h 1603753"/>
              <a:gd name="connsiteX12" fmla="*/ 8537336 w 9662615"/>
              <a:gd name="connsiteY12" fmla="*/ 1341684 h 1603753"/>
              <a:gd name="connsiteX13" fmla="*/ 8472508 w 9662615"/>
              <a:gd name="connsiteY13" fmla="*/ 1363109 h 1603753"/>
              <a:gd name="connsiteX14" fmla="*/ 8258477 w 9662615"/>
              <a:gd name="connsiteY14" fmla="*/ 1370666 h 1603753"/>
              <a:gd name="connsiteX15" fmla="*/ 8197961 w 9662615"/>
              <a:gd name="connsiteY15" fmla="*/ 1392804 h 1603753"/>
              <a:gd name="connsiteX16" fmla="*/ 8171196 w 9662615"/>
              <a:gd name="connsiteY16" fmla="*/ 1397216 h 1603753"/>
              <a:gd name="connsiteX17" fmla="*/ 8127667 w 9662615"/>
              <a:gd name="connsiteY17" fmla="*/ 1418254 h 1603753"/>
              <a:gd name="connsiteX18" fmla="*/ 7974579 w 9662615"/>
              <a:gd name="connsiteY18" fmla="*/ 1383439 h 1603753"/>
              <a:gd name="connsiteX19" fmla="*/ 7768351 w 9662615"/>
              <a:gd name="connsiteY19" fmla="*/ 1395051 h 1603753"/>
              <a:gd name="connsiteX20" fmla="*/ 7635985 w 9662615"/>
              <a:gd name="connsiteY20" fmla="*/ 1386363 h 1603753"/>
              <a:gd name="connsiteX21" fmla="*/ 7466069 w 9662615"/>
              <a:gd name="connsiteY21" fmla="*/ 1377654 h 1603753"/>
              <a:gd name="connsiteX22" fmla="*/ 7355642 w 9662615"/>
              <a:gd name="connsiteY22" fmla="*/ 1407761 h 1603753"/>
              <a:gd name="connsiteX23" fmla="*/ 7151610 w 9662615"/>
              <a:gd name="connsiteY23" fmla="*/ 1397856 h 1603753"/>
              <a:gd name="connsiteX24" fmla="*/ 7082147 w 9662615"/>
              <a:gd name="connsiteY24" fmla="*/ 1406113 h 1603753"/>
              <a:gd name="connsiteX25" fmla="*/ 7014958 w 9662615"/>
              <a:gd name="connsiteY25" fmla="*/ 1396883 h 1603753"/>
              <a:gd name="connsiteX26" fmla="*/ 6907567 w 9662615"/>
              <a:gd name="connsiteY26" fmla="*/ 1419149 h 1603753"/>
              <a:gd name="connsiteX27" fmla="*/ 6748428 w 9662615"/>
              <a:gd name="connsiteY27" fmla="*/ 1420308 h 1603753"/>
              <a:gd name="connsiteX28" fmla="*/ 6654257 w 9662615"/>
              <a:gd name="connsiteY28" fmla="*/ 1424143 h 1603753"/>
              <a:gd name="connsiteX29" fmla="*/ 6620123 w 9662615"/>
              <a:gd name="connsiteY29" fmla="*/ 1430535 h 1603753"/>
              <a:gd name="connsiteX30" fmla="*/ 6571355 w 9662615"/>
              <a:gd name="connsiteY30" fmla="*/ 1436144 h 1603753"/>
              <a:gd name="connsiteX31" fmla="*/ 6486557 w 9662615"/>
              <a:gd name="connsiteY31" fmla="*/ 1449861 h 1603753"/>
              <a:gd name="connsiteX32" fmla="*/ 6370419 w 9662615"/>
              <a:gd name="connsiteY32" fmla="*/ 1461649 h 1603753"/>
              <a:gd name="connsiteX33" fmla="*/ 6278839 w 9662615"/>
              <a:gd name="connsiteY33" fmla="*/ 1449160 h 1603753"/>
              <a:gd name="connsiteX34" fmla="*/ 6272455 w 9662615"/>
              <a:gd name="connsiteY34" fmla="*/ 1453191 h 1603753"/>
              <a:gd name="connsiteX35" fmla="*/ 6212659 w 9662615"/>
              <a:gd name="connsiteY35" fmla="*/ 1454850 h 1603753"/>
              <a:gd name="connsiteX36" fmla="*/ 6069317 w 9662615"/>
              <a:gd name="connsiteY36" fmla="*/ 1445838 h 1603753"/>
              <a:gd name="connsiteX37" fmla="*/ 5878477 w 9662615"/>
              <a:gd name="connsiteY37" fmla="*/ 1439180 h 1603753"/>
              <a:gd name="connsiteX38" fmla="*/ 5838387 w 9662615"/>
              <a:gd name="connsiteY38" fmla="*/ 1444679 h 1603753"/>
              <a:gd name="connsiteX39" fmla="*/ 5771136 w 9662615"/>
              <a:gd name="connsiteY39" fmla="*/ 1453639 h 1603753"/>
              <a:gd name="connsiteX40" fmla="*/ 5724081 w 9662615"/>
              <a:gd name="connsiteY40" fmla="*/ 1470431 h 1603753"/>
              <a:gd name="connsiteX41" fmla="*/ 5666577 w 9662615"/>
              <a:gd name="connsiteY41" fmla="*/ 1473921 h 1603753"/>
              <a:gd name="connsiteX42" fmla="*/ 5649068 w 9662615"/>
              <a:gd name="connsiteY42" fmla="*/ 1461676 h 1603753"/>
              <a:gd name="connsiteX43" fmla="*/ 5588902 w 9662615"/>
              <a:gd name="connsiteY43" fmla="*/ 1469647 h 1603753"/>
              <a:gd name="connsiteX44" fmla="*/ 5498090 w 9662615"/>
              <a:gd name="connsiteY44" fmla="*/ 1483173 h 1603753"/>
              <a:gd name="connsiteX45" fmla="*/ 5444641 w 9662615"/>
              <a:gd name="connsiteY45" fmla="*/ 1487602 h 1603753"/>
              <a:gd name="connsiteX46" fmla="*/ 5299812 w 9662615"/>
              <a:gd name="connsiteY46" fmla="*/ 1503362 h 1603753"/>
              <a:gd name="connsiteX47" fmla="*/ 5213947 w 9662615"/>
              <a:gd name="connsiteY47" fmla="*/ 1516637 h 1603753"/>
              <a:gd name="connsiteX48" fmla="*/ 5090342 w 9662615"/>
              <a:gd name="connsiteY48" fmla="*/ 1546680 h 1603753"/>
              <a:gd name="connsiteX49" fmla="*/ 5129812 w 9662615"/>
              <a:gd name="connsiteY49" fmla="*/ 1521277 h 1603753"/>
              <a:gd name="connsiteX50" fmla="*/ 5059484 w 9662615"/>
              <a:gd name="connsiteY50" fmla="*/ 1546802 h 1603753"/>
              <a:gd name="connsiteX51" fmla="*/ 5038524 w 9662615"/>
              <a:gd name="connsiteY51" fmla="*/ 1545675 h 1603753"/>
              <a:gd name="connsiteX52" fmla="*/ 5026564 w 9662615"/>
              <a:gd name="connsiteY52" fmla="*/ 1545376 h 1603753"/>
              <a:gd name="connsiteX53" fmla="*/ 4969433 w 9662615"/>
              <a:gd name="connsiteY53" fmla="*/ 1550865 h 1603753"/>
              <a:gd name="connsiteX54" fmla="*/ 4929254 w 9662615"/>
              <a:gd name="connsiteY54" fmla="*/ 1563452 h 1603753"/>
              <a:gd name="connsiteX55" fmla="*/ 4871726 w 9662615"/>
              <a:gd name="connsiteY55" fmla="*/ 1570584 h 1603753"/>
              <a:gd name="connsiteX56" fmla="*/ 4843267 w 9662615"/>
              <a:gd name="connsiteY56" fmla="*/ 1561459 h 1603753"/>
              <a:gd name="connsiteX57" fmla="*/ 4821058 w 9662615"/>
              <a:gd name="connsiteY57" fmla="*/ 1553078 h 1603753"/>
              <a:gd name="connsiteX58" fmla="*/ 4791466 w 9662615"/>
              <a:gd name="connsiteY58" fmla="*/ 1561324 h 1603753"/>
              <a:gd name="connsiteX59" fmla="*/ 4784247 w 9662615"/>
              <a:gd name="connsiteY59" fmla="*/ 1562342 h 1603753"/>
              <a:gd name="connsiteX60" fmla="*/ 4743285 w 9662615"/>
              <a:gd name="connsiteY60" fmla="*/ 1597680 h 1603753"/>
              <a:gd name="connsiteX61" fmla="*/ 4697562 w 9662615"/>
              <a:gd name="connsiteY61" fmla="*/ 1551206 h 1603753"/>
              <a:gd name="connsiteX62" fmla="*/ 4662664 w 9662615"/>
              <a:gd name="connsiteY62" fmla="*/ 1573162 h 1603753"/>
              <a:gd name="connsiteX63" fmla="*/ 4603028 w 9662615"/>
              <a:gd name="connsiteY63" fmla="*/ 1568821 h 1603753"/>
              <a:gd name="connsiteX64" fmla="*/ 4541612 w 9662615"/>
              <a:gd name="connsiteY64" fmla="*/ 1545262 h 1603753"/>
              <a:gd name="connsiteX65" fmla="*/ 4422155 w 9662615"/>
              <a:gd name="connsiteY65" fmla="*/ 1542059 h 1603753"/>
              <a:gd name="connsiteX66" fmla="*/ 4221826 w 9662615"/>
              <a:gd name="connsiteY66" fmla="*/ 1508923 h 1603753"/>
              <a:gd name="connsiteX67" fmla="*/ 4096601 w 9662615"/>
              <a:gd name="connsiteY67" fmla="*/ 1521563 h 1603753"/>
              <a:gd name="connsiteX68" fmla="*/ 3970635 w 9662615"/>
              <a:gd name="connsiteY68" fmla="*/ 1544815 h 1603753"/>
              <a:gd name="connsiteX69" fmla="*/ 3833906 w 9662615"/>
              <a:gd name="connsiteY69" fmla="*/ 1516637 h 1603753"/>
              <a:gd name="connsiteX70" fmla="*/ 3696258 w 9662615"/>
              <a:gd name="connsiteY70" fmla="*/ 1537563 h 1603753"/>
              <a:gd name="connsiteX71" fmla="*/ 3594070 w 9662615"/>
              <a:gd name="connsiteY71" fmla="*/ 1509422 h 1603753"/>
              <a:gd name="connsiteX72" fmla="*/ 3565233 w 9662615"/>
              <a:gd name="connsiteY72" fmla="*/ 1515122 h 1603753"/>
              <a:gd name="connsiteX73" fmla="*/ 3560267 w 9662615"/>
              <a:gd name="connsiteY73" fmla="*/ 1516288 h 1603753"/>
              <a:gd name="connsiteX74" fmla="*/ 3540258 w 9662615"/>
              <a:gd name="connsiteY74" fmla="*/ 1516976 h 1603753"/>
              <a:gd name="connsiteX75" fmla="*/ 3534780 w 9662615"/>
              <a:gd name="connsiteY75" fmla="*/ 1522141 h 1603753"/>
              <a:gd name="connsiteX76" fmla="*/ 3504783 w 9662615"/>
              <a:gd name="connsiteY76" fmla="*/ 1526739 h 1603753"/>
              <a:gd name="connsiteX77" fmla="*/ 3430805 w 9662615"/>
              <a:gd name="connsiteY77" fmla="*/ 1542521 h 1603753"/>
              <a:gd name="connsiteX78" fmla="*/ 3292707 w 9662615"/>
              <a:gd name="connsiteY78" fmla="*/ 1520490 h 1603753"/>
              <a:gd name="connsiteX79" fmla="*/ 3187872 w 9662615"/>
              <a:gd name="connsiteY79" fmla="*/ 1519991 h 1603753"/>
              <a:gd name="connsiteX80" fmla="*/ 3148026 w 9662615"/>
              <a:gd name="connsiteY80" fmla="*/ 1524777 h 1603753"/>
              <a:gd name="connsiteX81" fmla="*/ 3092394 w 9662615"/>
              <a:gd name="connsiteY81" fmla="*/ 1528115 h 1603753"/>
              <a:gd name="connsiteX82" fmla="*/ 2994200 w 9662615"/>
              <a:gd name="connsiteY82" fmla="*/ 1537857 h 1603753"/>
              <a:gd name="connsiteX83" fmla="*/ 2862301 w 9662615"/>
              <a:gd name="connsiteY83" fmla="*/ 1544250 h 1603753"/>
              <a:gd name="connsiteX84" fmla="*/ 2766335 w 9662615"/>
              <a:gd name="connsiteY84" fmla="*/ 1527662 h 1603753"/>
              <a:gd name="connsiteX85" fmla="*/ 2757836 w 9662615"/>
              <a:gd name="connsiteY85" fmla="*/ 1531371 h 1603753"/>
              <a:gd name="connsiteX86" fmla="*/ 2691555 w 9662615"/>
              <a:gd name="connsiteY86" fmla="*/ 1530283 h 1603753"/>
              <a:gd name="connsiteX87" fmla="*/ 2491676 w 9662615"/>
              <a:gd name="connsiteY87" fmla="*/ 1500859 h 1603753"/>
              <a:gd name="connsiteX88" fmla="*/ 2378036 w 9662615"/>
              <a:gd name="connsiteY88" fmla="*/ 1520645 h 1603753"/>
              <a:gd name="connsiteX89" fmla="*/ 2284269 w 9662615"/>
              <a:gd name="connsiteY89" fmla="*/ 1503068 h 1603753"/>
              <a:gd name="connsiteX90" fmla="*/ 2207104 w 9662615"/>
              <a:gd name="connsiteY90" fmla="*/ 1508888 h 1603753"/>
              <a:gd name="connsiteX91" fmla="*/ 2149226 w 9662615"/>
              <a:gd name="connsiteY91" fmla="*/ 1523409 h 1603753"/>
              <a:gd name="connsiteX92" fmla="*/ 2084783 w 9662615"/>
              <a:gd name="connsiteY92" fmla="*/ 1524245 h 1603753"/>
              <a:gd name="connsiteX93" fmla="*/ 2070075 w 9662615"/>
              <a:gd name="connsiteY93" fmla="*/ 1511285 h 1603753"/>
              <a:gd name="connsiteX94" fmla="*/ 2001057 w 9662615"/>
              <a:gd name="connsiteY94" fmla="*/ 1516449 h 1603753"/>
              <a:gd name="connsiteX95" fmla="*/ 1896330 w 9662615"/>
              <a:gd name="connsiteY95" fmla="*/ 1525725 h 1603753"/>
              <a:gd name="connsiteX96" fmla="*/ 1835994 w 9662615"/>
              <a:gd name="connsiteY96" fmla="*/ 1527678 h 1603753"/>
              <a:gd name="connsiteX97" fmla="*/ 1671119 w 9662615"/>
              <a:gd name="connsiteY97" fmla="*/ 1536701 h 1603753"/>
              <a:gd name="connsiteX98" fmla="*/ 1601337 w 9662615"/>
              <a:gd name="connsiteY98" fmla="*/ 1548552 h 1603753"/>
              <a:gd name="connsiteX99" fmla="*/ 1407755 w 9662615"/>
              <a:gd name="connsiteY99" fmla="*/ 1571444 h 1603753"/>
              <a:gd name="connsiteX100" fmla="*/ 1271994 w 9662615"/>
              <a:gd name="connsiteY100" fmla="*/ 1579471 h 1603753"/>
              <a:gd name="connsiteX101" fmla="*/ 1249226 w 9662615"/>
              <a:gd name="connsiteY101" fmla="*/ 1583140 h 1603753"/>
              <a:gd name="connsiteX102" fmla="*/ 1217719 w 9662615"/>
              <a:gd name="connsiteY102" fmla="*/ 1580863 h 1603753"/>
              <a:gd name="connsiteX103" fmla="*/ 1091432 w 9662615"/>
              <a:gd name="connsiteY103" fmla="*/ 1571003 h 1603753"/>
              <a:gd name="connsiteX104" fmla="*/ 992039 w 9662615"/>
              <a:gd name="connsiteY104" fmla="*/ 1556662 h 1603753"/>
              <a:gd name="connsiteX105" fmla="*/ 868264 w 9662615"/>
              <a:gd name="connsiteY105" fmla="*/ 1566392 h 1603753"/>
              <a:gd name="connsiteX106" fmla="*/ 792765 w 9662615"/>
              <a:gd name="connsiteY106" fmla="*/ 1563102 h 1603753"/>
              <a:gd name="connsiteX107" fmla="*/ 669055 w 9662615"/>
              <a:gd name="connsiteY107" fmla="*/ 1543638 h 1603753"/>
              <a:gd name="connsiteX108" fmla="*/ 506152 w 9662615"/>
              <a:gd name="connsiteY108" fmla="*/ 1549124 h 1603753"/>
              <a:gd name="connsiteX109" fmla="*/ 472797 w 9662615"/>
              <a:gd name="connsiteY109" fmla="*/ 1568904 h 1603753"/>
              <a:gd name="connsiteX110" fmla="*/ 427864 w 9662615"/>
              <a:gd name="connsiteY110" fmla="*/ 1580848 h 1603753"/>
              <a:gd name="connsiteX111" fmla="*/ 408381 w 9662615"/>
              <a:gd name="connsiteY111" fmla="*/ 1552940 h 1603753"/>
              <a:gd name="connsiteX112" fmla="*/ 267163 w 9662615"/>
              <a:gd name="connsiteY112" fmla="*/ 1531913 h 1603753"/>
              <a:gd name="connsiteX113" fmla="*/ 196644 w 9662615"/>
              <a:gd name="connsiteY113" fmla="*/ 1524565 h 1603753"/>
              <a:gd name="connsiteX114" fmla="*/ 86819 w 9662615"/>
              <a:gd name="connsiteY114" fmla="*/ 1519517 h 1603753"/>
              <a:gd name="connsiteX115" fmla="*/ 53369 w 9662615"/>
              <a:gd name="connsiteY115" fmla="*/ 1516853 h 1603753"/>
              <a:gd name="connsiteX116" fmla="*/ 2359 w 9662615"/>
              <a:gd name="connsiteY116" fmla="*/ 1515247 h 1603753"/>
              <a:gd name="connsiteX117" fmla="*/ 0 w 9662615"/>
              <a:gd name="connsiteY117" fmla="*/ 1514932 h 1603753"/>
              <a:gd name="connsiteX118" fmla="*/ 0 w 9662615"/>
              <a:gd name="connsiteY118" fmla="*/ 0 h 1603753"/>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422155 w 9662615"/>
              <a:gd name="connsiteY65" fmla="*/ 1542059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595077 w 9662615"/>
              <a:gd name="connsiteY63" fmla="*/ 1552918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595077 w 9662615"/>
              <a:gd name="connsiteY63" fmla="*/ 1552918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66659 w 9662615"/>
              <a:gd name="connsiteY68" fmla="*/ 1528913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96499"/>
              <a:gd name="connsiteX1" fmla="*/ 9662615 w 9662615"/>
              <a:gd name="connsiteY1" fmla="*/ 0 h 1596499"/>
              <a:gd name="connsiteX2" fmla="*/ 9662615 w 9662615"/>
              <a:gd name="connsiteY2" fmla="*/ 1280346 h 1596499"/>
              <a:gd name="connsiteX3" fmla="*/ 9658420 w 9662615"/>
              <a:gd name="connsiteY3" fmla="*/ 1280106 h 1596499"/>
              <a:gd name="connsiteX4" fmla="*/ 9469546 w 9662615"/>
              <a:gd name="connsiteY4" fmla="*/ 1289837 h 1596499"/>
              <a:gd name="connsiteX5" fmla="*/ 9385895 w 9662615"/>
              <a:gd name="connsiteY5" fmla="*/ 1269203 h 1596499"/>
              <a:gd name="connsiteX6" fmla="*/ 9144767 w 9662615"/>
              <a:gd name="connsiteY6" fmla="*/ 1264120 h 1596499"/>
              <a:gd name="connsiteX7" fmla="*/ 8837252 w 9662615"/>
              <a:gd name="connsiteY7" fmla="*/ 1350515 h 1596499"/>
              <a:gd name="connsiteX8" fmla="*/ 8705466 w 9662615"/>
              <a:gd name="connsiteY8" fmla="*/ 1342419 h 1596499"/>
              <a:gd name="connsiteX9" fmla="*/ 8652221 w 9662615"/>
              <a:gd name="connsiteY9" fmla="*/ 1326906 h 1596499"/>
              <a:gd name="connsiteX10" fmla="*/ 8632312 w 9662615"/>
              <a:gd name="connsiteY10" fmla="*/ 1326025 h 1596499"/>
              <a:gd name="connsiteX11" fmla="*/ 8591582 w 9662615"/>
              <a:gd name="connsiteY11" fmla="*/ 1341666 h 1596499"/>
              <a:gd name="connsiteX12" fmla="*/ 8537336 w 9662615"/>
              <a:gd name="connsiteY12" fmla="*/ 1341684 h 1596499"/>
              <a:gd name="connsiteX13" fmla="*/ 8472508 w 9662615"/>
              <a:gd name="connsiteY13" fmla="*/ 1363109 h 1596499"/>
              <a:gd name="connsiteX14" fmla="*/ 8258477 w 9662615"/>
              <a:gd name="connsiteY14" fmla="*/ 1370666 h 1596499"/>
              <a:gd name="connsiteX15" fmla="*/ 8197961 w 9662615"/>
              <a:gd name="connsiteY15" fmla="*/ 1392804 h 1596499"/>
              <a:gd name="connsiteX16" fmla="*/ 8171196 w 9662615"/>
              <a:gd name="connsiteY16" fmla="*/ 1397216 h 1596499"/>
              <a:gd name="connsiteX17" fmla="*/ 8127667 w 9662615"/>
              <a:gd name="connsiteY17" fmla="*/ 1418254 h 1596499"/>
              <a:gd name="connsiteX18" fmla="*/ 7974579 w 9662615"/>
              <a:gd name="connsiteY18" fmla="*/ 1383439 h 1596499"/>
              <a:gd name="connsiteX19" fmla="*/ 7768351 w 9662615"/>
              <a:gd name="connsiteY19" fmla="*/ 1395051 h 1596499"/>
              <a:gd name="connsiteX20" fmla="*/ 7635985 w 9662615"/>
              <a:gd name="connsiteY20" fmla="*/ 1386363 h 1596499"/>
              <a:gd name="connsiteX21" fmla="*/ 7466069 w 9662615"/>
              <a:gd name="connsiteY21" fmla="*/ 1377654 h 1596499"/>
              <a:gd name="connsiteX22" fmla="*/ 7355642 w 9662615"/>
              <a:gd name="connsiteY22" fmla="*/ 1407761 h 1596499"/>
              <a:gd name="connsiteX23" fmla="*/ 7151610 w 9662615"/>
              <a:gd name="connsiteY23" fmla="*/ 1397856 h 1596499"/>
              <a:gd name="connsiteX24" fmla="*/ 7082147 w 9662615"/>
              <a:gd name="connsiteY24" fmla="*/ 1406113 h 1596499"/>
              <a:gd name="connsiteX25" fmla="*/ 7014958 w 9662615"/>
              <a:gd name="connsiteY25" fmla="*/ 1396883 h 1596499"/>
              <a:gd name="connsiteX26" fmla="*/ 6907567 w 9662615"/>
              <a:gd name="connsiteY26" fmla="*/ 1419149 h 1596499"/>
              <a:gd name="connsiteX27" fmla="*/ 6748428 w 9662615"/>
              <a:gd name="connsiteY27" fmla="*/ 1420308 h 1596499"/>
              <a:gd name="connsiteX28" fmla="*/ 6654257 w 9662615"/>
              <a:gd name="connsiteY28" fmla="*/ 1424143 h 1596499"/>
              <a:gd name="connsiteX29" fmla="*/ 6620123 w 9662615"/>
              <a:gd name="connsiteY29" fmla="*/ 1430535 h 1596499"/>
              <a:gd name="connsiteX30" fmla="*/ 6571355 w 9662615"/>
              <a:gd name="connsiteY30" fmla="*/ 1436144 h 1596499"/>
              <a:gd name="connsiteX31" fmla="*/ 6486557 w 9662615"/>
              <a:gd name="connsiteY31" fmla="*/ 1449861 h 1596499"/>
              <a:gd name="connsiteX32" fmla="*/ 6370419 w 9662615"/>
              <a:gd name="connsiteY32" fmla="*/ 1461649 h 1596499"/>
              <a:gd name="connsiteX33" fmla="*/ 6278839 w 9662615"/>
              <a:gd name="connsiteY33" fmla="*/ 1449160 h 1596499"/>
              <a:gd name="connsiteX34" fmla="*/ 6272455 w 9662615"/>
              <a:gd name="connsiteY34" fmla="*/ 1453191 h 1596499"/>
              <a:gd name="connsiteX35" fmla="*/ 6212659 w 9662615"/>
              <a:gd name="connsiteY35" fmla="*/ 1454850 h 1596499"/>
              <a:gd name="connsiteX36" fmla="*/ 6069317 w 9662615"/>
              <a:gd name="connsiteY36" fmla="*/ 1445838 h 1596499"/>
              <a:gd name="connsiteX37" fmla="*/ 5878477 w 9662615"/>
              <a:gd name="connsiteY37" fmla="*/ 1439180 h 1596499"/>
              <a:gd name="connsiteX38" fmla="*/ 5838387 w 9662615"/>
              <a:gd name="connsiteY38" fmla="*/ 1444679 h 1596499"/>
              <a:gd name="connsiteX39" fmla="*/ 5771136 w 9662615"/>
              <a:gd name="connsiteY39" fmla="*/ 1453639 h 1596499"/>
              <a:gd name="connsiteX40" fmla="*/ 5724081 w 9662615"/>
              <a:gd name="connsiteY40" fmla="*/ 1470431 h 1596499"/>
              <a:gd name="connsiteX41" fmla="*/ 5666577 w 9662615"/>
              <a:gd name="connsiteY41" fmla="*/ 1473921 h 1596499"/>
              <a:gd name="connsiteX42" fmla="*/ 5649068 w 9662615"/>
              <a:gd name="connsiteY42" fmla="*/ 1461676 h 1596499"/>
              <a:gd name="connsiteX43" fmla="*/ 5588902 w 9662615"/>
              <a:gd name="connsiteY43" fmla="*/ 1469647 h 1596499"/>
              <a:gd name="connsiteX44" fmla="*/ 5498090 w 9662615"/>
              <a:gd name="connsiteY44" fmla="*/ 1483173 h 1596499"/>
              <a:gd name="connsiteX45" fmla="*/ 5444641 w 9662615"/>
              <a:gd name="connsiteY45" fmla="*/ 1487602 h 1596499"/>
              <a:gd name="connsiteX46" fmla="*/ 5299812 w 9662615"/>
              <a:gd name="connsiteY46" fmla="*/ 1503362 h 1596499"/>
              <a:gd name="connsiteX47" fmla="*/ 5213947 w 9662615"/>
              <a:gd name="connsiteY47" fmla="*/ 1516637 h 1596499"/>
              <a:gd name="connsiteX48" fmla="*/ 5090342 w 9662615"/>
              <a:gd name="connsiteY48" fmla="*/ 1546680 h 1596499"/>
              <a:gd name="connsiteX49" fmla="*/ 5129812 w 9662615"/>
              <a:gd name="connsiteY49" fmla="*/ 1521277 h 1596499"/>
              <a:gd name="connsiteX50" fmla="*/ 5059484 w 9662615"/>
              <a:gd name="connsiteY50" fmla="*/ 1546802 h 1596499"/>
              <a:gd name="connsiteX51" fmla="*/ 5038524 w 9662615"/>
              <a:gd name="connsiteY51" fmla="*/ 1545675 h 1596499"/>
              <a:gd name="connsiteX52" fmla="*/ 5026564 w 9662615"/>
              <a:gd name="connsiteY52" fmla="*/ 1545376 h 1596499"/>
              <a:gd name="connsiteX53" fmla="*/ 4969433 w 9662615"/>
              <a:gd name="connsiteY53" fmla="*/ 1550865 h 1596499"/>
              <a:gd name="connsiteX54" fmla="*/ 4929254 w 9662615"/>
              <a:gd name="connsiteY54" fmla="*/ 1563452 h 1596499"/>
              <a:gd name="connsiteX55" fmla="*/ 4871726 w 9662615"/>
              <a:gd name="connsiteY55" fmla="*/ 1570584 h 1596499"/>
              <a:gd name="connsiteX56" fmla="*/ 4843267 w 9662615"/>
              <a:gd name="connsiteY56" fmla="*/ 1561459 h 1596499"/>
              <a:gd name="connsiteX57" fmla="*/ 4821058 w 9662615"/>
              <a:gd name="connsiteY57" fmla="*/ 1553078 h 1596499"/>
              <a:gd name="connsiteX58" fmla="*/ 4791466 w 9662615"/>
              <a:gd name="connsiteY58" fmla="*/ 1561324 h 1596499"/>
              <a:gd name="connsiteX59" fmla="*/ 4784247 w 9662615"/>
              <a:gd name="connsiteY59" fmla="*/ 1562342 h 1596499"/>
              <a:gd name="connsiteX60" fmla="*/ 4739309 w 9662615"/>
              <a:gd name="connsiteY60" fmla="*/ 1553948 h 1596499"/>
              <a:gd name="connsiteX61" fmla="*/ 4697562 w 9662615"/>
              <a:gd name="connsiteY61" fmla="*/ 1551206 h 1596499"/>
              <a:gd name="connsiteX62" fmla="*/ 4650737 w 9662615"/>
              <a:gd name="connsiteY62" fmla="*/ 1537381 h 1596499"/>
              <a:gd name="connsiteX63" fmla="*/ 4583150 w 9662615"/>
              <a:gd name="connsiteY63" fmla="*/ 1529064 h 1596499"/>
              <a:gd name="connsiteX64" fmla="*/ 4521734 w 9662615"/>
              <a:gd name="connsiteY64" fmla="*/ 1529359 h 1596499"/>
              <a:gd name="connsiteX65" fmla="*/ 4382398 w 9662615"/>
              <a:gd name="connsiteY65" fmla="*/ 1534108 h 1596499"/>
              <a:gd name="connsiteX66" fmla="*/ 4221826 w 9662615"/>
              <a:gd name="connsiteY66" fmla="*/ 1500972 h 1596499"/>
              <a:gd name="connsiteX67" fmla="*/ 4096601 w 9662615"/>
              <a:gd name="connsiteY67" fmla="*/ 1521563 h 1596499"/>
              <a:gd name="connsiteX68" fmla="*/ 3978586 w 9662615"/>
              <a:gd name="connsiteY68" fmla="*/ 1596499 h 1596499"/>
              <a:gd name="connsiteX69" fmla="*/ 3833906 w 9662615"/>
              <a:gd name="connsiteY69" fmla="*/ 1516637 h 1596499"/>
              <a:gd name="connsiteX70" fmla="*/ 3696258 w 9662615"/>
              <a:gd name="connsiteY70" fmla="*/ 1537563 h 1596499"/>
              <a:gd name="connsiteX71" fmla="*/ 3594070 w 9662615"/>
              <a:gd name="connsiteY71" fmla="*/ 1509422 h 1596499"/>
              <a:gd name="connsiteX72" fmla="*/ 3565233 w 9662615"/>
              <a:gd name="connsiteY72" fmla="*/ 1515122 h 1596499"/>
              <a:gd name="connsiteX73" fmla="*/ 3560267 w 9662615"/>
              <a:gd name="connsiteY73" fmla="*/ 1516288 h 1596499"/>
              <a:gd name="connsiteX74" fmla="*/ 3540258 w 9662615"/>
              <a:gd name="connsiteY74" fmla="*/ 1516976 h 1596499"/>
              <a:gd name="connsiteX75" fmla="*/ 3534780 w 9662615"/>
              <a:gd name="connsiteY75" fmla="*/ 1522141 h 1596499"/>
              <a:gd name="connsiteX76" fmla="*/ 3504783 w 9662615"/>
              <a:gd name="connsiteY76" fmla="*/ 1526739 h 1596499"/>
              <a:gd name="connsiteX77" fmla="*/ 3430805 w 9662615"/>
              <a:gd name="connsiteY77" fmla="*/ 1542521 h 1596499"/>
              <a:gd name="connsiteX78" fmla="*/ 3292707 w 9662615"/>
              <a:gd name="connsiteY78" fmla="*/ 1520490 h 1596499"/>
              <a:gd name="connsiteX79" fmla="*/ 3187872 w 9662615"/>
              <a:gd name="connsiteY79" fmla="*/ 1519991 h 1596499"/>
              <a:gd name="connsiteX80" fmla="*/ 3148026 w 9662615"/>
              <a:gd name="connsiteY80" fmla="*/ 1524777 h 1596499"/>
              <a:gd name="connsiteX81" fmla="*/ 3092394 w 9662615"/>
              <a:gd name="connsiteY81" fmla="*/ 1528115 h 1596499"/>
              <a:gd name="connsiteX82" fmla="*/ 2994200 w 9662615"/>
              <a:gd name="connsiteY82" fmla="*/ 1537857 h 1596499"/>
              <a:gd name="connsiteX83" fmla="*/ 2862301 w 9662615"/>
              <a:gd name="connsiteY83" fmla="*/ 1544250 h 1596499"/>
              <a:gd name="connsiteX84" fmla="*/ 2766335 w 9662615"/>
              <a:gd name="connsiteY84" fmla="*/ 1527662 h 1596499"/>
              <a:gd name="connsiteX85" fmla="*/ 2757836 w 9662615"/>
              <a:gd name="connsiteY85" fmla="*/ 1531371 h 1596499"/>
              <a:gd name="connsiteX86" fmla="*/ 2691555 w 9662615"/>
              <a:gd name="connsiteY86" fmla="*/ 1530283 h 1596499"/>
              <a:gd name="connsiteX87" fmla="*/ 2491676 w 9662615"/>
              <a:gd name="connsiteY87" fmla="*/ 1500859 h 1596499"/>
              <a:gd name="connsiteX88" fmla="*/ 2378036 w 9662615"/>
              <a:gd name="connsiteY88" fmla="*/ 1520645 h 1596499"/>
              <a:gd name="connsiteX89" fmla="*/ 2284269 w 9662615"/>
              <a:gd name="connsiteY89" fmla="*/ 1503068 h 1596499"/>
              <a:gd name="connsiteX90" fmla="*/ 2207104 w 9662615"/>
              <a:gd name="connsiteY90" fmla="*/ 1508888 h 1596499"/>
              <a:gd name="connsiteX91" fmla="*/ 2149226 w 9662615"/>
              <a:gd name="connsiteY91" fmla="*/ 1523409 h 1596499"/>
              <a:gd name="connsiteX92" fmla="*/ 2084783 w 9662615"/>
              <a:gd name="connsiteY92" fmla="*/ 1524245 h 1596499"/>
              <a:gd name="connsiteX93" fmla="*/ 2070075 w 9662615"/>
              <a:gd name="connsiteY93" fmla="*/ 1511285 h 1596499"/>
              <a:gd name="connsiteX94" fmla="*/ 2001057 w 9662615"/>
              <a:gd name="connsiteY94" fmla="*/ 1516449 h 1596499"/>
              <a:gd name="connsiteX95" fmla="*/ 1896330 w 9662615"/>
              <a:gd name="connsiteY95" fmla="*/ 1525725 h 1596499"/>
              <a:gd name="connsiteX96" fmla="*/ 1835994 w 9662615"/>
              <a:gd name="connsiteY96" fmla="*/ 1527678 h 1596499"/>
              <a:gd name="connsiteX97" fmla="*/ 1671119 w 9662615"/>
              <a:gd name="connsiteY97" fmla="*/ 1536701 h 1596499"/>
              <a:gd name="connsiteX98" fmla="*/ 1601337 w 9662615"/>
              <a:gd name="connsiteY98" fmla="*/ 1548552 h 1596499"/>
              <a:gd name="connsiteX99" fmla="*/ 1407755 w 9662615"/>
              <a:gd name="connsiteY99" fmla="*/ 1571444 h 1596499"/>
              <a:gd name="connsiteX100" fmla="*/ 1271994 w 9662615"/>
              <a:gd name="connsiteY100" fmla="*/ 1579471 h 1596499"/>
              <a:gd name="connsiteX101" fmla="*/ 1249226 w 9662615"/>
              <a:gd name="connsiteY101" fmla="*/ 1583140 h 1596499"/>
              <a:gd name="connsiteX102" fmla="*/ 1217719 w 9662615"/>
              <a:gd name="connsiteY102" fmla="*/ 1580863 h 1596499"/>
              <a:gd name="connsiteX103" fmla="*/ 1091432 w 9662615"/>
              <a:gd name="connsiteY103" fmla="*/ 1571003 h 1596499"/>
              <a:gd name="connsiteX104" fmla="*/ 992039 w 9662615"/>
              <a:gd name="connsiteY104" fmla="*/ 1556662 h 1596499"/>
              <a:gd name="connsiteX105" fmla="*/ 868264 w 9662615"/>
              <a:gd name="connsiteY105" fmla="*/ 1566392 h 1596499"/>
              <a:gd name="connsiteX106" fmla="*/ 792765 w 9662615"/>
              <a:gd name="connsiteY106" fmla="*/ 1563102 h 1596499"/>
              <a:gd name="connsiteX107" fmla="*/ 669055 w 9662615"/>
              <a:gd name="connsiteY107" fmla="*/ 1543638 h 1596499"/>
              <a:gd name="connsiteX108" fmla="*/ 506152 w 9662615"/>
              <a:gd name="connsiteY108" fmla="*/ 1549124 h 1596499"/>
              <a:gd name="connsiteX109" fmla="*/ 472797 w 9662615"/>
              <a:gd name="connsiteY109" fmla="*/ 1568904 h 1596499"/>
              <a:gd name="connsiteX110" fmla="*/ 427864 w 9662615"/>
              <a:gd name="connsiteY110" fmla="*/ 1580848 h 1596499"/>
              <a:gd name="connsiteX111" fmla="*/ 408381 w 9662615"/>
              <a:gd name="connsiteY111" fmla="*/ 1552940 h 1596499"/>
              <a:gd name="connsiteX112" fmla="*/ 267163 w 9662615"/>
              <a:gd name="connsiteY112" fmla="*/ 1531913 h 1596499"/>
              <a:gd name="connsiteX113" fmla="*/ 196644 w 9662615"/>
              <a:gd name="connsiteY113" fmla="*/ 1524565 h 1596499"/>
              <a:gd name="connsiteX114" fmla="*/ 86819 w 9662615"/>
              <a:gd name="connsiteY114" fmla="*/ 1519517 h 1596499"/>
              <a:gd name="connsiteX115" fmla="*/ 53369 w 9662615"/>
              <a:gd name="connsiteY115" fmla="*/ 1516853 h 1596499"/>
              <a:gd name="connsiteX116" fmla="*/ 2359 w 9662615"/>
              <a:gd name="connsiteY116" fmla="*/ 1515247 h 1596499"/>
              <a:gd name="connsiteX117" fmla="*/ 0 w 9662615"/>
              <a:gd name="connsiteY117" fmla="*/ 1514932 h 1596499"/>
              <a:gd name="connsiteX118" fmla="*/ 0 w 9662615"/>
              <a:gd name="connsiteY118" fmla="*/ 0 h 1596499"/>
              <a:gd name="connsiteX0" fmla="*/ 0 w 9662615"/>
              <a:gd name="connsiteY0" fmla="*/ 0 h 1600474"/>
              <a:gd name="connsiteX1" fmla="*/ 9662615 w 9662615"/>
              <a:gd name="connsiteY1" fmla="*/ 0 h 1600474"/>
              <a:gd name="connsiteX2" fmla="*/ 9662615 w 9662615"/>
              <a:gd name="connsiteY2" fmla="*/ 1280346 h 1600474"/>
              <a:gd name="connsiteX3" fmla="*/ 9658420 w 9662615"/>
              <a:gd name="connsiteY3" fmla="*/ 1280106 h 1600474"/>
              <a:gd name="connsiteX4" fmla="*/ 9469546 w 9662615"/>
              <a:gd name="connsiteY4" fmla="*/ 1289837 h 1600474"/>
              <a:gd name="connsiteX5" fmla="*/ 9385895 w 9662615"/>
              <a:gd name="connsiteY5" fmla="*/ 1269203 h 1600474"/>
              <a:gd name="connsiteX6" fmla="*/ 9144767 w 9662615"/>
              <a:gd name="connsiteY6" fmla="*/ 1264120 h 1600474"/>
              <a:gd name="connsiteX7" fmla="*/ 8837252 w 9662615"/>
              <a:gd name="connsiteY7" fmla="*/ 1350515 h 1600474"/>
              <a:gd name="connsiteX8" fmla="*/ 8705466 w 9662615"/>
              <a:gd name="connsiteY8" fmla="*/ 1342419 h 1600474"/>
              <a:gd name="connsiteX9" fmla="*/ 8652221 w 9662615"/>
              <a:gd name="connsiteY9" fmla="*/ 1326906 h 1600474"/>
              <a:gd name="connsiteX10" fmla="*/ 8632312 w 9662615"/>
              <a:gd name="connsiteY10" fmla="*/ 1326025 h 1600474"/>
              <a:gd name="connsiteX11" fmla="*/ 8591582 w 9662615"/>
              <a:gd name="connsiteY11" fmla="*/ 1341666 h 1600474"/>
              <a:gd name="connsiteX12" fmla="*/ 8537336 w 9662615"/>
              <a:gd name="connsiteY12" fmla="*/ 1341684 h 1600474"/>
              <a:gd name="connsiteX13" fmla="*/ 8472508 w 9662615"/>
              <a:gd name="connsiteY13" fmla="*/ 1363109 h 1600474"/>
              <a:gd name="connsiteX14" fmla="*/ 8258477 w 9662615"/>
              <a:gd name="connsiteY14" fmla="*/ 1370666 h 1600474"/>
              <a:gd name="connsiteX15" fmla="*/ 8197961 w 9662615"/>
              <a:gd name="connsiteY15" fmla="*/ 1392804 h 1600474"/>
              <a:gd name="connsiteX16" fmla="*/ 8171196 w 9662615"/>
              <a:gd name="connsiteY16" fmla="*/ 1397216 h 1600474"/>
              <a:gd name="connsiteX17" fmla="*/ 8127667 w 9662615"/>
              <a:gd name="connsiteY17" fmla="*/ 1418254 h 1600474"/>
              <a:gd name="connsiteX18" fmla="*/ 7974579 w 9662615"/>
              <a:gd name="connsiteY18" fmla="*/ 1383439 h 1600474"/>
              <a:gd name="connsiteX19" fmla="*/ 7768351 w 9662615"/>
              <a:gd name="connsiteY19" fmla="*/ 1395051 h 1600474"/>
              <a:gd name="connsiteX20" fmla="*/ 7635985 w 9662615"/>
              <a:gd name="connsiteY20" fmla="*/ 1386363 h 1600474"/>
              <a:gd name="connsiteX21" fmla="*/ 7466069 w 9662615"/>
              <a:gd name="connsiteY21" fmla="*/ 1377654 h 1600474"/>
              <a:gd name="connsiteX22" fmla="*/ 7355642 w 9662615"/>
              <a:gd name="connsiteY22" fmla="*/ 1407761 h 1600474"/>
              <a:gd name="connsiteX23" fmla="*/ 7151610 w 9662615"/>
              <a:gd name="connsiteY23" fmla="*/ 1397856 h 1600474"/>
              <a:gd name="connsiteX24" fmla="*/ 7082147 w 9662615"/>
              <a:gd name="connsiteY24" fmla="*/ 1406113 h 1600474"/>
              <a:gd name="connsiteX25" fmla="*/ 7014958 w 9662615"/>
              <a:gd name="connsiteY25" fmla="*/ 1396883 h 1600474"/>
              <a:gd name="connsiteX26" fmla="*/ 6907567 w 9662615"/>
              <a:gd name="connsiteY26" fmla="*/ 1419149 h 1600474"/>
              <a:gd name="connsiteX27" fmla="*/ 6748428 w 9662615"/>
              <a:gd name="connsiteY27" fmla="*/ 1420308 h 1600474"/>
              <a:gd name="connsiteX28" fmla="*/ 6654257 w 9662615"/>
              <a:gd name="connsiteY28" fmla="*/ 1424143 h 1600474"/>
              <a:gd name="connsiteX29" fmla="*/ 6620123 w 9662615"/>
              <a:gd name="connsiteY29" fmla="*/ 1430535 h 1600474"/>
              <a:gd name="connsiteX30" fmla="*/ 6571355 w 9662615"/>
              <a:gd name="connsiteY30" fmla="*/ 1436144 h 1600474"/>
              <a:gd name="connsiteX31" fmla="*/ 6486557 w 9662615"/>
              <a:gd name="connsiteY31" fmla="*/ 1449861 h 1600474"/>
              <a:gd name="connsiteX32" fmla="*/ 6370419 w 9662615"/>
              <a:gd name="connsiteY32" fmla="*/ 1461649 h 1600474"/>
              <a:gd name="connsiteX33" fmla="*/ 6278839 w 9662615"/>
              <a:gd name="connsiteY33" fmla="*/ 1449160 h 1600474"/>
              <a:gd name="connsiteX34" fmla="*/ 6272455 w 9662615"/>
              <a:gd name="connsiteY34" fmla="*/ 1453191 h 1600474"/>
              <a:gd name="connsiteX35" fmla="*/ 6212659 w 9662615"/>
              <a:gd name="connsiteY35" fmla="*/ 1454850 h 1600474"/>
              <a:gd name="connsiteX36" fmla="*/ 6069317 w 9662615"/>
              <a:gd name="connsiteY36" fmla="*/ 1445838 h 1600474"/>
              <a:gd name="connsiteX37" fmla="*/ 5878477 w 9662615"/>
              <a:gd name="connsiteY37" fmla="*/ 1439180 h 1600474"/>
              <a:gd name="connsiteX38" fmla="*/ 5838387 w 9662615"/>
              <a:gd name="connsiteY38" fmla="*/ 1444679 h 1600474"/>
              <a:gd name="connsiteX39" fmla="*/ 5771136 w 9662615"/>
              <a:gd name="connsiteY39" fmla="*/ 1453639 h 1600474"/>
              <a:gd name="connsiteX40" fmla="*/ 5724081 w 9662615"/>
              <a:gd name="connsiteY40" fmla="*/ 1470431 h 1600474"/>
              <a:gd name="connsiteX41" fmla="*/ 5666577 w 9662615"/>
              <a:gd name="connsiteY41" fmla="*/ 1473921 h 1600474"/>
              <a:gd name="connsiteX42" fmla="*/ 5649068 w 9662615"/>
              <a:gd name="connsiteY42" fmla="*/ 1461676 h 1600474"/>
              <a:gd name="connsiteX43" fmla="*/ 5588902 w 9662615"/>
              <a:gd name="connsiteY43" fmla="*/ 1469647 h 1600474"/>
              <a:gd name="connsiteX44" fmla="*/ 5498090 w 9662615"/>
              <a:gd name="connsiteY44" fmla="*/ 1483173 h 1600474"/>
              <a:gd name="connsiteX45" fmla="*/ 5444641 w 9662615"/>
              <a:gd name="connsiteY45" fmla="*/ 1487602 h 1600474"/>
              <a:gd name="connsiteX46" fmla="*/ 5299812 w 9662615"/>
              <a:gd name="connsiteY46" fmla="*/ 1503362 h 1600474"/>
              <a:gd name="connsiteX47" fmla="*/ 5213947 w 9662615"/>
              <a:gd name="connsiteY47" fmla="*/ 1516637 h 1600474"/>
              <a:gd name="connsiteX48" fmla="*/ 5090342 w 9662615"/>
              <a:gd name="connsiteY48" fmla="*/ 1546680 h 1600474"/>
              <a:gd name="connsiteX49" fmla="*/ 5129812 w 9662615"/>
              <a:gd name="connsiteY49" fmla="*/ 1521277 h 1600474"/>
              <a:gd name="connsiteX50" fmla="*/ 5059484 w 9662615"/>
              <a:gd name="connsiteY50" fmla="*/ 1546802 h 1600474"/>
              <a:gd name="connsiteX51" fmla="*/ 5038524 w 9662615"/>
              <a:gd name="connsiteY51" fmla="*/ 1545675 h 1600474"/>
              <a:gd name="connsiteX52" fmla="*/ 5026564 w 9662615"/>
              <a:gd name="connsiteY52" fmla="*/ 1545376 h 1600474"/>
              <a:gd name="connsiteX53" fmla="*/ 4969433 w 9662615"/>
              <a:gd name="connsiteY53" fmla="*/ 1550865 h 1600474"/>
              <a:gd name="connsiteX54" fmla="*/ 4929254 w 9662615"/>
              <a:gd name="connsiteY54" fmla="*/ 1563452 h 1600474"/>
              <a:gd name="connsiteX55" fmla="*/ 4871726 w 9662615"/>
              <a:gd name="connsiteY55" fmla="*/ 1570584 h 1600474"/>
              <a:gd name="connsiteX56" fmla="*/ 4843267 w 9662615"/>
              <a:gd name="connsiteY56" fmla="*/ 1561459 h 1600474"/>
              <a:gd name="connsiteX57" fmla="*/ 4821058 w 9662615"/>
              <a:gd name="connsiteY57" fmla="*/ 1553078 h 1600474"/>
              <a:gd name="connsiteX58" fmla="*/ 4791466 w 9662615"/>
              <a:gd name="connsiteY58" fmla="*/ 1561324 h 1600474"/>
              <a:gd name="connsiteX59" fmla="*/ 4784247 w 9662615"/>
              <a:gd name="connsiteY59" fmla="*/ 1562342 h 1600474"/>
              <a:gd name="connsiteX60" fmla="*/ 4739309 w 9662615"/>
              <a:gd name="connsiteY60" fmla="*/ 1553948 h 1600474"/>
              <a:gd name="connsiteX61" fmla="*/ 4697562 w 9662615"/>
              <a:gd name="connsiteY61" fmla="*/ 1551206 h 1600474"/>
              <a:gd name="connsiteX62" fmla="*/ 4650737 w 9662615"/>
              <a:gd name="connsiteY62" fmla="*/ 1537381 h 1600474"/>
              <a:gd name="connsiteX63" fmla="*/ 4583150 w 9662615"/>
              <a:gd name="connsiteY63" fmla="*/ 1529064 h 1600474"/>
              <a:gd name="connsiteX64" fmla="*/ 4521734 w 9662615"/>
              <a:gd name="connsiteY64" fmla="*/ 1529359 h 1600474"/>
              <a:gd name="connsiteX65" fmla="*/ 4382398 w 9662615"/>
              <a:gd name="connsiteY65" fmla="*/ 1534108 h 1600474"/>
              <a:gd name="connsiteX66" fmla="*/ 4221826 w 9662615"/>
              <a:gd name="connsiteY66" fmla="*/ 1500972 h 1600474"/>
              <a:gd name="connsiteX67" fmla="*/ 4096601 w 9662615"/>
              <a:gd name="connsiteY67" fmla="*/ 1521563 h 1600474"/>
              <a:gd name="connsiteX68" fmla="*/ 4046172 w 9662615"/>
              <a:gd name="connsiteY68" fmla="*/ 1600474 h 1600474"/>
              <a:gd name="connsiteX69" fmla="*/ 3833906 w 9662615"/>
              <a:gd name="connsiteY69" fmla="*/ 1516637 h 1600474"/>
              <a:gd name="connsiteX70" fmla="*/ 3696258 w 9662615"/>
              <a:gd name="connsiteY70" fmla="*/ 1537563 h 1600474"/>
              <a:gd name="connsiteX71" fmla="*/ 3594070 w 9662615"/>
              <a:gd name="connsiteY71" fmla="*/ 1509422 h 1600474"/>
              <a:gd name="connsiteX72" fmla="*/ 3565233 w 9662615"/>
              <a:gd name="connsiteY72" fmla="*/ 1515122 h 1600474"/>
              <a:gd name="connsiteX73" fmla="*/ 3560267 w 9662615"/>
              <a:gd name="connsiteY73" fmla="*/ 1516288 h 1600474"/>
              <a:gd name="connsiteX74" fmla="*/ 3540258 w 9662615"/>
              <a:gd name="connsiteY74" fmla="*/ 1516976 h 1600474"/>
              <a:gd name="connsiteX75" fmla="*/ 3534780 w 9662615"/>
              <a:gd name="connsiteY75" fmla="*/ 1522141 h 1600474"/>
              <a:gd name="connsiteX76" fmla="*/ 3504783 w 9662615"/>
              <a:gd name="connsiteY76" fmla="*/ 1526739 h 1600474"/>
              <a:gd name="connsiteX77" fmla="*/ 3430805 w 9662615"/>
              <a:gd name="connsiteY77" fmla="*/ 1542521 h 1600474"/>
              <a:gd name="connsiteX78" fmla="*/ 3292707 w 9662615"/>
              <a:gd name="connsiteY78" fmla="*/ 1520490 h 1600474"/>
              <a:gd name="connsiteX79" fmla="*/ 3187872 w 9662615"/>
              <a:gd name="connsiteY79" fmla="*/ 1519991 h 1600474"/>
              <a:gd name="connsiteX80" fmla="*/ 3148026 w 9662615"/>
              <a:gd name="connsiteY80" fmla="*/ 1524777 h 1600474"/>
              <a:gd name="connsiteX81" fmla="*/ 3092394 w 9662615"/>
              <a:gd name="connsiteY81" fmla="*/ 1528115 h 1600474"/>
              <a:gd name="connsiteX82" fmla="*/ 2994200 w 9662615"/>
              <a:gd name="connsiteY82" fmla="*/ 1537857 h 1600474"/>
              <a:gd name="connsiteX83" fmla="*/ 2862301 w 9662615"/>
              <a:gd name="connsiteY83" fmla="*/ 1544250 h 1600474"/>
              <a:gd name="connsiteX84" fmla="*/ 2766335 w 9662615"/>
              <a:gd name="connsiteY84" fmla="*/ 1527662 h 1600474"/>
              <a:gd name="connsiteX85" fmla="*/ 2757836 w 9662615"/>
              <a:gd name="connsiteY85" fmla="*/ 1531371 h 1600474"/>
              <a:gd name="connsiteX86" fmla="*/ 2691555 w 9662615"/>
              <a:gd name="connsiteY86" fmla="*/ 1530283 h 1600474"/>
              <a:gd name="connsiteX87" fmla="*/ 2491676 w 9662615"/>
              <a:gd name="connsiteY87" fmla="*/ 1500859 h 1600474"/>
              <a:gd name="connsiteX88" fmla="*/ 2378036 w 9662615"/>
              <a:gd name="connsiteY88" fmla="*/ 1520645 h 1600474"/>
              <a:gd name="connsiteX89" fmla="*/ 2284269 w 9662615"/>
              <a:gd name="connsiteY89" fmla="*/ 1503068 h 1600474"/>
              <a:gd name="connsiteX90" fmla="*/ 2207104 w 9662615"/>
              <a:gd name="connsiteY90" fmla="*/ 1508888 h 1600474"/>
              <a:gd name="connsiteX91" fmla="*/ 2149226 w 9662615"/>
              <a:gd name="connsiteY91" fmla="*/ 1523409 h 1600474"/>
              <a:gd name="connsiteX92" fmla="*/ 2084783 w 9662615"/>
              <a:gd name="connsiteY92" fmla="*/ 1524245 h 1600474"/>
              <a:gd name="connsiteX93" fmla="*/ 2070075 w 9662615"/>
              <a:gd name="connsiteY93" fmla="*/ 1511285 h 1600474"/>
              <a:gd name="connsiteX94" fmla="*/ 2001057 w 9662615"/>
              <a:gd name="connsiteY94" fmla="*/ 1516449 h 1600474"/>
              <a:gd name="connsiteX95" fmla="*/ 1896330 w 9662615"/>
              <a:gd name="connsiteY95" fmla="*/ 1525725 h 1600474"/>
              <a:gd name="connsiteX96" fmla="*/ 1835994 w 9662615"/>
              <a:gd name="connsiteY96" fmla="*/ 1527678 h 1600474"/>
              <a:gd name="connsiteX97" fmla="*/ 1671119 w 9662615"/>
              <a:gd name="connsiteY97" fmla="*/ 1536701 h 1600474"/>
              <a:gd name="connsiteX98" fmla="*/ 1601337 w 9662615"/>
              <a:gd name="connsiteY98" fmla="*/ 1548552 h 1600474"/>
              <a:gd name="connsiteX99" fmla="*/ 1407755 w 9662615"/>
              <a:gd name="connsiteY99" fmla="*/ 1571444 h 1600474"/>
              <a:gd name="connsiteX100" fmla="*/ 1271994 w 9662615"/>
              <a:gd name="connsiteY100" fmla="*/ 1579471 h 1600474"/>
              <a:gd name="connsiteX101" fmla="*/ 1249226 w 9662615"/>
              <a:gd name="connsiteY101" fmla="*/ 1583140 h 1600474"/>
              <a:gd name="connsiteX102" fmla="*/ 1217719 w 9662615"/>
              <a:gd name="connsiteY102" fmla="*/ 1580863 h 1600474"/>
              <a:gd name="connsiteX103" fmla="*/ 1091432 w 9662615"/>
              <a:gd name="connsiteY103" fmla="*/ 1571003 h 1600474"/>
              <a:gd name="connsiteX104" fmla="*/ 992039 w 9662615"/>
              <a:gd name="connsiteY104" fmla="*/ 1556662 h 1600474"/>
              <a:gd name="connsiteX105" fmla="*/ 868264 w 9662615"/>
              <a:gd name="connsiteY105" fmla="*/ 1566392 h 1600474"/>
              <a:gd name="connsiteX106" fmla="*/ 792765 w 9662615"/>
              <a:gd name="connsiteY106" fmla="*/ 1563102 h 1600474"/>
              <a:gd name="connsiteX107" fmla="*/ 669055 w 9662615"/>
              <a:gd name="connsiteY107" fmla="*/ 1543638 h 1600474"/>
              <a:gd name="connsiteX108" fmla="*/ 506152 w 9662615"/>
              <a:gd name="connsiteY108" fmla="*/ 1549124 h 1600474"/>
              <a:gd name="connsiteX109" fmla="*/ 472797 w 9662615"/>
              <a:gd name="connsiteY109" fmla="*/ 1568904 h 1600474"/>
              <a:gd name="connsiteX110" fmla="*/ 427864 w 9662615"/>
              <a:gd name="connsiteY110" fmla="*/ 1580848 h 1600474"/>
              <a:gd name="connsiteX111" fmla="*/ 408381 w 9662615"/>
              <a:gd name="connsiteY111" fmla="*/ 1552940 h 1600474"/>
              <a:gd name="connsiteX112" fmla="*/ 267163 w 9662615"/>
              <a:gd name="connsiteY112" fmla="*/ 1531913 h 1600474"/>
              <a:gd name="connsiteX113" fmla="*/ 196644 w 9662615"/>
              <a:gd name="connsiteY113" fmla="*/ 1524565 h 1600474"/>
              <a:gd name="connsiteX114" fmla="*/ 86819 w 9662615"/>
              <a:gd name="connsiteY114" fmla="*/ 1519517 h 1600474"/>
              <a:gd name="connsiteX115" fmla="*/ 53369 w 9662615"/>
              <a:gd name="connsiteY115" fmla="*/ 1516853 h 1600474"/>
              <a:gd name="connsiteX116" fmla="*/ 2359 w 9662615"/>
              <a:gd name="connsiteY116" fmla="*/ 1515247 h 1600474"/>
              <a:gd name="connsiteX117" fmla="*/ 0 w 9662615"/>
              <a:gd name="connsiteY117" fmla="*/ 1514932 h 1600474"/>
              <a:gd name="connsiteX118" fmla="*/ 0 w 9662615"/>
              <a:gd name="connsiteY118" fmla="*/ 0 h 1600474"/>
              <a:gd name="connsiteX0" fmla="*/ 0 w 9662615"/>
              <a:gd name="connsiteY0" fmla="*/ 0 h 1679987"/>
              <a:gd name="connsiteX1" fmla="*/ 9662615 w 9662615"/>
              <a:gd name="connsiteY1" fmla="*/ 0 h 1679987"/>
              <a:gd name="connsiteX2" fmla="*/ 9662615 w 9662615"/>
              <a:gd name="connsiteY2" fmla="*/ 1280346 h 1679987"/>
              <a:gd name="connsiteX3" fmla="*/ 9658420 w 9662615"/>
              <a:gd name="connsiteY3" fmla="*/ 1280106 h 1679987"/>
              <a:gd name="connsiteX4" fmla="*/ 9469546 w 9662615"/>
              <a:gd name="connsiteY4" fmla="*/ 1289837 h 1679987"/>
              <a:gd name="connsiteX5" fmla="*/ 9385895 w 9662615"/>
              <a:gd name="connsiteY5" fmla="*/ 1269203 h 1679987"/>
              <a:gd name="connsiteX6" fmla="*/ 9144767 w 9662615"/>
              <a:gd name="connsiteY6" fmla="*/ 1264120 h 1679987"/>
              <a:gd name="connsiteX7" fmla="*/ 8837252 w 9662615"/>
              <a:gd name="connsiteY7" fmla="*/ 1350515 h 1679987"/>
              <a:gd name="connsiteX8" fmla="*/ 8705466 w 9662615"/>
              <a:gd name="connsiteY8" fmla="*/ 1342419 h 1679987"/>
              <a:gd name="connsiteX9" fmla="*/ 8652221 w 9662615"/>
              <a:gd name="connsiteY9" fmla="*/ 1326906 h 1679987"/>
              <a:gd name="connsiteX10" fmla="*/ 8632312 w 9662615"/>
              <a:gd name="connsiteY10" fmla="*/ 1326025 h 1679987"/>
              <a:gd name="connsiteX11" fmla="*/ 8591582 w 9662615"/>
              <a:gd name="connsiteY11" fmla="*/ 1341666 h 1679987"/>
              <a:gd name="connsiteX12" fmla="*/ 8537336 w 9662615"/>
              <a:gd name="connsiteY12" fmla="*/ 1341684 h 1679987"/>
              <a:gd name="connsiteX13" fmla="*/ 8472508 w 9662615"/>
              <a:gd name="connsiteY13" fmla="*/ 1363109 h 1679987"/>
              <a:gd name="connsiteX14" fmla="*/ 8258477 w 9662615"/>
              <a:gd name="connsiteY14" fmla="*/ 1370666 h 1679987"/>
              <a:gd name="connsiteX15" fmla="*/ 8197961 w 9662615"/>
              <a:gd name="connsiteY15" fmla="*/ 1392804 h 1679987"/>
              <a:gd name="connsiteX16" fmla="*/ 8171196 w 9662615"/>
              <a:gd name="connsiteY16" fmla="*/ 1397216 h 1679987"/>
              <a:gd name="connsiteX17" fmla="*/ 8127667 w 9662615"/>
              <a:gd name="connsiteY17" fmla="*/ 1418254 h 1679987"/>
              <a:gd name="connsiteX18" fmla="*/ 7974579 w 9662615"/>
              <a:gd name="connsiteY18" fmla="*/ 1383439 h 1679987"/>
              <a:gd name="connsiteX19" fmla="*/ 7768351 w 9662615"/>
              <a:gd name="connsiteY19" fmla="*/ 1395051 h 1679987"/>
              <a:gd name="connsiteX20" fmla="*/ 7635985 w 9662615"/>
              <a:gd name="connsiteY20" fmla="*/ 1386363 h 1679987"/>
              <a:gd name="connsiteX21" fmla="*/ 7466069 w 9662615"/>
              <a:gd name="connsiteY21" fmla="*/ 1377654 h 1679987"/>
              <a:gd name="connsiteX22" fmla="*/ 7355642 w 9662615"/>
              <a:gd name="connsiteY22" fmla="*/ 1407761 h 1679987"/>
              <a:gd name="connsiteX23" fmla="*/ 7151610 w 9662615"/>
              <a:gd name="connsiteY23" fmla="*/ 1397856 h 1679987"/>
              <a:gd name="connsiteX24" fmla="*/ 7082147 w 9662615"/>
              <a:gd name="connsiteY24" fmla="*/ 1406113 h 1679987"/>
              <a:gd name="connsiteX25" fmla="*/ 7014958 w 9662615"/>
              <a:gd name="connsiteY25" fmla="*/ 1396883 h 1679987"/>
              <a:gd name="connsiteX26" fmla="*/ 6907567 w 9662615"/>
              <a:gd name="connsiteY26" fmla="*/ 1419149 h 1679987"/>
              <a:gd name="connsiteX27" fmla="*/ 6748428 w 9662615"/>
              <a:gd name="connsiteY27" fmla="*/ 1420308 h 1679987"/>
              <a:gd name="connsiteX28" fmla="*/ 6654257 w 9662615"/>
              <a:gd name="connsiteY28" fmla="*/ 1424143 h 1679987"/>
              <a:gd name="connsiteX29" fmla="*/ 6620123 w 9662615"/>
              <a:gd name="connsiteY29" fmla="*/ 1430535 h 1679987"/>
              <a:gd name="connsiteX30" fmla="*/ 6571355 w 9662615"/>
              <a:gd name="connsiteY30" fmla="*/ 1436144 h 1679987"/>
              <a:gd name="connsiteX31" fmla="*/ 6486557 w 9662615"/>
              <a:gd name="connsiteY31" fmla="*/ 1449861 h 1679987"/>
              <a:gd name="connsiteX32" fmla="*/ 6370419 w 9662615"/>
              <a:gd name="connsiteY32" fmla="*/ 1461649 h 1679987"/>
              <a:gd name="connsiteX33" fmla="*/ 6278839 w 9662615"/>
              <a:gd name="connsiteY33" fmla="*/ 1449160 h 1679987"/>
              <a:gd name="connsiteX34" fmla="*/ 6272455 w 9662615"/>
              <a:gd name="connsiteY34" fmla="*/ 1453191 h 1679987"/>
              <a:gd name="connsiteX35" fmla="*/ 6212659 w 9662615"/>
              <a:gd name="connsiteY35" fmla="*/ 1454850 h 1679987"/>
              <a:gd name="connsiteX36" fmla="*/ 6069317 w 9662615"/>
              <a:gd name="connsiteY36" fmla="*/ 1445838 h 1679987"/>
              <a:gd name="connsiteX37" fmla="*/ 5878477 w 9662615"/>
              <a:gd name="connsiteY37" fmla="*/ 1439180 h 1679987"/>
              <a:gd name="connsiteX38" fmla="*/ 5838387 w 9662615"/>
              <a:gd name="connsiteY38" fmla="*/ 1444679 h 1679987"/>
              <a:gd name="connsiteX39" fmla="*/ 5771136 w 9662615"/>
              <a:gd name="connsiteY39" fmla="*/ 1453639 h 1679987"/>
              <a:gd name="connsiteX40" fmla="*/ 5724081 w 9662615"/>
              <a:gd name="connsiteY40" fmla="*/ 1470431 h 1679987"/>
              <a:gd name="connsiteX41" fmla="*/ 5666577 w 9662615"/>
              <a:gd name="connsiteY41" fmla="*/ 1473921 h 1679987"/>
              <a:gd name="connsiteX42" fmla="*/ 5649068 w 9662615"/>
              <a:gd name="connsiteY42" fmla="*/ 1461676 h 1679987"/>
              <a:gd name="connsiteX43" fmla="*/ 5588902 w 9662615"/>
              <a:gd name="connsiteY43" fmla="*/ 1469647 h 1679987"/>
              <a:gd name="connsiteX44" fmla="*/ 5498090 w 9662615"/>
              <a:gd name="connsiteY44" fmla="*/ 1483173 h 1679987"/>
              <a:gd name="connsiteX45" fmla="*/ 5444641 w 9662615"/>
              <a:gd name="connsiteY45" fmla="*/ 1487602 h 1679987"/>
              <a:gd name="connsiteX46" fmla="*/ 5299812 w 9662615"/>
              <a:gd name="connsiteY46" fmla="*/ 1503362 h 1679987"/>
              <a:gd name="connsiteX47" fmla="*/ 5213947 w 9662615"/>
              <a:gd name="connsiteY47" fmla="*/ 1516637 h 1679987"/>
              <a:gd name="connsiteX48" fmla="*/ 5090342 w 9662615"/>
              <a:gd name="connsiteY48" fmla="*/ 1546680 h 1679987"/>
              <a:gd name="connsiteX49" fmla="*/ 5129812 w 9662615"/>
              <a:gd name="connsiteY49" fmla="*/ 1521277 h 1679987"/>
              <a:gd name="connsiteX50" fmla="*/ 5059484 w 9662615"/>
              <a:gd name="connsiteY50" fmla="*/ 1546802 h 1679987"/>
              <a:gd name="connsiteX51" fmla="*/ 5038524 w 9662615"/>
              <a:gd name="connsiteY51" fmla="*/ 1545675 h 1679987"/>
              <a:gd name="connsiteX52" fmla="*/ 5026564 w 9662615"/>
              <a:gd name="connsiteY52" fmla="*/ 1545376 h 1679987"/>
              <a:gd name="connsiteX53" fmla="*/ 4969433 w 9662615"/>
              <a:gd name="connsiteY53" fmla="*/ 1550865 h 1679987"/>
              <a:gd name="connsiteX54" fmla="*/ 4929254 w 9662615"/>
              <a:gd name="connsiteY54" fmla="*/ 1563452 h 1679987"/>
              <a:gd name="connsiteX55" fmla="*/ 4871726 w 9662615"/>
              <a:gd name="connsiteY55" fmla="*/ 1570584 h 1679987"/>
              <a:gd name="connsiteX56" fmla="*/ 4843267 w 9662615"/>
              <a:gd name="connsiteY56" fmla="*/ 1561459 h 1679987"/>
              <a:gd name="connsiteX57" fmla="*/ 4821058 w 9662615"/>
              <a:gd name="connsiteY57" fmla="*/ 1553078 h 1679987"/>
              <a:gd name="connsiteX58" fmla="*/ 4791466 w 9662615"/>
              <a:gd name="connsiteY58" fmla="*/ 1561324 h 1679987"/>
              <a:gd name="connsiteX59" fmla="*/ 4784247 w 9662615"/>
              <a:gd name="connsiteY59" fmla="*/ 1562342 h 1679987"/>
              <a:gd name="connsiteX60" fmla="*/ 4739309 w 9662615"/>
              <a:gd name="connsiteY60" fmla="*/ 1553948 h 1679987"/>
              <a:gd name="connsiteX61" fmla="*/ 4697562 w 9662615"/>
              <a:gd name="connsiteY61" fmla="*/ 1551206 h 1679987"/>
              <a:gd name="connsiteX62" fmla="*/ 4650737 w 9662615"/>
              <a:gd name="connsiteY62" fmla="*/ 1537381 h 1679987"/>
              <a:gd name="connsiteX63" fmla="*/ 4583150 w 9662615"/>
              <a:gd name="connsiteY63" fmla="*/ 1529064 h 1679987"/>
              <a:gd name="connsiteX64" fmla="*/ 4521734 w 9662615"/>
              <a:gd name="connsiteY64" fmla="*/ 1529359 h 1679987"/>
              <a:gd name="connsiteX65" fmla="*/ 4382398 w 9662615"/>
              <a:gd name="connsiteY65" fmla="*/ 1534108 h 1679987"/>
              <a:gd name="connsiteX66" fmla="*/ 4221826 w 9662615"/>
              <a:gd name="connsiteY66" fmla="*/ 1500972 h 1679987"/>
              <a:gd name="connsiteX67" fmla="*/ 4096601 w 9662615"/>
              <a:gd name="connsiteY67" fmla="*/ 1521563 h 1679987"/>
              <a:gd name="connsiteX68" fmla="*/ 3879195 w 9662615"/>
              <a:gd name="connsiteY68" fmla="*/ 1679987 h 1679987"/>
              <a:gd name="connsiteX69" fmla="*/ 3833906 w 9662615"/>
              <a:gd name="connsiteY69" fmla="*/ 1516637 h 1679987"/>
              <a:gd name="connsiteX70" fmla="*/ 3696258 w 9662615"/>
              <a:gd name="connsiteY70" fmla="*/ 1537563 h 1679987"/>
              <a:gd name="connsiteX71" fmla="*/ 3594070 w 9662615"/>
              <a:gd name="connsiteY71" fmla="*/ 1509422 h 1679987"/>
              <a:gd name="connsiteX72" fmla="*/ 3565233 w 9662615"/>
              <a:gd name="connsiteY72" fmla="*/ 1515122 h 1679987"/>
              <a:gd name="connsiteX73" fmla="*/ 3560267 w 9662615"/>
              <a:gd name="connsiteY73" fmla="*/ 1516288 h 1679987"/>
              <a:gd name="connsiteX74" fmla="*/ 3540258 w 9662615"/>
              <a:gd name="connsiteY74" fmla="*/ 1516976 h 1679987"/>
              <a:gd name="connsiteX75" fmla="*/ 3534780 w 9662615"/>
              <a:gd name="connsiteY75" fmla="*/ 1522141 h 1679987"/>
              <a:gd name="connsiteX76" fmla="*/ 3504783 w 9662615"/>
              <a:gd name="connsiteY76" fmla="*/ 1526739 h 1679987"/>
              <a:gd name="connsiteX77" fmla="*/ 3430805 w 9662615"/>
              <a:gd name="connsiteY77" fmla="*/ 1542521 h 1679987"/>
              <a:gd name="connsiteX78" fmla="*/ 3292707 w 9662615"/>
              <a:gd name="connsiteY78" fmla="*/ 1520490 h 1679987"/>
              <a:gd name="connsiteX79" fmla="*/ 3187872 w 9662615"/>
              <a:gd name="connsiteY79" fmla="*/ 1519991 h 1679987"/>
              <a:gd name="connsiteX80" fmla="*/ 3148026 w 9662615"/>
              <a:gd name="connsiteY80" fmla="*/ 1524777 h 1679987"/>
              <a:gd name="connsiteX81" fmla="*/ 3092394 w 9662615"/>
              <a:gd name="connsiteY81" fmla="*/ 1528115 h 1679987"/>
              <a:gd name="connsiteX82" fmla="*/ 2994200 w 9662615"/>
              <a:gd name="connsiteY82" fmla="*/ 1537857 h 1679987"/>
              <a:gd name="connsiteX83" fmla="*/ 2862301 w 9662615"/>
              <a:gd name="connsiteY83" fmla="*/ 1544250 h 1679987"/>
              <a:gd name="connsiteX84" fmla="*/ 2766335 w 9662615"/>
              <a:gd name="connsiteY84" fmla="*/ 1527662 h 1679987"/>
              <a:gd name="connsiteX85" fmla="*/ 2757836 w 9662615"/>
              <a:gd name="connsiteY85" fmla="*/ 1531371 h 1679987"/>
              <a:gd name="connsiteX86" fmla="*/ 2691555 w 9662615"/>
              <a:gd name="connsiteY86" fmla="*/ 1530283 h 1679987"/>
              <a:gd name="connsiteX87" fmla="*/ 2491676 w 9662615"/>
              <a:gd name="connsiteY87" fmla="*/ 1500859 h 1679987"/>
              <a:gd name="connsiteX88" fmla="*/ 2378036 w 9662615"/>
              <a:gd name="connsiteY88" fmla="*/ 1520645 h 1679987"/>
              <a:gd name="connsiteX89" fmla="*/ 2284269 w 9662615"/>
              <a:gd name="connsiteY89" fmla="*/ 1503068 h 1679987"/>
              <a:gd name="connsiteX90" fmla="*/ 2207104 w 9662615"/>
              <a:gd name="connsiteY90" fmla="*/ 1508888 h 1679987"/>
              <a:gd name="connsiteX91" fmla="*/ 2149226 w 9662615"/>
              <a:gd name="connsiteY91" fmla="*/ 1523409 h 1679987"/>
              <a:gd name="connsiteX92" fmla="*/ 2084783 w 9662615"/>
              <a:gd name="connsiteY92" fmla="*/ 1524245 h 1679987"/>
              <a:gd name="connsiteX93" fmla="*/ 2070075 w 9662615"/>
              <a:gd name="connsiteY93" fmla="*/ 1511285 h 1679987"/>
              <a:gd name="connsiteX94" fmla="*/ 2001057 w 9662615"/>
              <a:gd name="connsiteY94" fmla="*/ 1516449 h 1679987"/>
              <a:gd name="connsiteX95" fmla="*/ 1896330 w 9662615"/>
              <a:gd name="connsiteY95" fmla="*/ 1525725 h 1679987"/>
              <a:gd name="connsiteX96" fmla="*/ 1835994 w 9662615"/>
              <a:gd name="connsiteY96" fmla="*/ 1527678 h 1679987"/>
              <a:gd name="connsiteX97" fmla="*/ 1671119 w 9662615"/>
              <a:gd name="connsiteY97" fmla="*/ 1536701 h 1679987"/>
              <a:gd name="connsiteX98" fmla="*/ 1601337 w 9662615"/>
              <a:gd name="connsiteY98" fmla="*/ 1548552 h 1679987"/>
              <a:gd name="connsiteX99" fmla="*/ 1407755 w 9662615"/>
              <a:gd name="connsiteY99" fmla="*/ 1571444 h 1679987"/>
              <a:gd name="connsiteX100" fmla="*/ 1271994 w 9662615"/>
              <a:gd name="connsiteY100" fmla="*/ 1579471 h 1679987"/>
              <a:gd name="connsiteX101" fmla="*/ 1249226 w 9662615"/>
              <a:gd name="connsiteY101" fmla="*/ 1583140 h 1679987"/>
              <a:gd name="connsiteX102" fmla="*/ 1217719 w 9662615"/>
              <a:gd name="connsiteY102" fmla="*/ 1580863 h 1679987"/>
              <a:gd name="connsiteX103" fmla="*/ 1091432 w 9662615"/>
              <a:gd name="connsiteY103" fmla="*/ 1571003 h 1679987"/>
              <a:gd name="connsiteX104" fmla="*/ 992039 w 9662615"/>
              <a:gd name="connsiteY104" fmla="*/ 1556662 h 1679987"/>
              <a:gd name="connsiteX105" fmla="*/ 868264 w 9662615"/>
              <a:gd name="connsiteY105" fmla="*/ 1566392 h 1679987"/>
              <a:gd name="connsiteX106" fmla="*/ 792765 w 9662615"/>
              <a:gd name="connsiteY106" fmla="*/ 1563102 h 1679987"/>
              <a:gd name="connsiteX107" fmla="*/ 669055 w 9662615"/>
              <a:gd name="connsiteY107" fmla="*/ 1543638 h 1679987"/>
              <a:gd name="connsiteX108" fmla="*/ 506152 w 9662615"/>
              <a:gd name="connsiteY108" fmla="*/ 1549124 h 1679987"/>
              <a:gd name="connsiteX109" fmla="*/ 472797 w 9662615"/>
              <a:gd name="connsiteY109" fmla="*/ 1568904 h 1679987"/>
              <a:gd name="connsiteX110" fmla="*/ 427864 w 9662615"/>
              <a:gd name="connsiteY110" fmla="*/ 1580848 h 1679987"/>
              <a:gd name="connsiteX111" fmla="*/ 408381 w 9662615"/>
              <a:gd name="connsiteY111" fmla="*/ 1552940 h 1679987"/>
              <a:gd name="connsiteX112" fmla="*/ 267163 w 9662615"/>
              <a:gd name="connsiteY112" fmla="*/ 1531913 h 1679987"/>
              <a:gd name="connsiteX113" fmla="*/ 196644 w 9662615"/>
              <a:gd name="connsiteY113" fmla="*/ 1524565 h 1679987"/>
              <a:gd name="connsiteX114" fmla="*/ 86819 w 9662615"/>
              <a:gd name="connsiteY114" fmla="*/ 1519517 h 1679987"/>
              <a:gd name="connsiteX115" fmla="*/ 53369 w 9662615"/>
              <a:gd name="connsiteY115" fmla="*/ 1516853 h 1679987"/>
              <a:gd name="connsiteX116" fmla="*/ 2359 w 9662615"/>
              <a:gd name="connsiteY116" fmla="*/ 1515247 h 1679987"/>
              <a:gd name="connsiteX117" fmla="*/ 0 w 9662615"/>
              <a:gd name="connsiteY117" fmla="*/ 1514932 h 1679987"/>
              <a:gd name="connsiteX118" fmla="*/ 0 w 9662615"/>
              <a:gd name="connsiteY118" fmla="*/ 0 h 1679987"/>
              <a:gd name="connsiteX0" fmla="*/ 0 w 9662615"/>
              <a:gd name="connsiteY0" fmla="*/ 0 h 1648182"/>
              <a:gd name="connsiteX1" fmla="*/ 9662615 w 9662615"/>
              <a:gd name="connsiteY1" fmla="*/ 0 h 1648182"/>
              <a:gd name="connsiteX2" fmla="*/ 9662615 w 9662615"/>
              <a:gd name="connsiteY2" fmla="*/ 1280346 h 1648182"/>
              <a:gd name="connsiteX3" fmla="*/ 9658420 w 9662615"/>
              <a:gd name="connsiteY3" fmla="*/ 1280106 h 1648182"/>
              <a:gd name="connsiteX4" fmla="*/ 9469546 w 9662615"/>
              <a:gd name="connsiteY4" fmla="*/ 1289837 h 1648182"/>
              <a:gd name="connsiteX5" fmla="*/ 9385895 w 9662615"/>
              <a:gd name="connsiteY5" fmla="*/ 1269203 h 1648182"/>
              <a:gd name="connsiteX6" fmla="*/ 9144767 w 9662615"/>
              <a:gd name="connsiteY6" fmla="*/ 1264120 h 1648182"/>
              <a:gd name="connsiteX7" fmla="*/ 8837252 w 9662615"/>
              <a:gd name="connsiteY7" fmla="*/ 1350515 h 1648182"/>
              <a:gd name="connsiteX8" fmla="*/ 8705466 w 9662615"/>
              <a:gd name="connsiteY8" fmla="*/ 1342419 h 1648182"/>
              <a:gd name="connsiteX9" fmla="*/ 8652221 w 9662615"/>
              <a:gd name="connsiteY9" fmla="*/ 1326906 h 1648182"/>
              <a:gd name="connsiteX10" fmla="*/ 8632312 w 9662615"/>
              <a:gd name="connsiteY10" fmla="*/ 1326025 h 1648182"/>
              <a:gd name="connsiteX11" fmla="*/ 8591582 w 9662615"/>
              <a:gd name="connsiteY11" fmla="*/ 1341666 h 1648182"/>
              <a:gd name="connsiteX12" fmla="*/ 8537336 w 9662615"/>
              <a:gd name="connsiteY12" fmla="*/ 1341684 h 1648182"/>
              <a:gd name="connsiteX13" fmla="*/ 8472508 w 9662615"/>
              <a:gd name="connsiteY13" fmla="*/ 1363109 h 1648182"/>
              <a:gd name="connsiteX14" fmla="*/ 8258477 w 9662615"/>
              <a:gd name="connsiteY14" fmla="*/ 1370666 h 1648182"/>
              <a:gd name="connsiteX15" fmla="*/ 8197961 w 9662615"/>
              <a:gd name="connsiteY15" fmla="*/ 1392804 h 1648182"/>
              <a:gd name="connsiteX16" fmla="*/ 8171196 w 9662615"/>
              <a:gd name="connsiteY16" fmla="*/ 1397216 h 1648182"/>
              <a:gd name="connsiteX17" fmla="*/ 8127667 w 9662615"/>
              <a:gd name="connsiteY17" fmla="*/ 1418254 h 1648182"/>
              <a:gd name="connsiteX18" fmla="*/ 7974579 w 9662615"/>
              <a:gd name="connsiteY18" fmla="*/ 1383439 h 1648182"/>
              <a:gd name="connsiteX19" fmla="*/ 7768351 w 9662615"/>
              <a:gd name="connsiteY19" fmla="*/ 1395051 h 1648182"/>
              <a:gd name="connsiteX20" fmla="*/ 7635985 w 9662615"/>
              <a:gd name="connsiteY20" fmla="*/ 1386363 h 1648182"/>
              <a:gd name="connsiteX21" fmla="*/ 7466069 w 9662615"/>
              <a:gd name="connsiteY21" fmla="*/ 1377654 h 1648182"/>
              <a:gd name="connsiteX22" fmla="*/ 7355642 w 9662615"/>
              <a:gd name="connsiteY22" fmla="*/ 1407761 h 1648182"/>
              <a:gd name="connsiteX23" fmla="*/ 7151610 w 9662615"/>
              <a:gd name="connsiteY23" fmla="*/ 1397856 h 1648182"/>
              <a:gd name="connsiteX24" fmla="*/ 7082147 w 9662615"/>
              <a:gd name="connsiteY24" fmla="*/ 1406113 h 1648182"/>
              <a:gd name="connsiteX25" fmla="*/ 7014958 w 9662615"/>
              <a:gd name="connsiteY25" fmla="*/ 1396883 h 1648182"/>
              <a:gd name="connsiteX26" fmla="*/ 6907567 w 9662615"/>
              <a:gd name="connsiteY26" fmla="*/ 1419149 h 1648182"/>
              <a:gd name="connsiteX27" fmla="*/ 6748428 w 9662615"/>
              <a:gd name="connsiteY27" fmla="*/ 1420308 h 1648182"/>
              <a:gd name="connsiteX28" fmla="*/ 6654257 w 9662615"/>
              <a:gd name="connsiteY28" fmla="*/ 1424143 h 1648182"/>
              <a:gd name="connsiteX29" fmla="*/ 6620123 w 9662615"/>
              <a:gd name="connsiteY29" fmla="*/ 1430535 h 1648182"/>
              <a:gd name="connsiteX30" fmla="*/ 6571355 w 9662615"/>
              <a:gd name="connsiteY30" fmla="*/ 1436144 h 1648182"/>
              <a:gd name="connsiteX31" fmla="*/ 6486557 w 9662615"/>
              <a:gd name="connsiteY31" fmla="*/ 1449861 h 1648182"/>
              <a:gd name="connsiteX32" fmla="*/ 6370419 w 9662615"/>
              <a:gd name="connsiteY32" fmla="*/ 1461649 h 1648182"/>
              <a:gd name="connsiteX33" fmla="*/ 6278839 w 9662615"/>
              <a:gd name="connsiteY33" fmla="*/ 1449160 h 1648182"/>
              <a:gd name="connsiteX34" fmla="*/ 6272455 w 9662615"/>
              <a:gd name="connsiteY34" fmla="*/ 1453191 h 1648182"/>
              <a:gd name="connsiteX35" fmla="*/ 6212659 w 9662615"/>
              <a:gd name="connsiteY35" fmla="*/ 1454850 h 1648182"/>
              <a:gd name="connsiteX36" fmla="*/ 6069317 w 9662615"/>
              <a:gd name="connsiteY36" fmla="*/ 1445838 h 1648182"/>
              <a:gd name="connsiteX37" fmla="*/ 5878477 w 9662615"/>
              <a:gd name="connsiteY37" fmla="*/ 1439180 h 1648182"/>
              <a:gd name="connsiteX38" fmla="*/ 5838387 w 9662615"/>
              <a:gd name="connsiteY38" fmla="*/ 1444679 h 1648182"/>
              <a:gd name="connsiteX39" fmla="*/ 5771136 w 9662615"/>
              <a:gd name="connsiteY39" fmla="*/ 1453639 h 1648182"/>
              <a:gd name="connsiteX40" fmla="*/ 5724081 w 9662615"/>
              <a:gd name="connsiteY40" fmla="*/ 1470431 h 1648182"/>
              <a:gd name="connsiteX41" fmla="*/ 5666577 w 9662615"/>
              <a:gd name="connsiteY41" fmla="*/ 1473921 h 1648182"/>
              <a:gd name="connsiteX42" fmla="*/ 5649068 w 9662615"/>
              <a:gd name="connsiteY42" fmla="*/ 1461676 h 1648182"/>
              <a:gd name="connsiteX43" fmla="*/ 5588902 w 9662615"/>
              <a:gd name="connsiteY43" fmla="*/ 1469647 h 1648182"/>
              <a:gd name="connsiteX44" fmla="*/ 5498090 w 9662615"/>
              <a:gd name="connsiteY44" fmla="*/ 1483173 h 1648182"/>
              <a:gd name="connsiteX45" fmla="*/ 5444641 w 9662615"/>
              <a:gd name="connsiteY45" fmla="*/ 1487602 h 1648182"/>
              <a:gd name="connsiteX46" fmla="*/ 5299812 w 9662615"/>
              <a:gd name="connsiteY46" fmla="*/ 1503362 h 1648182"/>
              <a:gd name="connsiteX47" fmla="*/ 5213947 w 9662615"/>
              <a:gd name="connsiteY47" fmla="*/ 1516637 h 1648182"/>
              <a:gd name="connsiteX48" fmla="*/ 5090342 w 9662615"/>
              <a:gd name="connsiteY48" fmla="*/ 1546680 h 1648182"/>
              <a:gd name="connsiteX49" fmla="*/ 5129812 w 9662615"/>
              <a:gd name="connsiteY49" fmla="*/ 1521277 h 1648182"/>
              <a:gd name="connsiteX50" fmla="*/ 5059484 w 9662615"/>
              <a:gd name="connsiteY50" fmla="*/ 1546802 h 1648182"/>
              <a:gd name="connsiteX51" fmla="*/ 5038524 w 9662615"/>
              <a:gd name="connsiteY51" fmla="*/ 1545675 h 1648182"/>
              <a:gd name="connsiteX52" fmla="*/ 5026564 w 9662615"/>
              <a:gd name="connsiteY52" fmla="*/ 1545376 h 1648182"/>
              <a:gd name="connsiteX53" fmla="*/ 4969433 w 9662615"/>
              <a:gd name="connsiteY53" fmla="*/ 1550865 h 1648182"/>
              <a:gd name="connsiteX54" fmla="*/ 4929254 w 9662615"/>
              <a:gd name="connsiteY54" fmla="*/ 1563452 h 1648182"/>
              <a:gd name="connsiteX55" fmla="*/ 4871726 w 9662615"/>
              <a:gd name="connsiteY55" fmla="*/ 1570584 h 1648182"/>
              <a:gd name="connsiteX56" fmla="*/ 4843267 w 9662615"/>
              <a:gd name="connsiteY56" fmla="*/ 1561459 h 1648182"/>
              <a:gd name="connsiteX57" fmla="*/ 4821058 w 9662615"/>
              <a:gd name="connsiteY57" fmla="*/ 1553078 h 1648182"/>
              <a:gd name="connsiteX58" fmla="*/ 4791466 w 9662615"/>
              <a:gd name="connsiteY58" fmla="*/ 1561324 h 1648182"/>
              <a:gd name="connsiteX59" fmla="*/ 4784247 w 9662615"/>
              <a:gd name="connsiteY59" fmla="*/ 1562342 h 1648182"/>
              <a:gd name="connsiteX60" fmla="*/ 4739309 w 9662615"/>
              <a:gd name="connsiteY60" fmla="*/ 1553948 h 1648182"/>
              <a:gd name="connsiteX61" fmla="*/ 4697562 w 9662615"/>
              <a:gd name="connsiteY61" fmla="*/ 1551206 h 1648182"/>
              <a:gd name="connsiteX62" fmla="*/ 4650737 w 9662615"/>
              <a:gd name="connsiteY62" fmla="*/ 1537381 h 1648182"/>
              <a:gd name="connsiteX63" fmla="*/ 4583150 w 9662615"/>
              <a:gd name="connsiteY63" fmla="*/ 1529064 h 1648182"/>
              <a:gd name="connsiteX64" fmla="*/ 4521734 w 9662615"/>
              <a:gd name="connsiteY64" fmla="*/ 1529359 h 1648182"/>
              <a:gd name="connsiteX65" fmla="*/ 4382398 w 9662615"/>
              <a:gd name="connsiteY65" fmla="*/ 1534108 h 1648182"/>
              <a:gd name="connsiteX66" fmla="*/ 4221826 w 9662615"/>
              <a:gd name="connsiteY66" fmla="*/ 1500972 h 1648182"/>
              <a:gd name="connsiteX67" fmla="*/ 4096601 w 9662615"/>
              <a:gd name="connsiteY67" fmla="*/ 1521563 h 1648182"/>
              <a:gd name="connsiteX68" fmla="*/ 4058099 w 9662615"/>
              <a:gd name="connsiteY68" fmla="*/ 1648182 h 1648182"/>
              <a:gd name="connsiteX69" fmla="*/ 3833906 w 9662615"/>
              <a:gd name="connsiteY69" fmla="*/ 1516637 h 1648182"/>
              <a:gd name="connsiteX70" fmla="*/ 3696258 w 9662615"/>
              <a:gd name="connsiteY70" fmla="*/ 1537563 h 1648182"/>
              <a:gd name="connsiteX71" fmla="*/ 3594070 w 9662615"/>
              <a:gd name="connsiteY71" fmla="*/ 1509422 h 1648182"/>
              <a:gd name="connsiteX72" fmla="*/ 3565233 w 9662615"/>
              <a:gd name="connsiteY72" fmla="*/ 1515122 h 1648182"/>
              <a:gd name="connsiteX73" fmla="*/ 3560267 w 9662615"/>
              <a:gd name="connsiteY73" fmla="*/ 1516288 h 1648182"/>
              <a:gd name="connsiteX74" fmla="*/ 3540258 w 9662615"/>
              <a:gd name="connsiteY74" fmla="*/ 1516976 h 1648182"/>
              <a:gd name="connsiteX75" fmla="*/ 3534780 w 9662615"/>
              <a:gd name="connsiteY75" fmla="*/ 1522141 h 1648182"/>
              <a:gd name="connsiteX76" fmla="*/ 3504783 w 9662615"/>
              <a:gd name="connsiteY76" fmla="*/ 1526739 h 1648182"/>
              <a:gd name="connsiteX77" fmla="*/ 3430805 w 9662615"/>
              <a:gd name="connsiteY77" fmla="*/ 1542521 h 1648182"/>
              <a:gd name="connsiteX78" fmla="*/ 3292707 w 9662615"/>
              <a:gd name="connsiteY78" fmla="*/ 1520490 h 1648182"/>
              <a:gd name="connsiteX79" fmla="*/ 3187872 w 9662615"/>
              <a:gd name="connsiteY79" fmla="*/ 1519991 h 1648182"/>
              <a:gd name="connsiteX80" fmla="*/ 3148026 w 9662615"/>
              <a:gd name="connsiteY80" fmla="*/ 1524777 h 1648182"/>
              <a:gd name="connsiteX81" fmla="*/ 3092394 w 9662615"/>
              <a:gd name="connsiteY81" fmla="*/ 1528115 h 1648182"/>
              <a:gd name="connsiteX82" fmla="*/ 2994200 w 9662615"/>
              <a:gd name="connsiteY82" fmla="*/ 1537857 h 1648182"/>
              <a:gd name="connsiteX83" fmla="*/ 2862301 w 9662615"/>
              <a:gd name="connsiteY83" fmla="*/ 1544250 h 1648182"/>
              <a:gd name="connsiteX84" fmla="*/ 2766335 w 9662615"/>
              <a:gd name="connsiteY84" fmla="*/ 1527662 h 1648182"/>
              <a:gd name="connsiteX85" fmla="*/ 2757836 w 9662615"/>
              <a:gd name="connsiteY85" fmla="*/ 1531371 h 1648182"/>
              <a:gd name="connsiteX86" fmla="*/ 2691555 w 9662615"/>
              <a:gd name="connsiteY86" fmla="*/ 1530283 h 1648182"/>
              <a:gd name="connsiteX87" fmla="*/ 2491676 w 9662615"/>
              <a:gd name="connsiteY87" fmla="*/ 1500859 h 1648182"/>
              <a:gd name="connsiteX88" fmla="*/ 2378036 w 9662615"/>
              <a:gd name="connsiteY88" fmla="*/ 1520645 h 1648182"/>
              <a:gd name="connsiteX89" fmla="*/ 2284269 w 9662615"/>
              <a:gd name="connsiteY89" fmla="*/ 1503068 h 1648182"/>
              <a:gd name="connsiteX90" fmla="*/ 2207104 w 9662615"/>
              <a:gd name="connsiteY90" fmla="*/ 1508888 h 1648182"/>
              <a:gd name="connsiteX91" fmla="*/ 2149226 w 9662615"/>
              <a:gd name="connsiteY91" fmla="*/ 1523409 h 1648182"/>
              <a:gd name="connsiteX92" fmla="*/ 2084783 w 9662615"/>
              <a:gd name="connsiteY92" fmla="*/ 1524245 h 1648182"/>
              <a:gd name="connsiteX93" fmla="*/ 2070075 w 9662615"/>
              <a:gd name="connsiteY93" fmla="*/ 1511285 h 1648182"/>
              <a:gd name="connsiteX94" fmla="*/ 2001057 w 9662615"/>
              <a:gd name="connsiteY94" fmla="*/ 1516449 h 1648182"/>
              <a:gd name="connsiteX95" fmla="*/ 1896330 w 9662615"/>
              <a:gd name="connsiteY95" fmla="*/ 1525725 h 1648182"/>
              <a:gd name="connsiteX96" fmla="*/ 1835994 w 9662615"/>
              <a:gd name="connsiteY96" fmla="*/ 1527678 h 1648182"/>
              <a:gd name="connsiteX97" fmla="*/ 1671119 w 9662615"/>
              <a:gd name="connsiteY97" fmla="*/ 1536701 h 1648182"/>
              <a:gd name="connsiteX98" fmla="*/ 1601337 w 9662615"/>
              <a:gd name="connsiteY98" fmla="*/ 1548552 h 1648182"/>
              <a:gd name="connsiteX99" fmla="*/ 1407755 w 9662615"/>
              <a:gd name="connsiteY99" fmla="*/ 1571444 h 1648182"/>
              <a:gd name="connsiteX100" fmla="*/ 1271994 w 9662615"/>
              <a:gd name="connsiteY100" fmla="*/ 1579471 h 1648182"/>
              <a:gd name="connsiteX101" fmla="*/ 1249226 w 9662615"/>
              <a:gd name="connsiteY101" fmla="*/ 1583140 h 1648182"/>
              <a:gd name="connsiteX102" fmla="*/ 1217719 w 9662615"/>
              <a:gd name="connsiteY102" fmla="*/ 1580863 h 1648182"/>
              <a:gd name="connsiteX103" fmla="*/ 1091432 w 9662615"/>
              <a:gd name="connsiteY103" fmla="*/ 1571003 h 1648182"/>
              <a:gd name="connsiteX104" fmla="*/ 992039 w 9662615"/>
              <a:gd name="connsiteY104" fmla="*/ 1556662 h 1648182"/>
              <a:gd name="connsiteX105" fmla="*/ 868264 w 9662615"/>
              <a:gd name="connsiteY105" fmla="*/ 1566392 h 1648182"/>
              <a:gd name="connsiteX106" fmla="*/ 792765 w 9662615"/>
              <a:gd name="connsiteY106" fmla="*/ 1563102 h 1648182"/>
              <a:gd name="connsiteX107" fmla="*/ 669055 w 9662615"/>
              <a:gd name="connsiteY107" fmla="*/ 1543638 h 1648182"/>
              <a:gd name="connsiteX108" fmla="*/ 506152 w 9662615"/>
              <a:gd name="connsiteY108" fmla="*/ 1549124 h 1648182"/>
              <a:gd name="connsiteX109" fmla="*/ 472797 w 9662615"/>
              <a:gd name="connsiteY109" fmla="*/ 1568904 h 1648182"/>
              <a:gd name="connsiteX110" fmla="*/ 427864 w 9662615"/>
              <a:gd name="connsiteY110" fmla="*/ 1580848 h 1648182"/>
              <a:gd name="connsiteX111" fmla="*/ 408381 w 9662615"/>
              <a:gd name="connsiteY111" fmla="*/ 1552940 h 1648182"/>
              <a:gd name="connsiteX112" fmla="*/ 267163 w 9662615"/>
              <a:gd name="connsiteY112" fmla="*/ 1531913 h 1648182"/>
              <a:gd name="connsiteX113" fmla="*/ 196644 w 9662615"/>
              <a:gd name="connsiteY113" fmla="*/ 1524565 h 1648182"/>
              <a:gd name="connsiteX114" fmla="*/ 86819 w 9662615"/>
              <a:gd name="connsiteY114" fmla="*/ 1519517 h 1648182"/>
              <a:gd name="connsiteX115" fmla="*/ 53369 w 9662615"/>
              <a:gd name="connsiteY115" fmla="*/ 1516853 h 1648182"/>
              <a:gd name="connsiteX116" fmla="*/ 2359 w 9662615"/>
              <a:gd name="connsiteY116" fmla="*/ 1515247 h 1648182"/>
              <a:gd name="connsiteX117" fmla="*/ 0 w 9662615"/>
              <a:gd name="connsiteY117" fmla="*/ 1514932 h 1648182"/>
              <a:gd name="connsiteX118" fmla="*/ 0 w 9662615"/>
              <a:gd name="connsiteY118" fmla="*/ 0 h 1648182"/>
              <a:gd name="connsiteX0" fmla="*/ 0 w 9662615"/>
              <a:gd name="connsiteY0" fmla="*/ 0 h 1648182"/>
              <a:gd name="connsiteX1" fmla="*/ 9662615 w 9662615"/>
              <a:gd name="connsiteY1" fmla="*/ 0 h 1648182"/>
              <a:gd name="connsiteX2" fmla="*/ 9662615 w 9662615"/>
              <a:gd name="connsiteY2" fmla="*/ 1280346 h 1648182"/>
              <a:gd name="connsiteX3" fmla="*/ 9658420 w 9662615"/>
              <a:gd name="connsiteY3" fmla="*/ 1280106 h 1648182"/>
              <a:gd name="connsiteX4" fmla="*/ 9469546 w 9662615"/>
              <a:gd name="connsiteY4" fmla="*/ 1289837 h 1648182"/>
              <a:gd name="connsiteX5" fmla="*/ 9385895 w 9662615"/>
              <a:gd name="connsiteY5" fmla="*/ 1269203 h 1648182"/>
              <a:gd name="connsiteX6" fmla="*/ 9144767 w 9662615"/>
              <a:gd name="connsiteY6" fmla="*/ 1264120 h 1648182"/>
              <a:gd name="connsiteX7" fmla="*/ 8837252 w 9662615"/>
              <a:gd name="connsiteY7" fmla="*/ 1350515 h 1648182"/>
              <a:gd name="connsiteX8" fmla="*/ 8705466 w 9662615"/>
              <a:gd name="connsiteY8" fmla="*/ 1342419 h 1648182"/>
              <a:gd name="connsiteX9" fmla="*/ 8652221 w 9662615"/>
              <a:gd name="connsiteY9" fmla="*/ 1326906 h 1648182"/>
              <a:gd name="connsiteX10" fmla="*/ 8632312 w 9662615"/>
              <a:gd name="connsiteY10" fmla="*/ 1326025 h 1648182"/>
              <a:gd name="connsiteX11" fmla="*/ 8591582 w 9662615"/>
              <a:gd name="connsiteY11" fmla="*/ 1341666 h 1648182"/>
              <a:gd name="connsiteX12" fmla="*/ 8537336 w 9662615"/>
              <a:gd name="connsiteY12" fmla="*/ 1341684 h 1648182"/>
              <a:gd name="connsiteX13" fmla="*/ 8472508 w 9662615"/>
              <a:gd name="connsiteY13" fmla="*/ 1363109 h 1648182"/>
              <a:gd name="connsiteX14" fmla="*/ 8258477 w 9662615"/>
              <a:gd name="connsiteY14" fmla="*/ 1370666 h 1648182"/>
              <a:gd name="connsiteX15" fmla="*/ 8197961 w 9662615"/>
              <a:gd name="connsiteY15" fmla="*/ 1392804 h 1648182"/>
              <a:gd name="connsiteX16" fmla="*/ 8171196 w 9662615"/>
              <a:gd name="connsiteY16" fmla="*/ 1397216 h 1648182"/>
              <a:gd name="connsiteX17" fmla="*/ 8127667 w 9662615"/>
              <a:gd name="connsiteY17" fmla="*/ 1418254 h 1648182"/>
              <a:gd name="connsiteX18" fmla="*/ 7974579 w 9662615"/>
              <a:gd name="connsiteY18" fmla="*/ 1383439 h 1648182"/>
              <a:gd name="connsiteX19" fmla="*/ 7768351 w 9662615"/>
              <a:gd name="connsiteY19" fmla="*/ 1395051 h 1648182"/>
              <a:gd name="connsiteX20" fmla="*/ 7635985 w 9662615"/>
              <a:gd name="connsiteY20" fmla="*/ 1386363 h 1648182"/>
              <a:gd name="connsiteX21" fmla="*/ 7466069 w 9662615"/>
              <a:gd name="connsiteY21" fmla="*/ 1377654 h 1648182"/>
              <a:gd name="connsiteX22" fmla="*/ 7355642 w 9662615"/>
              <a:gd name="connsiteY22" fmla="*/ 1407761 h 1648182"/>
              <a:gd name="connsiteX23" fmla="*/ 7151610 w 9662615"/>
              <a:gd name="connsiteY23" fmla="*/ 1397856 h 1648182"/>
              <a:gd name="connsiteX24" fmla="*/ 7082147 w 9662615"/>
              <a:gd name="connsiteY24" fmla="*/ 1406113 h 1648182"/>
              <a:gd name="connsiteX25" fmla="*/ 7014958 w 9662615"/>
              <a:gd name="connsiteY25" fmla="*/ 1396883 h 1648182"/>
              <a:gd name="connsiteX26" fmla="*/ 6907567 w 9662615"/>
              <a:gd name="connsiteY26" fmla="*/ 1419149 h 1648182"/>
              <a:gd name="connsiteX27" fmla="*/ 6748428 w 9662615"/>
              <a:gd name="connsiteY27" fmla="*/ 1420308 h 1648182"/>
              <a:gd name="connsiteX28" fmla="*/ 6654257 w 9662615"/>
              <a:gd name="connsiteY28" fmla="*/ 1424143 h 1648182"/>
              <a:gd name="connsiteX29" fmla="*/ 6620123 w 9662615"/>
              <a:gd name="connsiteY29" fmla="*/ 1430535 h 1648182"/>
              <a:gd name="connsiteX30" fmla="*/ 6571355 w 9662615"/>
              <a:gd name="connsiteY30" fmla="*/ 1436144 h 1648182"/>
              <a:gd name="connsiteX31" fmla="*/ 6486557 w 9662615"/>
              <a:gd name="connsiteY31" fmla="*/ 1449861 h 1648182"/>
              <a:gd name="connsiteX32" fmla="*/ 6370419 w 9662615"/>
              <a:gd name="connsiteY32" fmla="*/ 1461649 h 1648182"/>
              <a:gd name="connsiteX33" fmla="*/ 6278839 w 9662615"/>
              <a:gd name="connsiteY33" fmla="*/ 1449160 h 1648182"/>
              <a:gd name="connsiteX34" fmla="*/ 6272455 w 9662615"/>
              <a:gd name="connsiteY34" fmla="*/ 1453191 h 1648182"/>
              <a:gd name="connsiteX35" fmla="*/ 6212659 w 9662615"/>
              <a:gd name="connsiteY35" fmla="*/ 1454850 h 1648182"/>
              <a:gd name="connsiteX36" fmla="*/ 6069317 w 9662615"/>
              <a:gd name="connsiteY36" fmla="*/ 1445838 h 1648182"/>
              <a:gd name="connsiteX37" fmla="*/ 5878477 w 9662615"/>
              <a:gd name="connsiteY37" fmla="*/ 1439180 h 1648182"/>
              <a:gd name="connsiteX38" fmla="*/ 5838387 w 9662615"/>
              <a:gd name="connsiteY38" fmla="*/ 1444679 h 1648182"/>
              <a:gd name="connsiteX39" fmla="*/ 5771136 w 9662615"/>
              <a:gd name="connsiteY39" fmla="*/ 1453639 h 1648182"/>
              <a:gd name="connsiteX40" fmla="*/ 5724081 w 9662615"/>
              <a:gd name="connsiteY40" fmla="*/ 1470431 h 1648182"/>
              <a:gd name="connsiteX41" fmla="*/ 5666577 w 9662615"/>
              <a:gd name="connsiteY41" fmla="*/ 1473921 h 1648182"/>
              <a:gd name="connsiteX42" fmla="*/ 5649068 w 9662615"/>
              <a:gd name="connsiteY42" fmla="*/ 1461676 h 1648182"/>
              <a:gd name="connsiteX43" fmla="*/ 5588902 w 9662615"/>
              <a:gd name="connsiteY43" fmla="*/ 1469647 h 1648182"/>
              <a:gd name="connsiteX44" fmla="*/ 5498090 w 9662615"/>
              <a:gd name="connsiteY44" fmla="*/ 1483173 h 1648182"/>
              <a:gd name="connsiteX45" fmla="*/ 5444641 w 9662615"/>
              <a:gd name="connsiteY45" fmla="*/ 1487602 h 1648182"/>
              <a:gd name="connsiteX46" fmla="*/ 5299812 w 9662615"/>
              <a:gd name="connsiteY46" fmla="*/ 1503362 h 1648182"/>
              <a:gd name="connsiteX47" fmla="*/ 5213947 w 9662615"/>
              <a:gd name="connsiteY47" fmla="*/ 1516637 h 1648182"/>
              <a:gd name="connsiteX48" fmla="*/ 5090342 w 9662615"/>
              <a:gd name="connsiteY48" fmla="*/ 1546680 h 1648182"/>
              <a:gd name="connsiteX49" fmla="*/ 5129812 w 9662615"/>
              <a:gd name="connsiteY49" fmla="*/ 1521277 h 1648182"/>
              <a:gd name="connsiteX50" fmla="*/ 5059484 w 9662615"/>
              <a:gd name="connsiteY50" fmla="*/ 1546802 h 1648182"/>
              <a:gd name="connsiteX51" fmla="*/ 5038524 w 9662615"/>
              <a:gd name="connsiteY51" fmla="*/ 1545675 h 1648182"/>
              <a:gd name="connsiteX52" fmla="*/ 5026564 w 9662615"/>
              <a:gd name="connsiteY52" fmla="*/ 1545376 h 1648182"/>
              <a:gd name="connsiteX53" fmla="*/ 4969433 w 9662615"/>
              <a:gd name="connsiteY53" fmla="*/ 1550865 h 1648182"/>
              <a:gd name="connsiteX54" fmla="*/ 4929254 w 9662615"/>
              <a:gd name="connsiteY54" fmla="*/ 1563452 h 1648182"/>
              <a:gd name="connsiteX55" fmla="*/ 4871726 w 9662615"/>
              <a:gd name="connsiteY55" fmla="*/ 1570584 h 1648182"/>
              <a:gd name="connsiteX56" fmla="*/ 4843267 w 9662615"/>
              <a:gd name="connsiteY56" fmla="*/ 1561459 h 1648182"/>
              <a:gd name="connsiteX57" fmla="*/ 4821058 w 9662615"/>
              <a:gd name="connsiteY57" fmla="*/ 1553078 h 1648182"/>
              <a:gd name="connsiteX58" fmla="*/ 4791466 w 9662615"/>
              <a:gd name="connsiteY58" fmla="*/ 1561324 h 1648182"/>
              <a:gd name="connsiteX59" fmla="*/ 4784247 w 9662615"/>
              <a:gd name="connsiteY59" fmla="*/ 1562342 h 1648182"/>
              <a:gd name="connsiteX60" fmla="*/ 4739309 w 9662615"/>
              <a:gd name="connsiteY60" fmla="*/ 1553948 h 1648182"/>
              <a:gd name="connsiteX61" fmla="*/ 4697562 w 9662615"/>
              <a:gd name="connsiteY61" fmla="*/ 1551206 h 1648182"/>
              <a:gd name="connsiteX62" fmla="*/ 4650737 w 9662615"/>
              <a:gd name="connsiteY62" fmla="*/ 1537381 h 1648182"/>
              <a:gd name="connsiteX63" fmla="*/ 4583150 w 9662615"/>
              <a:gd name="connsiteY63" fmla="*/ 1529064 h 1648182"/>
              <a:gd name="connsiteX64" fmla="*/ 4521734 w 9662615"/>
              <a:gd name="connsiteY64" fmla="*/ 1529359 h 1648182"/>
              <a:gd name="connsiteX65" fmla="*/ 4382398 w 9662615"/>
              <a:gd name="connsiteY65" fmla="*/ 1534108 h 1648182"/>
              <a:gd name="connsiteX66" fmla="*/ 4221826 w 9662615"/>
              <a:gd name="connsiteY66" fmla="*/ 1500972 h 1648182"/>
              <a:gd name="connsiteX67" fmla="*/ 4096601 w 9662615"/>
              <a:gd name="connsiteY67" fmla="*/ 1521563 h 1648182"/>
              <a:gd name="connsiteX68" fmla="*/ 4058099 w 9662615"/>
              <a:gd name="connsiteY68" fmla="*/ 1648182 h 1648182"/>
              <a:gd name="connsiteX69" fmla="*/ 3833906 w 9662615"/>
              <a:gd name="connsiteY69" fmla="*/ 1516637 h 1648182"/>
              <a:gd name="connsiteX70" fmla="*/ 3696258 w 9662615"/>
              <a:gd name="connsiteY70" fmla="*/ 1537563 h 1648182"/>
              <a:gd name="connsiteX71" fmla="*/ 3594070 w 9662615"/>
              <a:gd name="connsiteY71" fmla="*/ 1509422 h 1648182"/>
              <a:gd name="connsiteX72" fmla="*/ 3565233 w 9662615"/>
              <a:gd name="connsiteY72" fmla="*/ 1515122 h 1648182"/>
              <a:gd name="connsiteX73" fmla="*/ 3560267 w 9662615"/>
              <a:gd name="connsiteY73" fmla="*/ 1516288 h 1648182"/>
              <a:gd name="connsiteX74" fmla="*/ 3540258 w 9662615"/>
              <a:gd name="connsiteY74" fmla="*/ 1516976 h 1648182"/>
              <a:gd name="connsiteX75" fmla="*/ 3534780 w 9662615"/>
              <a:gd name="connsiteY75" fmla="*/ 1522141 h 1648182"/>
              <a:gd name="connsiteX76" fmla="*/ 3504783 w 9662615"/>
              <a:gd name="connsiteY76" fmla="*/ 1526739 h 1648182"/>
              <a:gd name="connsiteX77" fmla="*/ 3430805 w 9662615"/>
              <a:gd name="connsiteY77" fmla="*/ 1542521 h 1648182"/>
              <a:gd name="connsiteX78" fmla="*/ 3292707 w 9662615"/>
              <a:gd name="connsiteY78" fmla="*/ 1520490 h 1648182"/>
              <a:gd name="connsiteX79" fmla="*/ 3187872 w 9662615"/>
              <a:gd name="connsiteY79" fmla="*/ 1519991 h 1648182"/>
              <a:gd name="connsiteX80" fmla="*/ 3148026 w 9662615"/>
              <a:gd name="connsiteY80" fmla="*/ 1524777 h 1648182"/>
              <a:gd name="connsiteX81" fmla="*/ 3092394 w 9662615"/>
              <a:gd name="connsiteY81" fmla="*/ 1528115 h 1648182"/>
              <a:gd name="connsiteX82" fmla="*/ 2994200 w 9662615"/>
              <a:gd name="connsiteY82" fmla="*/ 1537857 h 1648182"/>
              <a:gd name="connsiteX83" fmla="*/ 2862301 w 9662615"/>
              <a:gd name="connsiteY83" fmla="*/ 1544250 h 1648182"/>
              <a:gd name="connsiteX84" fmla="*/ 2766335 w 9662615"/>
              <a:gd name="connsiteY84" fmla="*/ 1527662 h 1648182"/>
              <a:gd name="connsiteX85" fmla="*/ 2757836 w 9662615"/>
              <a:gd name="connsiteY85" fmla="*/ 1531371 h 1648182"/>
              <a:gd name="connsiteX86" fmla="*/ 2691555 w 9662615"/>
              <a:gd name="connsiteY86" fmla="*/ 1530283 h 1648182"/>
              <a:gd name="connsiteX87" fmla="*/ 2491676 w 9662615"/>
              <a:gd name="connsiteY87" fmla="*/ 1500859 h 1648182"/>
              <a:gd name="connsiteX88" fmla="*/ 2378036 w 9662615"/>
              <a:gd name="connsiteY88" fmla="*/ 1520645 h 1648182"/>
              <a:gd name="connsiteX89" fmla="*/ 2284269 w 9662615"/>
              <a:gd name="connsiteY89" fmla="*/ 1503068 h 1648182"/>
              <a:gd name="connsiteX90" fmla="*/ 2207104 w 9662615"/>
              <a:gd name="connsiteY90" fmla="*/ 1508888 h 1648182"/>
              <a:gd name="connsiteX91" fmla="*/ 2149226 w 9662615"/>
              <a:gd name="connsiteY91" fmla="*/ 1523409 h 1648182"/>
              <a:gd name="connsiteX92" fmla="*/ 2084783 w 9662615"/>
              <a:gd name="connsiteY92" fmla="*/ 1524245 h 1648182"/>
              <a:gd name="connsiteX93" fmla="*/ 2070075 w 9662615"/>
              <a:gd name="connsiteY93" fmla="*/ 1511285 h 1648182"/>
              <a:gd name="connsiteX94" fmla="*/ 2001057 w 9662615"/>
              <a:gd name="connsiteY94" fmla="*/ 1516449 h 1648182"/>
              <a:gd name="connsiteX95" fmla="*/ 1896330 w 9662615"/>
              <a:gd name="connsiteY95" fmla="*/ 1525725 h 1648182"/>
              <a:gd name="connsiteX96" fmla="*/ 1835994 w 9662615"/>
              <a:gd name="connsiteY96" fmla="*/ 1527678 h 1648182"/>
              <a:gd name="connsiteX97" fmla="*/ 1671119 w 9662615"/>
              <a:gd name="connsiteY97" fmla="*/ 1536701 h 1648182"/>
              <a:gd name="connsiteX98" fmla="*/ 1601337 w 9662615"/>
              <a:gd name="connsiteY98" fmla="*/ 1548552 h 1648182"/>
              <a:gd name="connsiteX99" fmla="*/ 1407755 w 9662615"/>
              <a:gd name="connsiteY99" fmla="*/ 1571444 h 1648182"/>
              <a:gd name="connsiteX100" fmla="*/ 1271994 w 9662615"/>
              <a:gd name="connsiteY100" fmla="*/ 1579471 h 1648182"/>
              <a:gd name="connsiteX101" fmla="*/ 1249226 w 9662615"/>
              <a:gd name="connsiteY101" fmla="*/ 1583140 h 1648182"/>
              <a:gd name="connsiteX102" fmla="*/ 1217719 w 9662615"/>
              <a:gd name="connsiteY102" fmla="*/ 1580863 h 1648182"/>
              <a:gd name="connsiteX103" fmla="*/ 1091432 w 9662615"/>
              <a:gd name="connsiteY103" fmla="*/ 1571003 h 1648182"/>
              <a:gd name="connsiteX104" fmla="*/ 992039 w 9662615"/>
              <a:gd name="connsiteY104" fmla="*/ 1556662 h 1648182"/>
              <a:gd name="connsiteX105" fmla="*/ 868264 w 9662615"/>
              <a:gd name="connsiteY105" fmla="*/ 1566392 h 1648182"/>
              <a:gd name="connsiteX106" fmla="*/ 792765 w 9662615"/>
              <a:gd name="connsiteY106" fmla="*/ 1563102 h 1648182"/>
              <a:gd name="connsiteX107" fmla="*/ 669055 w 9662615"/>
              <a:gd name="connsiteY107" fmla="*/ 1543638 h 1648182"/>
              <a:gd name="connsiteX108" fmla="*/ 506152 w 9662615"/>
              <a:gd name="connsiteY108" fmla="*/ 1549124 h 1648182"/>
              <a:gd name="connsiteX109" fmla="*/ 472797 w 9662615"/>
              <a:gd name="connsiteY109" fmla="*/ 1568904 h 1648182"/>
              <a:gd name="connsiteX110" fmla="*/ 427864 w 9662615"/>
              <a:gd name="connsiteY110" fmla="*/ 1580848 h 1648182"/>
              <a:gd name="connsiteX111" fmla="*/ 408381 w 9662615"/>
              <a:gd name="connsiteY111" fmla="*/ 1552940 h 1648182"/>
              <a:gd name="connsiteX112" fmla="*/ 267163 w 9662615"/>
              <a:gd name="connsiteY112" fmla="*/ 1531913 h 1648182"/>
              <a:gd name="connsiteX113" fmla="*/ 196644 w 9662615"/>
              <a:gd name="connsiteY113" fmla="*/ 1524565 h 1648182"/>
              <a:gd name="connsiteX114" fmla="*/ 86819 w 9662615"/>
              <a:gd name="connsiteY114" fmla="*/ 1519517 h 1648182"/>
              <a:gd name="connsiteX115" fmla="*/ 53369 w 9662615"/>
              <a:gd name="connsiteY115" fmla="*/ 1516853 h 1648182"/>
              <a:gd name="connsiteX116" fmla="*/ 2359 w 9662615"/>
              <a:gd name="connsiteY116" fmla="*/ 1515247 h 1648182"/>
              <a:gd name="connsiteX117" fmla="*/ 0 w 9662615"/>
              <a:gd name="connsiteY117" fmla="*/ 1514932 h 1648182"/>
              <a:gd name="connsiteX118" fmla="*/ 0 w 9662615"/>
              <a:gd name="connsiteY118" fmla="*/ 0 h 1648182"/>
              <a:gd name="connsiteX0" fmla="*/ 0 w 9662615"/>
              <a:gd name="connsiteY0" fmla="*/ 0 h 1723719"/>
              <a:gd name="connsiteX1" fmla="*/ 9662615 w 9662615"/>
              <a:gd name="connsiteY1" fmla="*/ 0 h 1723719"/>
              <a:gd name="connsiteX2" fmla="*/ 9662615 w 9662615"/>
              <a:gd name="connsiteY2" fmla="*/ 1280346 h 1723719"/>
              <a:gd name="connsiteX3" fmla="*/ 9658420 w 9662615"/>
              <a:gd name="connsiteY3" fmla="*/ 1280106 h 1723719"/>
              <a:gd name="connsiteX4" fmla="*/ 9469546 w 9662615"/>
              <a:gd name="connsiteY4" fmla="*/ 1289837 h 1723719"/>
              <a:gd name="connsiteX5" fmla="*/ 9385895 w 9662615"/>
              <a:gd name="connsiteY5" fmla="*/ 1269203 h 1723719"/>
              <a:gd name="connsiteX6" fmla="*/ 9144767 w 9662615"/>
              <a:gd name="connsiteY6" fmla="*/ 1264120 h 1723719"/>
              <a:gd name="connsiteX7" fmla="*/ 8837252 w 9662615"/>
              <a:gd name="connsiteY7" fmla="*/ 1350515 h 1723719"/>
              <a:gd name="connsiteX8" fmla="*/ 8705466 w 9662615"/>
              <a:gd name="connsiteY8" fmla="*/ 1342419 h 1723719"/>
              <a:gd name="connsiteX9" fmla="*/ 8652221 w 9662615"/>
              <a:gd name="connsiteY9" fmla="*/ 1326906 h 1723719"/>
              <a:gd name="connsiteX10" fmla="*/ 8632312 w 9662615"/>
              <a:gd name="connsiteY10" fmla="*/ 1326025 h 1723719"/>
              <a:gd name="connsiteX11" fmla="*/ 8591582 w 9662615"/>
              <a:gd name="connsiteY11" fmla="*/ 1341666 h 1723719"/>
              <a:gd name="connsiteX12" fmla="*/ 8537336 w 9662615"/>
              <a:gd name="connsiteY12" fmla="*/ 1341684 h 1723719"/>
              <a:gd name="connsiteX13" fmla="*/ 8472508 w 9662615"/>
              <a:gd name="connsiteY13" fmla="*/ 1363109 h 1723719"/>
              <a:gd name="connsiteX14" fmla="*/ 8258477 w 9662615"/>
              <a:gd name="connsiteY14" fmla="*/ 1370666 h 1723719"/>
              <a:gd name="connsiteX15" fmla="*/ 8197961 w 9662615"/>
              <a:gd name="connsiteY15" fmla="*/ 1392804 h 1723719"/>
              <a:gd name="connsiteX16" fmla="*/ 8171196 w 9662615"/>
              <a:gd name="connsiteY16" fmla="*/ 1397216 h 1723719"/>
              <a:gd name="connsiteX17" fmla="*/ 8127667 w 9662615"/>
              <a:gd name="connsiteY17" fmla="*/ 1418254 h 1723719"/>
              <a:gd name="connsiteX18" fmla="*/ 7974579 w 9662615"/>
              <a:gd name="connsiteY18" fmla="*/ 1383439 h 1723719"/>
              <a:gd name="connsiteX19" fmla="*/ 7768351 w 9662615"/>
              <a:gd name="connsiteY19" fmla="*/ 1395051 h 1723719"/>
              <a:gd name="connsiteX20" fmla="*/ 7635985 w 9662615"/>
              <a:gd name="connsiteY20" fmla="*/ 1386363 h 1723719"/>
              <a:gd name="connsiteX21" fmla="*/ 7466069 w 9662615"/>
              <a:gd name="connsiteY21" fmla="*/ 1377654 h 1723719"/>
              <a:gd name="connsiteX22" fmla="*/ 7355642 w 9662615"/>
              <a:gd name="connsiteY22" fmla="*/ 1407761 h 1723719"/>
              <a:gd name="connsiteX23" fmla="*/ 7151610 w 9662615"/>
              <a:gd name="connsiteY23" fmla="*/ 1397856 h 1723719"/>
              <a:gd name="connsiteX24" fmla="*/ 7082147 w 9662615"/>
              <a:gd name="connsiteY24" fmla="*/ 1406113 h 1723719"/>
              <a:gd name="connsiteX25" fmla="*/ 7014958 w 9662615"/>
              <a:gd name="connsiteY25" fmla="*/ 1396883 h 1723719"/>
              <a:gd name="connsiteX26" fmla="*/ 6907567 w 9662615"/>
              <a:gd name="connsiteY26" fmla="*/ 1419149 h 1723719"/>
              <a:gd name="connsiteX27" fmla="*/ 6748428 w 9662615"/>
              <a:gd name="connsiteY27" fmla="*/ 1420308 h 1723719"/>
              <a:gd name="connsiteX28" fmla="*/ 6654257 w 9662615"/>
              <a:gd name="connsiteY28" fmla="*/ 1424143 h 1723719"/>
              <a:gd name="connsiteX29" fmla="*/ 6620123 w 9662615"/>
              <a:gd name="connsiteY29" fmla="*/ 1430535 h 1723719"/>
              <a:gd name="connsiteX30" fmla="*/ 6571355 w 9662615"/>
              <a:gd name="connsiteY30" fmla="*/ 1436144 h 1723719"/>
              <a:gd name="connsiteX31" fmla="*/ 6486557 w 9662615"/>
              <a:gd name="connsiteY31" fmla="*/ 1449861 h 1723719"/>
              <a:gd name="connsiteX32" fmla="*/ 6370419 w 9662615"/>
              <a:gd name="connsiteY32" fmla="*/ 1461649 h 1723719"/>
              <a:gd name="connsiteX33" fmla="*/ 6278839 w 9662615"/>
              <a:gd name="connsiteY33" fmla="*/ 1449160 h 1723719"/>
              <a:gd name="connsiteX34" fmla="*/ 6272455 w 9662615"/>
              <a:gd name="connsiteY34" fmla="*/ 1453191 h 1723719"/>
              <a:gd name="connsiteX35" fmla="*/ 6212659 w 9662615"/>
              <a:gd name="connsiteY35" fmla="*/ 1454850 h 1723719"/>
              <a:gd name="connsiteX36" fmla="*/ 6069317 w 9662615"/>
              <a:gd name="connsiteY36" fmla="*/ 1445838 h 1723719"/>
              <a:gd name="connsiteX37" fmla="*/ 5878477 w 9662615"/>
              <a:gd name="connsiteY37" fmla="*/ 1439180 h 1723719"/>
              <a:gd name="connsiteX38" fmla="*/ 5838387 w 9662615"/>
              <a:gd name="connsiteY38" fmla="*/ 1444679 h 1723719"/>
              <a:gd name="connsiteX39" fmla="*/ 5771136 w 9662615"/>
              <a:gd name="connsiteY39" fmla="*/ 1453639 h 1723719"/>
              <a:gd name="connsiteX40" fmla="*/ 5724081 w 9662615"/>
              <a:gd name="connsiteY40" fmla="*/ 1470431 h 1723719"/>
              <a:gd name="connsiteX41" fmla="*/ 5666577 w 9662615"/>
              <a:gd name="connsiteY41" fmla="*/ 1473921 h 1723719"/>
              <a:gd name="connsiteX42" fmla="*/ 5649068 w 9662615"/>
              <a:gd name="connsiteY42" fmla="*/ 1461676 h 1723719"/>
              <a:gd name="connsiteX43" fmla="*/ 5588902 w 9662615"/>
              <a:gd name="connsiteY43" fmla="*/ 1469647 h 1723719"/>
              <a:gd name="connsiteX44" fmla="*/ 5498090 w 9662615"/>
              <a:gd name="connsiteY44" fmla="*/ 1483173 h 1723719"/>
              <a:gd name="connsiteX45" fmla="*/ 5444641 w 9662615"/>
              <a:gd name="connsiteY45" fmla="*/ 1487602 h 1723719"/>
              <a:gd name="connsiteX46" fmla="*/ 5299812 w 9662615"/>
              <a:gd name="connsiteY46" fmla="*/ 1503362 h 1723719"/>
              <a:gd name="connsiteX47" fmla="*/ 5213947 w 9662615"/>
              <a:gd name="connsiteY47" fmla="*/ 1516637 h 1723719"/>
              <a:gd name="connsiteX48" fmla="*/ 5090342 w 9662615"/>
              <a:gd name="connsiteY48" fmla="*/ 1546680 h 1723719"/>
              <a:gd name="connsiteX49" fmla="*/ 5129812 w 9662615"/>
              <a:gd name="connsiteY49" fmla="*/ 1521277 h 1723719"/>
              <a:gd name="connsiteX50" fmla="*/ 5059484 w 9662615"/>
              <a:gd name="connsiteY50" fmla="*/ 1546802 h 1723719"/>
              <a:gd name="connsiteX51" fmla="*/ 5038524 w 9662615"/>
              <a:gd name="connsiteY51" fmla="*/ 1545675 h 1723719"/>
              <a:gd name="connsiteX52" fmla="*/ 5026564 w 9662615"/>
              <a:gd name="connsiteY52" fmla="*/ 1545376 h 1723719"/>
              <a:gd name="connsiteX53" fmla="*/ 4969433 w 9662615"/>
              <a:gd name="connsiteY53" fmla="*/ 1550865 h 1723719"/>
              <a:gd name="connsiteX54" fmla="*/ 4929254 w 9662615"/>
              <a:gd name="connsiteY54" fmla="*/ 1563452 h 1723719"/>
              <a:gd name="connsiteX55" fmla="*/ 4871726 w 9662615"/>
              <a:gd name="connsiteY55" fmla="*/ 1570584 h 1723719"/>
              <a:gd name="connsiteX56" fmla="*/ 4843267 w 9662615"/>
              <a:gd name="connsiteY56" fmla="*/ 1561459 h 1723719"/>
              <a:gd name="connsiteX57" fmla="*/ 4821058 w 9662615"/>
              <a:gd name="connsiteY57" fmla="*/ 1553078 h 1723719"/>
              <a:gd name="connsiteX58" fmla="*/ 4791466 w 9662615"/>
              <a:gd name="connsiteY58" fmla="*/ 1561324 h 1723719"/>
              <a:gd name="connsiteX59" fmla="*/ 4784247 w 9662615"/>
              <a:gd name="connsiteY59" fmla="*/ 1562342 h 1723719"/>
              <a:gd name="connsiteX60" fmla="*/ 4739309 w 9662615"/>
              <a:gd name="connsiteY60" fmla="*/ 1553948 h 1723719"/>
              <a:gd name="connsiteX61" fmla="*/ 4697562 w 9662615"/>
              <a:gd name="connsiteY61" fmla="*/ 1551206 h 1723719"/>
              <a:gd name="connsiteX62" fmla="*/ 4650737 w 9662615"/>
              <a:gd name="connsiteY62" fmla="*/ 1537381 h 1723719"/>
              <a:gd name="connsiteX63" fmla="*/ 4583150 w 9662615"/>
              <a:gd name="connsiteY63" fmla="*/ 1529064 h 1723719"/>
              <a:gd name="connsiteX64" fmla="*/ 4521734 w 9662615"/>
              <a:gd name="connsiteY64" fmla="*/ 1529359 h 1723719"/>
              <a:gd name="connsiteX65" fmla="*/ 4382398 w 9662615"/>
              <a:gd name="connsiteY65" fmla="*/ 1534108 h 1723719"/>
              <a:gd name="connsiteX66" fmla="*/ 4221826 w 9662615"/>
              <a:gd name="connsiteY66" fmla="*/ 1500972 h 1723719"/>
              <a:gd name="connsiteX67" fmla="*/ 4096601 w 9662615"/>
              <a:gd name="connsiteY67" fmla="*/ 1521563 h 1723719"/>
              <a:gd name="connsiteX68" fmla="*/ 3970635 w 9662615"/>
              <a:gd name="connsiteY68" fmla="*/ 1723719 h 1723719"/>
              <a:gd name="connsiteX69" fmla="*/ 3833906 w 9662615"/>
              <a:gd name="connsiteY69" fmla="*/ 1516637 h 1723719"/>
              <a:gd name="connsiteX70" fmla="*/ 3696258 w 9662615"/>
              <a:gd name="connsiteY70" fmla="*/ 1537563 h 1723719"/>
              <a:gd name="connsiteX71" fmla="*/ 3594070 w 9662615"/>
              <a:gd name="connsiteY71" fmla="*/ 1509422 h 1723719"/>
              <a:gd name="connsiteX72" fmla="*/ 3565233 w 9662615"/>
              <a:gd name="connsiteY72" fmla="*/ 1515122 h 1723719"/>
              <a:gd name="connsiteX73" fmla="*/ 3560267 w 9662615"/>
              <a:gd name="connsiteY73" fmla="*/ 1516288 h 1723719"/>
              <a:gd name="connsiteX74" fmla="*/ 3540258 w 9662615"/>
              <a:gd name="connsiteY74" fmla="*/ 1516976 h 1723719"/>
              <a:gd name="connsiteX75" fmla="*/ 3534780 w 9662615"/>
              <a:gd name="connsiteY75" fmla="*/ 1522141 h 1723719"/>
              <a:gd name="connsiteX76" fmla="*/ 3504783 w 9662615"/>
              <a:gd name="connsiteY76" fmla="*/ 1526739 h 1723719"/>
              <a:gd name="connsiteX77" fmla="*/ 3430805 w 9662615"/>
              <a:gd name="connsiteY77" fmla="*/ 1542521 h 1723719"/>
              <a:gd name="connsiteX78" fmla="*/ 3292707 w 9662615"/>
              <a:gd name="connsiteY78" fmla="*/ 1520490 h 1723719"/>
              <a:gd name="connsiteX79" fmla="*/ 3187872 w 9662615"/>
              <a:gd name="connsiteY79" fmla="*/ 1519991 h 1723719"/>
              <a:gd name="connsiteX80" fmla="*/ 3148026 w 9662615"/>
              <a:gd name="connsiteY80" fmla="*/ 1524777 h 1723719"/>
              <a:gd name="connsiteX81" fmla="*/ 3092394 w 9662615"/>
              <a:gd name="connsiteY81" fmla="*/ 1528115 h 1723719"/>
              <a:gd name="connsiteX82" fmla="*/ 2994200 w 9662615"/>
              <a:gd name="connsiteY82" fmla="*/ 1537857 h 1723719"/>
              <a:gd name="connsiteX83" fmla="*/ 2862301 w 9662615"/>
              <a:gd name="connsiteY83" fmla="*/ 1544250 h 1723719"/>
              <a:gd name="connsiteX84" fmla="*/ 2766335 w 9662615"/>
              <a:gd name="connsiteY84" fmla="*/ 1527662 h 1723719"/>
              <a:gd name="connsiteX85" fmla="*/ 2757836 w 9662615"/>
              <a:gd name="connsiteY85" fmla="*/ 1531371 h 1723719"/>
              <a:gd name="connsiteX86" fmla="*/ 2691555 w 9662615"/>
              <a:gd name="connsiteY86" fmla="*/ 1530283 h 1723719"/>
              <a:gd name="connsiteX87" fmla="*/ 2491676 w 9662615"/>
              <a:gd name="connsiteY87" fmla="*/ 1500859 h 1723719"/>
              <a:gd name="connsiteX88" fmla="*/ 2378036 w 9662615"/>
              <a:gd name="connsiteY88" fmla="*/ 1520645 h 1723719"/>
              <a:gd name="connsiteX89" fmla="*/ 2284269 w 9662615"/>
              <a:gd name="connsiteY89" fmla="*/ 1503068 h 1723719"/>
              <a:gd name="connsiteX90" fmla="*/ 2207104 w 9662615"/>
              <a:gd name="connsiteY90" fmla="*/ 1508888 h 1723719"/>
              <a:gd name="connsiteX91" fmla="*/ 2149226 w 9662615"/>
              <a:gd name="connsiteY91" fmla="*/ 1523409 h 1723719"/>
              <a:gd name="connsiteX92" fmla="*/ 2084783 w 9662615"/>
              <a:gd name="connsiteY92" fmla="*/ 1524245 h 1723719"/>
              <a:gd name="connsiteX93" fmla="*/ 2070075 w 9662615"/>
              <a:gd name="connsiteY93" fmla="*/ 1511285 h 1723719"/>
              <a:gd name="connsiteX94" fmla="*/ 2001057 w 9662615"/>
              <a:gd name="connsiteY94" fmla="*/ 1516449 h 1723719"/>
              <a:gd name="connsiteX95" fmla="*/ 1896330 w 9662615"/>
              <a:gd name="connsiteY95" fmla="*/ 1525725 h 1723719"/>
              <a:gd name="connsiteX96" fmla="*/ 1835994 w 9662615"/>
              <a:gd name="connsiteY96" fmla="*/ 1527678 h 1723719"/>
              <a:gd name="connsiteX97" fmla="*/ 1671119 w 9662615"/>
              <a:gd name="connsiteY97" fmla="*/ 1536701 h 1723719"/>
              <a:gd name="connsiteX98" fmla="*/ 1601337 w 9662615"/>
              <a:gd name="connsiteY98" fmla="*/ 1548552 h 1723719"/>
              <a:gd name="connsiteX99" fmla="*/ 1407755 w 9662615"/>
              <a:gd name="connsiteY99" fmla="*/ 1571444 h 1723719"/>
              <a:gd name="connsiteX100" fmla="*/ 1271994 w 9662615"/>
              <a:gd name="connsiteY100" fmla="*/ 1579471 h 1723719"/>
              <a:gd name="connsiteX101" fmla="*/ 1249226 w 9662615"/>
              <a:gd name="connsiteY101" fmla="*/ 1583140 h 1723719"/>
              <a:gd name="connsiteX102" fmla="*/ 1217719 w 9662615"/>
              <a:gd name="connsiteY102" fmla="*/ 1580863 h 1723719"/>
              <a:gd name="connsiteX103" fmla="*/ 1091432 w 9662615"/>
              <a:gd name="connsiteY103" fmla="*/ 1571003 h 1723719"/>
              <a:gd name="connsiteX104" fmla="*/ 992039 w 9662615"/>
              <a:gd name="connsiteY104" fmla="*/ 1556662 h 1723719"/>
              <a:gd name="connsiteX105" fmla="*/ 868264 w 9662615"/>
              <a:gd name="connsiteY105" fmla="*/ 1566392 h 1723719"/>
              <a:gd name="connsiteX106" fmla="*/ 792765 w 9662615"/>
              <a:gd name="connsiteY106" fmla="*/ 1563102 h 1723719"/>
              <a:gd name="connsiteX107" fmla="*/ 669055 w 9662615"/>
              <a:gd name="connsiteY107" fmla="*/ 1543638 h 1723719"/>
              <a:gd name="connsiteX108" fmla="*/ 506152 w 9662615"/>
              <a:gd name="connsiteY108" fmla="*/ 1549124 h 1723719"/>
              <a:gd name="connsiteX109" fmla="*/ 472797 w 9662615"/>
              <a:gd name="connsiteY109" fmla="*/ 1568904 h 1723719"/>
              <a:gd name="connsiteX110" fmla="*/ 427864 w 9662615"/>
              <a:gd name="connsiteY110" fmla="*/ 1580848 h 1723719"/>
              <a:gd name="connsiteX111" fmla="*/ 408381 w 9662615"/>
              <a:gd name="connsiteY111" fmla="*/ 1552940 h 1723719"/>
              <a:gd name="connsiteX112" fmla="*/ 267163 w 9662615"/>
              <a:gd name="connsiteY112" fmla="*/ 1531913 h 1723719"/>
              <a:gd name="connsiteX113" fmla="*/ 196644 w 9662615"/>
              <a:gd name="connsiteY113" fmla="*/ 1524565 h 1723719"/>
              <a:gd name="connsiteX114" fmla="*/ 86819 w 9662615"/>
              <a:gd name="connsiteY114" fmla="*/ 1519517 h 1723719"/>
              <a:gd name="connsiteX115" fmla="*/ 53369 w 9662615"/>
              <a:gd name="connsiteY115" fmla="*/ 1516853 h 1723719"/>
              <a:gd name="connsiteX116" fmla="*/ 2359 w 9662615"/>
              <a:gd name="connsiteY116" fmla="*/ 1515247 h 1723719"/>
              <a:gd name="connsiteX117" fmla="*/ 0 w 9662615"/>
              <a:gd name="connsiteY117" fmla="*/ 1514932 h 1723719"/>
              <a:gd name="connsiteX118" fmla="*/ 0 w 9662615"/>
              <a:gd name="connsiteY118" fmla="*/ 0 h 1723719"/>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37764 w 9662615"/>
              <a:gd name="connsiteY49" fmla="*/ 1481521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177807 w 9662615"/>
              <a:gd name="connsiteY48" fmla="*/ 1526802 h 1583140"/>
              <a:gd name="connsiteX49" fmla="*/ 5137764 w 9662615"/>
              <a:gd name="connsiteY49" fmla="*/ 1481521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18664 w 9662615"/>
              <a:gd name="connsiteY3" fmla="*/ 1331789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06152 w 9662615"/>
              <a:gd name="connsiteY107" fmla="*/ 1549124 h 1583140"/>
              <a:gd name="connsiteX108" fmla="*/ 472797 w 9662615"/>
              <a:gd name="connsiteY108" fmla="*/ 1568904 h 1583140"/>
              <a:gd name="connsiteX109" fmla="*/ 427864 w 9662615"/>
              <a:gd name="connsiteY109" fmla="*/ 1580848 h 1583140"/>
              <a:gd name="connsiteX110" fmla="*/ 408381 w 9662615"/>
              <a:gd name="connsiteY110" fmla="*/ 1552940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06152 w 9662615"/>
              <a:gd name="connsiteY107" fmla="*/ 1549124 h 1583140"/>
              <a:gd name="connsiteX108" fmla="*/ 472797 w 9662615"/>
              <a:gd name="connsiteY108" fmla="*/ 1568904 h 1583140"/>
              <a:gd name="connsiteX109" fmla="*/ 427864 w 9662615"/>
              <a:gd name="connsiteY109" fmla="*/ 1580848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06152 w 9662615"/>
              <a:gd name="connsiteY107" fmla="*/ 1549124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41933 w 9662615"/>
              <a:gd name="connsiteY107" fmla="*/ 1561051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53153 w 9662615"/>
              <a:gd name="connsiteY106" fmla="*/ 1563516 h 1583140"/>
              <a:gd name="connsiteX107" fmla="*/ 541933 w 9662615"/>
              <a:gd name="connsiteY107" fmla="*/ 1561051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40355 w 9662615"/>
              <a:gd name="connsiteY103" fmla="*/ 1560638 h 1583140"/>
              <a:gd name="connsiteX104" fmla="*/ 868264 w 9662615"/>
              <a:gd name="connsiteY104" fmla="*/ 1566392 h 1583140"/>
              <a:gd name="connsiteX105" fmla="*/ 792765 w 9662615"/>
              <a:gd name="connsiteY105" fmla="*/ 1563102 h 1583140"/>
              <a:gd name="connsiteX106" fmla="*/ 653153 w 9662615"/>
              <a:gd name="connsiteY106" fmla="*/ 1563516 h 1583140"/>
              <a:gd name="connsiteX107" fmla="*/ 541933 w 9662615"/>
              <a:gd name="connsiteY107" fmla="*/ 1561051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92811"/>
              <a:gd name="connsiteX1" fmla="*/ 9662615 w 9662615"/>
              <a:gd name="connsiteY1" fmla="*/ 0 h 1592811"/>
              <a:gd name="connsiteX2" fmla="*/ 9662615 w 9662615"/>
              <a:gd name="connsiteY2" fmla="*/ 1280346 h 1592811"/>
              <a:gd name="connsiteX3" fmla="*/ 9551077 w 9662615"/>
              <a:gd name="connsiteY3" fmla="*/ 1292033 h 1592811"/>
              <a:gd name="connsiteX4" fmla="*/ 9469546 w 9662615"/>
              <a:gd name="connsiteY4" fmla="*/ 1289837 h 1592811"/>
              <a:gd name="connsiteX5" fmla="*/ 9326260 w 9662615"/>
              <a:gd name="connsiteY5" fmla="*/ 1277155 h 1592811"/>
              <a:gd name="connsiteX6" fmla="*/ 9144767 w 9662615"/>
              <a:gd name="connsiteY6" fmla="*/ 1264120 h 1592811"/>
              <a:gd name="connsiteX7" fmla="*/ 8976400 w 9662615"/>
              <a:gd name="connsiteY7" fmla="*/ 1326661 h 1592811"/>
              <a:gd name="connsiteX8" fmla="*/ 8828711 w 9662615"/>
              <a:gd name="connsiteY8" fmla="*/ 1346394 h 1592811"/>
              <a:gd name="connsiteX9" fmla="*/ 8695953 w 9662615"/>
              <a:gd name="connsiteY9" fmla="*/ 1346784 h 1592811"/>
              <a:gd name="connsiteX10" fmla="*/ 8652191 w 9662615"/>
              <a:gd name="connsiteY10" fmla="*/ 1345903 h 1592811"/>
              <a:gd name="connsiteX11" fmla="*/ 8591582 w 9662615"/>
              <a:gd name="connsiteY11" fmla="*/ 1341666 h 1592811"/>
              <a:gd name="connsiteX12" fmla="*/ 8537336 w 9662615"/>
              <a:gd name="connsiteY12" fmla="*/ 1341684 h 1592811"/>
              <a:gd name="connsiteX13" fmla="*/ 8416849 w 9662615"/>
              <a:gd name="connsiteY13" fmla="*/ 1367085 h 1592811"/>
              <a:gd name="connsiteX14" fmla="*/ 8278355 w 9662615"/>
              <a:gd name="connsiteY14" fmla="*/ 1386569 h 1592811"/>
              <a:gd name="connsiteX15" fmla="*/ 8197961 w 9662615"/>
              <a:gd name="connsiteY15" fmla="*/ 1392804 h 1592811"/>
              <a:gd name="connsiteX16" fmla="*/ 8171196 w 9662615"/>
              <a:gd name="connsiteY16" fmla="*/ 1397216 h 1592811"/>
              <a:gd name="connsiteX17" fmla="*/ 8087910 w 9662615"/>
              <a:gd name="connsiteY17" fmla="*/ 1386449 h 1592811"/>
              <a:gd name="connsiteX18" fmla="*/ 7974579 w 9662615"/>
              <a:gd name="connsiteY18" fmla="*/ 1383439 h 1592811"/>
              <a:gd name="connsiteX19" fmla="*/ 7768351 w 9662615"/>
              <a:gd name="connsiteY19" fmla="*/ 1395051 h 1592811"/>
              <a:gd name="connsiteX20" fmla="*/ 7635985 w 9662615"/>
              <a:gd name="connsiteY20" fmla="*/ 1386363 h 1592811"/>
              <a:gd name="connsiteX21" fmla="*/ 7466069 w 9662615"/>
              <a:gd name="connsiteY21" fmla="*/ 1377654 h 1592811"/>
              <a:gd name="connsiteX22" fmla="*/ 7355642 w 9662615"/>
              <a:gd name="connsiteY22" fmla="*/ 1407761 h 1592811"/>
              <a:gd name="connsiteX23" fmla="*/ 7215220 w 9662615"/>
              <a:gd name="connsiteY23" fmla="*/ 1397856 h 1592811"/>
              <a:gd name="connsiteX24" fmla="*/ 7082147 w 9662615"/>
              <a:gd name="connsiteY24" fmla="*/ 1406113 h 1592811"/>
              <a:gd name="connsiteX25" fmla="*/ 6987129 w 9662615"/>
              <a:gd name="connsiteY25" fmla="*/ 1404834 h 1592811"/>
              <a:gd name="connsiteX26" fmla="*/ 6907567 w 9662615"/>
              <a:gd name="connsiteY26" fmla="*/ 1419149 h 1592811"/>
              <a:gd name="connsiteX27" fmla="*/ 6748428 w 9662615"/>
              <a:gd name="connsiteY27" fmla="*/ 1420308 h 1592811"/>
              <a:gd name="connsiteX28" fmla="*/ 6654257 w 9662615"/>
              <a:gd name="connsiteY28" fmla="*/ 1424143 h 1592811"/>
              <a:gd name="connsiteX29" fmla="*/ 6620123 w 9662615"/>
              <a:gd name="connsiteY29" fmla="*/ 1430535 h 1592811"/>
              <a:gd name="connsiteX30" fmla="*/ 6571355 w 9662615"/>
              <a:gd name="connsiteY30" fmla="*/ 1436144 h 1592811"/>
              <a:gd name="connsiteX31" fmla="*/ 6486557 w 9662615"/>
              <a:gd name="connsiteY31" fmla="*/ 1449861 h 1592811"/>
              <a:gd name="connsiteX32" fmla="*/ 6370419 w 9662615"/>
              <a:gd name="connsiteY32" fmla="*/ 1461649 h 1592811"/>
              <a:gd name="connsiteX33" fmla="*/ 6278839 w 9662615"/>
              <a:gd name="connsiteY33" fmla="*/ 1449160 h 1592811"/>
              <a:gd name="connsiteX34" fmla="*/ 6272455 w 9662615"/>
              <a:gd name="connsiteY34" fmla="*/ 1453191 h 1592811"/>
              <a:gd name="connsiteX35" fmla="*/ 6212659 w 9662615"/>
              <a:gd name="connsiteY35" fmla="*/ 1454850 h 1592811"/>
              <a:gd name="connsiteX36" fmla="*/ 6069317 w 9662615"/>
              <a:gd name="connsiteY36" fmla="*/ 1445838 h 1592811"/>
              <a:gd name="connsiteX37" fmla="*/ 5878477 w 9662615"/>
              <a:gd name="connsiteY37" fmla="*/ 1439180 h 1592811"/>
              <a:gd name="connsiteX38" fmla="*/ 5838387 w 9662615"/>
              <a:gd name="connsiteY38" fmla="*/ 1444679 h 1592811"/>
              <a:gd name="connsiteX39" fmla="*/ 5771136 w 9662615"/>
              <a:gd name="connsiteY39" fmla="*/ 1453639 h 1592811"/>
              <a:gd name="connsiteX40" fmla="*/ 5724081 w 9662615"/>
              <a:gd name="connsiteY40" fmla="*/ 1470431 h 1592811"/>
              <a:gd name="connsiteX41" fmla="*/ 5666577 w 9662615"/>
              <a:gd name="connsiteY41" fmla="*/ 1473921 h 1592811"/>
              <a:gd name="connsiteX42" fmla="*/ 5649068 w 9662615"/>
              <a:gd name="connsiteY42" fmla="*/ 1461676 h 1592811"/>
              <a:gd name="connsiteX43" fmla="*/ 5588902 w 9662615"/>
              <a:gd name="connsiteY43" fmla="*/ 1469647 h 1592811"/>
              <a:gd name="connsiteX44" fmla="*/ 5498090 w 9662615"/>
              <a:gd name="connsiteY44" fmla="*/ 1483173 h 1592811"/>
              <a:gd name="connsiteX45" fmla="*/ 5444641 w 9662615"/>
              <a:gd name="connsiteY45" fmla="*/ 1487602 h 1592811"/>
              <a:gd name="connsiteX46" fmla="*/ 5299812 w 9662615"/>
              <a:gd name="connsiteY46" fmla="*/ 1503362 h 1592811"/>
              <a:gd name="connsiteX47" fmla="*/ 5245752 w 9662615"/>
              <a:gd name="connsiteY47" fmla="*/ 1520612 h 1592811"/>
              <a:gd name="connsiteX48" fmla="*/ 5177807 w 9662615"/>
              <a:gd name="connsiteY48" fmla="*/ 1526802 h 1592811"/>
              <a:gd name="connsiteX49" fmla="*/ 5113910 w 9662615"/>
              <a:gd name="connsiteY49" fmla="*/ 1533205 h 1592811"/>
              <a:gd name="connsiteX50" fmla="*/ 5059484 w 9662615"/>
              <a:gd name="connsiteY50" fmla="*/ 1546802 h 1592811"/>
              <a:gd name="connsiteX51" fmla="*/ 5038524 w 9662615"/>
              <a:gd name="connsiteY51" fmla="*/ 1545675 h 1592811"/>
              <a:gd name="connsiteX52" fmla="*/ 5026564 w 9662615"/>
              <a:gd name="connsiteY52" fmla="*/ 1545376 h 1592811"/>
              <a:gd name="connsiteX53" fmla="*/ 4969433 w 9662615"/>
              <a:gd name="connsiteY53" fmla="*/ 1550865 h 1592811"/>
              <a:gd name="connsiteX54" fmla="*/ 4871726 w 9662615"/>
              <a:gd name="connsiteY54" fmla="*/ 1570584 h 1592811"/>
              <a:gd name="connsiteX55" fmla="*/ 4843267 w 9662615"/>
              <a:gd name="connsiteY55" fmla="*/ 1561459 h 1592811"/>
              <a:gd name="connsiteX56" fmla="*/ 4821058 w 9662615"/>
              <a:gd name="connsiteY56" fmla="*/ 1553078 h 1592811"/>
              <a:gd name="connsiteX57" fmla="*/ 4791466 w 9662615"/>
              <a:gd name="connsiteY57" fmla="*/ 1561324 h 1592811"/>
              <a:gd name="connsiteX58" fmla="*/ 4784247 w 9662615"/>
              <a:gd name="connsiteY58" fmla="*/ 1562342 h 1592811"/>
              <a:gd name="connsiteX59" fmla="*/ 4739309 w 9662615"/>
              <a:gd name="connsiteY59" fmla="*/ 1553948 h 1592811"/>
              <a:gd name="connsiteX60" fmla="*/ 4697562 w 9662615"/>
              <a:gd name="connsiteY60" fmla="*/ 1551206 h 1592811"/>
              <a:gd name="connsiteX61" fmla="*/ 4650737 w 9662615"/>
              <a:gd name="connsiteY61" fmla="*/ 1537381 h 1592811"/>
              <a:gd name="connsiteX62" fmla="*/ 4583150 w 9662615"/>
              <a:gd name="connsiteY62" fmla="*/ 1529064 h 1592811"/>
              <a:gd name="connsiteX63" fmla="*/ 4521734 w 9662615"/>
              <a:gd name="connsiteY63" fmla="*/ 1529359 h 1592811"/>
              <a:gd name="connsiteX64" fmla="*/ 4382398 w 9662615"/>
              <a:gd name="connsiteY64" fmla="*/ 1534108 h 1592811"/>
              <a:gd name="connsiteX65" fmla="*/ 4221826 w 9662615"/>
              <a:gd name="connsiteY65" fmla="*/ 1500972 h 1592811"/>
              <a:gd name="connsiteX66" fmla="*/ 4096601 w 9662615"/>
              <a:gd name="connsiteY66" fmla="*/ 1521563 h 1592811"/>
              <a:gd name="connsiteX67" fmla="*/ 4002441 w 9662615"/>
              <a:gd name="connsiteY67" fmla="*/ 1528912 h 1592811"/>
              <a:gd name="connsiteX68" fmla="*/ 3833906 w 9662615"/>
              <a:gd name="connsiteY68" fmla="*/ 1516637 h 1592811"/>
              <a:gd name="connsiteX69" fmla="*/ 3763845 w 9662615"/>
              <a:gd name="connsiteY69" fmla="*/ 1501782 h 1592811"/>
              <a:gd name="connsiteX70" fmla="*/ 3641778 w 9662615"/>
              <a:gd name="connsiteY70" fmla="*/ 1505446 h 1592811"/>
              <a:gd name="connsiteX71" fmla="*/ 3565233 w 9662615"/>
              <a:gd name="connsiteY71" fmla="*/ 1515122 h 1592811"/>
              <a:gd name="connsiteX72" fmla="*/ 3560267 w 9662615"/>
              <a:gd name="connsiteY72" fmla="*/ 1516288 h 1592811"/>
              <a:gd name="connsiteX73" fmla="*/ 3540258 w 9662615"/>
              <a:gd name="connsiteY73" fmla="*/ 1516976 h 1592811"/>
              <a:gd name="connsiteX74" fmla="*/ 3534780 w 9662615"/>
              <a:gd name="connsiteY74" fmla="*/ 1522141 h 1592811"/>
              <a:gd name="connsiteX75" fmla="*/ 3504783 w 9662615"/>
              <a:gd name="connsiteY75" fmla="*/ 1526739 h 1592811"/>
              <a:gd name="connsiteX76" fmla="*/ 3430805 w 9662615"/>
              <a:gd name="connsiteY76" fmla="*/ 1542521 h 1592811"/>
              <a:gd name="connsiteX77" fmla="*/ 3292707 w 9662615"/>
              <a:gd name="connsiteY77" fmla="*/ 1520490 h 1592811"/>
              <a:gd name="connsiteX78" fmla="*/ 3187872 w 9662615"/>
              <a:gd name="connsiteY78" fmla="*/ 1519991 h 1592811"/>
              <a:gd name="connsiteX79" fmla="*/ 3148026 w 9662615"/>
              <a:gd name="connsiteY79" fmla="*/ 1524777 h 1592811"/>
              <a:gd name="connsiteX80" fmla="*/ 3092394 w 9662615"/>
              <a:gd name="connsiteY80" fmla="*/ 1528115 h 1592811"/>
              <a:gd name="connsiteX81" fmla="*/ 2994200 w 9662615"/>
              <a:gd name="connsiteY81" fmla="*/ 1537857 h 1592811"/>
              <a:gd name="connsiteX82" fmla="*/ 2862301 w 9662615"/>
              <a:gd name="connsiteY82" fmla="*/ 1544250 h 1592811"/>
              <a:gd name="connsiteX83" fmla="*/ 2766335 w 9662615"/>
              <a:gd name="connsiteY83" fmla="*/ 1527662 h 1592811"/>
              <a:gd name="connsiteX84" fmla="*/ 2757836 w 9662615"/>
              <a:gd name="connsiteY84" fmla="*/ 1531371 h 1592811"/>
              <a:gd name="connsiteX85" fmla="*/ 2691555 w 9662615"/>
              <a:gd name="connsiteY85" fmla="*/ 1530283 h 1592811"/>
              <a:gd name="connsiteX86" fmla="*/ 2491676 w 9662615"/>
              <a:gd name="connsiteY86" fmla="*/ 1500859 h 1592811"/>
              <a:gd name="connsiteX87" fmla="*/ 2378036 w 9662615"/>
              <a:gd name="connsiteY87" fmla="*/ 1520645 h 1592811"/>
              <a:gd name="connsiteX88" fmla="*/ 2284269 w 9662615"/>
              <a:gd name="connsiteY88" fmla="*/ 1503068 h 1592811"/>
              <a:gd name="connsiteX89" fmla="*/ 2207104 w 9662615"/>
              <a:gd name="connsiteY89" fmla="*/ 1508888 h 1592811"/>
              <a:gd name="connsiteX90" fmla="*/ 2149226 w 9662615"/>
              <a:gd name="connsiteY90" fmla="*/ 1523409 h 1592811"/>
              <a:gd name="connsiteX91" fmla="*/ 2084783 w 9662615"/>
              <a:gd name="connsiteY91" fmla="*/ 1524245 h 1592811"/>
              <a:gd name="connsiteX92" fmla="*/ 2070075 w 9662615"/>
              <a:gd name="connsiteY92" fmla="*/ 1511285 h 1592811"/>
              <a:gd name="connsiteX93" fmla="*/ 2001057 w 9662615"/>
              <a:gd name="connsiteY93" fmla="*/ 1516449 h 1592811"/>
              <a:gd name="connsiteX94" fmla="*/ 1896330 w 9662615"/>
              <a:gd name="connsiteY94" fmla="*/ 1525725 h 1592811"/>
              <a:gd name="connsiteX95" fmla="*/ 1835994 w 9662615"/>
              <a:gd name="connsiteY95" fmla="*/ 1527678 h 1592811"/>
              <a:gd name="connsiteX96" fmla="*/ 1671119 w 9662615"/>
              <a:gd name="connsiteY96" fmla="*/ 1536701 h 1592811"/>
              <a:gd name="connsiteX97" fmla="*/ 1601337 w 9662615"/>
              <a:gd name="connsiteY97" fmla="*/ 1548552 h 1592811"/>
              <a:gd name="connsiteX98" fmla="*/ 1407755 w 9662615"/>
              <a:gd name="connsiteY98" fmla="*/ 1571444 h 1592811"/>
              <a:gd name="connsiteX99" fmla="*/ 1271994 w 9662615"/>
              <a:gd name="connsiteY99" fmla="*/ 1579471 h 1592811"/>
              <a:gd name="connsiteX100" fmla="*/ 1249226 w 9662615"/>
              <a:gd name="connsiteY100" fmla="*/ 1583140 h 1592811"/>
              <a:gd name="connsiteX101" fmla="*/ 1181938 w 9662615"/>
              <a:gd name="connsiteY101" fmla="*/ 1592789 h 1592811"/>
              <a:gd name="connsiteX102" fmla="*/ 1091432 w 9662615"/>
              <a:gd name="connsiteY102" fmla="*/ 1571003 h 1592811"/>
              <a:gd name="connsiteX103" fmla="*/ 940355 w 9662615"/>
              <a:gd name="connsiteY103" fmla="*/ 1560638 h 1592811"/>
              <a:gd name="connsiteX104" fmla="*/ 868264 w 9662615"/>
              <a:gd name="connsiteY104" fmla="*/ 1566392 h 1592811"/>
              <a:gd name="connsiteX105" fmla="*/ 792765 w 9662615"/>
              <a:gd name="connsiteY105" fmla="*/ 1563102 h 1592811"/>
              <a:gd name="connsiteX106" fmla="*/ 653153 w 9662615"/>
              <a:gd name="connsiteY106" fmla="*/ 1563516 h 1592811"/>
              <a:gd name="connsiteX107" fmla="*/ 541933 w 9662615"/>
              <a:gd name="connsiteY107" fmla="*/ 1561051 h 1592811"/>
              <a:gd name="connsiteX108" fmla="*/ 472797 w 9662615"/>
              <a:gd name="connsiteY108" fmla="*/ 1568904 h 1592811"/>
              <a:gd name="connsiteX109" fmla="*/ 396059 w 9662615"/>
              <a:gd name="connsiteY109" fmla="*/ 1560970 h 1592811"/>
              <a:gd name="connsiteX110" fmla="*/ 336819 w 9662615"/>
              <a:gd name="connsiteY110" fmla="*/ 1560892 h 1592811"/>
              <a:gd name="connsiteX111" fmla="*/ 267163 w 9662615"/>
              <a:gd name="connsiteY111" fmla="*/ 1531913 h 1592811"/>
              <a:gd name="connsiteX112" fmla="*/ 196644 w 9662615"/>
              <a:gd name="connsiteY112" fmla="*/ 1524565 h 1592811"/>
              <a:gd name="connsiteX113" fmla="*/ 86819 w 9662615"/>
              <a:gd name="connsiteY113" fmla="*/ 1519517 h 1592811"/>
              <a:gd name="connsiteX114" fmla="*/ 53369 w 9662615"/>
              <a:gd name="connsiteY114" fmla="*/ 1516853 h 1592811"/>
              <a:gd name="connsiteX115" fmla="*/ 2359 w 9662615"/>
              <a:gd name="connsiteY115" fmla="*/ 1515247 h 1592811"/>
              <a:gd name="connsiteX116" fmla="*/ 0 w 9662615"/>
              <a:gd name="connsiteY116" fmla="*/ 1514932 h 1592811"/>
              <a:gd name="connsiteX117" fmla="*/ 0 w 9662615"/>
              <a:gd name="connsiteY117" fmla="*/ 0 h 1592811"/>
              <a:gd name="connsiteX0" fmla="*/ 0 w 9662615"/>
              <a:gd name="connsiteY0" fmla="*/ 0 h 1592811"/>
              <a:gd name="connsiteX1" fmla="*/ 9662615 w 9662615"/>
              <a:gd name="connsiteY1" fmla="*/ 0 h 1592811"/>
              <a:gd name="connsiteX2" fmla="*/ 9662615 w 9662615"/>
              <a:gd name="connsiteY2" fmla="*/ 1280346 h 1592811"/>
              <a:gd name="connsiteX3" fmla="*/ 9551077 w 9662615"/>
              <a:gd name="connsiteY3" fmla="*/ 1292033 h 1592811"/>
              <a:gd name="connsiteX4" fmla="*/ 9469546 w 9662615"/>
              <a:gd name="connsiteY4" fmla="*/ 1289837 h 1592811"/>
              <a:gd name="connsiteX5" fmla="*/ 9326260 w 9662615"/>
              <a:gd name="connsiteY5" fmla="*/ 1277155 h 1592811"/>
              <a:gd name="connsiteX6" fmla="*/ 9144767 w 9662615"/>
              <a:gd name="connsiteY6" fmla="*/ 1264120 h 1592811"/>
              <a:gd name="connsiteX7" fmla="*/ 8976400 w 9662615"/>
              <a:gd name="connsiteY7" fmla="*/ 1326661 h 1592811"/>
              <a:gd name="connsiteX8" fmla="*/ 8828711 w 9662615"/>
              <a:gd name="connsiteY8" fmla="*/ 1346394 h 1592811"/>
              <a:gd name="connsiteX9" fmla="*/ 8695953 w 9662615"/>
              <a:gd name="connsiteY9" fmla="*/ 1346784 h 1592811"/>
              <a:gd name="connsiteX10" fmla="*/ 8652191 w 9662615"/>
              <a:gd name="connsiteY10" fmla="*/ 1345903 h 1592811"/>
              <a:gd name="connsiteX11" fmla="*/ 8591582 w 9662615"/>
              <a:gd name="connsiteY11" fmla="*/ 1341666 h 1592811"/>
              <a:gd name="connsiteX12" fmla="*/ 8537336 w 9662615"/>
              <a:gd name="connsiteY12" fmla="*/ 1341684 h 1592811"/>
              <a:gd name="connsiteX13" fmla="*/ 8416849 w 9662615"/>
              <a:gd name="connsiteY13" fmla="*/ 1367085 h 1592811"/>
              <a:gd name="connsiteX14" fmla="*/ 8278355 w 9662615"/>
              <a:gd name="connsiteY14" fmla="*/ 1386569 h 1592811"/>
              <a:gd name="connsiteX15" fmla="*/ 8197961 w 9662615"/>
              <a:gd name="connsiteY15" fmla="*/ 1392804 h 1592811"/>
              <a:gd name="connsiteX16" fmla="*/ 8171196 w 9662615"/>
              <a:gd name="connsiteY16" fmla="*/ 1397216 h 1592811"/>
              <a:gd name="connsiteX17" fmla="*/ 8087910 w 9662615"/>
              <a:gd name="connsiteY17" fmla="*/ 1386449 h 1592811"/>
              <a:gd name="connsiteX18" fmla="*/ 7974579 w 9662615"/>
              <a:gd name="connsiteY18" fmla="*/ 1383439 h 1592811"/>
              <a:gd name="connsiteX19" fmla="*/ 7768351 w 9662615"/>
              <a:gd name="connsiteY19" fmla="*/ 1395051 h 1592811"/>
              <a:gd name="connsiteX20" fmla="*/ 7635985 w 9662615"/>
              <a:gd name="connsiteY20" fmla="*/ 1386363 h 1592811"/>
              <a:gd name="connsiteX21" fmla="*/ 7466069 w 9662615"/>
              <a:gd name="connsiteY21" fmla="*/ 1377654 h 1592811"/>
              <a:gd name="connsiteX22" fmla="*/ 7355642 w 9662615"/>
              <a:gd name="connsiteY22" fmla="*/ 1407761 h 1592811"/>
              <a:gd name="connsiteX23" fmla="*/ 7215220 w 9662615"/>
              <a:gd name="connsiteY23" fmla="*/ 1397856 h 1592811"/>
              <a:gd name="connsiteX24" fmla="*/ 7082147 w 9662615"/>
              <a:gd name="connsiteY24" fmla="*/ 1406113 h 1592811"/>
              <a:gd name="connsiteX25" fmla="*/ 6987129 w 9662615"/>
              <a:gd name="connsiteY25" fmla="*/ 1404834 h 1592811"/>
              <a:gd name="connsiteX26" fmla="*/ 6907567 w 9662615"/>
              <a:gd name="connsiteY26" fmla="*/ 1419149 h 1592811"/>
              <a:gd name="connsiteX27" fmla="*/ 6748428 w 9662615"/>
              <a:gd name="connsiteY27" fmla="*/ 1420308 h 1592811"/>
              <a:gd name="connsiteX28" fmla="*/ 6654257 w 9662615"/>
              <a:gd name="connsiteY28" fmla="*/ 1424143 h 1592811"/>
              <a:gd name="connsiteX29" fmla="*/ 6620123 w 9662615"/>
              <a:gd name="connsiteY29" fmla="*/ 1430535 h 1592811"/>
              <a:gd name="connsiteX30" fmla="*/ 6571355 w 9662615"/>
              <a:gd name="connsiteY30" fmla="*/ 1436144 h 1592811"/>
              <a:gd name="connsiteX31" fmla="*/ 6486557 w 9662615"/>
              <a:gd name="connsiteY31" fmla="*/ 1449861 h 1592811"/>
              <a:gd name="connsiteX32" fmla="*/ 6370419 w 9662615"/>
              <a:gd name="connsiteY32" fmla="*/ 1461649 h 1592811"/>
              <a:gd name="connsiteX33" fmla="*/ 6278839 w 9662615"/>
              <a:gd name="connsiteY33" fmla="*/ 1449160 h 1592811"/>
              <a:gd name="connsiteX34" fmla="*/ 6272455 w 9662615"/>
              <a:gd name="connsiteY34" fmla="*/ 1453191 h 1592811"/>
              <a:gd name="connsiteX35" fmla="*/ 6212659 w 9662615"/>
              <a:gd name="connsiteY35" fmla="*/ 1454850 h 1592811"/>
              <a:gd name="connsiteX36" fmla="*/ 6069317 w 9662615"/>
              <a:gd name="connsiteY36" fmla="*/ 1445838 h 1592811"/>
              <a:gd name="connsiteX37" fmla="*/ 5878477 w 9662615"/>
              <a:gd name="connsiteY37" fmla="*/ 1439180 h 1592811"/>
              <a:gd name="connsiteX38" fmla="*/ 5838387 w 9662615"/>
              <a:gd name="connsiteY38" fmla="*/ 1444679 h 1592811"/>
              <a:gd name="connsiteX39" fmla="*/ 5771136 w 9662615"/>
              <a:gd name="connsiteY39" fmla="*/ 1453639 h 1592811"/>
              <a:gd name="connsiteX40" fmla="*/ 5724081 w 9662615"/>
              <a:gd name="connsiteY40" fmla="*/ 1470431 h 1592811"/>
              <a:gd name="connsiteX41" fmla="*/ 5666577 w 9662615"/>
              <a:gd name="connsiteY41" fmla="*/ 1473921 h 1592811"/>
              <a:gd name="connsiteX42" fmla="*/ 5649068 w 9662615"/>
              <a:gd name="connsiteY42" fmla="*/ 1461676 h 1592811"/>
              <a:gd name="connsiteX43" fmla="*/ 5588902 w 9662615"/>
              <a:gd name="connsiteY43" fmla="*/ 1469647 h 1592811"/>
              <a:gd name="connsiteX44" fmla="*/ 5498090 w 9662615"/>
              <a:gd name="connsiteY44" fmla="*/ 1483173 h 1592811"/>
              <a:gd name="connsiteX45" fmla="*/ 5444641 w 9662615"/>
              <a:gd name="connsiteY45" fmla="*/ 1487602 h 1592811"/>
              <a:gd name="connsiteX46" fmla="*/ 5299812 w 9662615"/>
              <a:gd name="connsiteY46" fmla="*/ 1503362 h 1592811"/>
              <a:gd name="connsiteX47" fmla="*/ 5245752 w 9662615"/>
              <a:gd name="connsiteY47" fmla="*/ 1520612 h 1592811"/>
              <a:gd name="connsiteX48" fmla="*/ 5177807 w 9662615"/>
              <a:gd name="connsiteY48" fmla="*/ 1526802 h 1592811"/>
              <a:gd name="connsiteX49" fmla="*/ 5113910 w 9662615"/>
              <a:gd name="connsiteY49" fmla="*/ 1533205 h 1592811"/>
              <a:gd name="connsiteX50" fmla="*/ 5059484 w 9662615"/>
              <a:gd name="connsiteY50" fmla="*/ 1546802 h 1592811"/>
              <a:gd name="connsiteX51" fmla="*/ 5038524 w 9662615"/>
              <a:gd name="connsiteY51" fmla="*/ 1545675 h 1592811"/>
              <a:gd name="connsiteX52" fmla="*/ 5026564 w 9662615"/>
              <a:gd name="connsiteY52" fmla="*/ 1545376 h 1592811"/>
              <a:gd name="connsiteX53" fmla="*/ 4969433 w 9662615"/>
              <a:gd name="connsiteY53" fmla="*/ 1550865 h 1592811"/>
              <a:gd name="connsiteX54" fmla="*/ 4871726 w 9662615"/>
              <a:gd name="connsiteY54" fmla="*/ 1570584 h 1592811"/>
              <a:gd name="connsiteX55" fmla="*/ 4843267 w 9662615"/>
              <a:gd name="connsiteY55" fmla="*/ 1561459 h 1592811"/>
              <a:gd name="connsiteX56" fmla="*/ 4821058 w 9662615"/>
              <a:gd name="connsiteY56" fmla="*/ 1553078 h 1592811"/>
              <a:gd name="connsiteX57" fmla="*/ 4791466 w 9662615"/>
              <a:gd name="connsiteY57" fmla="*/ 1561324 h 1592811"/>
              <a:gd name="connsiteX58" fmla="*/ 4784247 w 9662615"/>
              <a:gd name="connsiteY58" fmla="*/ 1562342 h 1592811"/>
              <a:gd name="connsiteX59" fmla="*/ 4739309 w 9662615"/>
              <a:gd name="connsiteY59" fmla="*/ 1553948 h 1592811"/>
              <a:gd name="connsiteX60" fmla="*/ 4697562 w 9662615"/>
              <a:gd name="connsiteY60" fmla="*/ 1551206 h 1592811"/>
              <a:gd name="connsiteX61" fmla="*/ 4650737 w 9662615"/>
              <a:gd name="connsiteY61" fmla="*/ 1537381 h 1592811"/>
              <a:gd name="connsiteX62" fmla="*/ 4583150 w 9662615"/>
              <a:gd name="connsiteY62" fmla="*/ 1529064 h 1592811"/>
              <a:gd name="connsiteX63" fmla="*/ 4521734 w 9662615"/>
              <a:gd name="connsiteY63" fmla="*/ 1529359 h 1592811"/>
              <a:gd name="connsiteX64" fmla="*/ 4382398 w 9662615"/>
              <a:gd name="connsiteY64" fmla="*/ 1534108 h 1592811"/>
              <a:gd name="connsiteX65" fmla="*/ 4221826 w 9662615"/>
              <a:gd name="connsiteY65" fmla="*/ 1500972 h 1592811"/>
              <a:gd name="connsiteX66" fmla="*/ 4096601 w 9662615"/>
              <a:gd name="connsiteY66" fmla="*/ 1521563 h 1592811"/>
              <a:gd name="connsiteX67" fmla="*/ 4002441 w 9662615"/>
              <a:gd name="connsiteY67" fmla="*/ 1528912 h 1592811"/>
              <a:gd name="connsiteX68" fmla="*/ 3833906 w 9662615"/>
              <a:gd name="connsiteY68" fmla="*/ 1516637 h 1592811"/>
              <a:gd name="connsiteX69" fmla="*/ 3763845 w 9662615"/>
              <a:gd name="connsiteY69" fmla="*/ 1501782 h 1592811"/>
              <a:gd name="connsiteX70" fmla="*/ 3641778 w 9662615"/>
              <a:gd name="connsiteY70" fmla="*/ 1505446 h 1592811"/>
              <a:gd name="connsiteX71" fmla="*/ 3565233 w 9662615"/>
              <a:gd name="connsiteY71" fmla="*/ 1515122 h 1592811"/>
              <a:gd name="connsiteX72" fmla="*/ 3560267 w 9662615"/>
              <a:gd name="connsiteY72" fmla="*/ 1516288 h 1592811"/>
              <a:gd name="connsiteX73" fmla="*/ 3540258 w 9662615"/>
              <a:gd name="connsiteY73" fmla="*/ 1516976 h 1592811"/>
              <a:gd name="connsiteX74" fmla="*/ 3534780 w 9662615"/>
              <a:gd name="connsiteY74" fmla="*/ 1522141 h 1592811"/>
              <a:gd name="connsiteX75" fmla="*/ 3504783 w 9662615"/>
              <a:gd name="connsiteY75" fmla="*/ 1526739 h 1592811"/>
              <a:gd name="connsiteX76" fmla="*/ 3430805 w 9662615"/>
              <a:gd name="connsiteY76" fmla="*/ 1542521 h 1592811"/>
              <a:gd name="connsiteX77" fmla="*/ 3292707 w 9662615"/>
              <a:gd name="connsiteY77" fmla="*/ 1520490 h 1592811"/>
              <a:gd name="connsiteX78" fmla="*/ 3187872 w 9662615"/>
              <a:gd name="connsiteY78" fmla="*/ 1519991 h 1592811"/>
              <a:gd name="connsiteX79" fmla="*/ 3148026 w 9662615"/>
              <a:gd name="connsiteY79" fmla="*/ 1524777 h 1592811"/>
              <a:gd name="connsiteX80" fmla="*/ 3092394 w 9662615"/>
              <a:gd name="connsiteY80" fmla="*/ 1528115 h 1592811"/>
              <a:gd name="connsiteX81" fmla="*/ 2994200 w 9662615"/>
              <a:gd name="connsiteY81" fmla="*/ 1537857 h 1592811"/>
              <a:gd name="connsiteX82" fmla="*/ 2862301 w 9662615"/>
              <a:gd name="connsiteY82" fmla="*/ 1544250 h 1592811"/>
              <a:gd name="connsiteX83" fmla="*/ 2766335 w 9662615"/>
              <a:gd name="connsiteY83" fmla="*/ 1527662 h 1592811"/>
              <a:gd name="connsiteX84" fmla="*/ 2757836 w 9662615"/>
              <a:gd name="connsiteY84" fmla="*/ 1531371 h 1592811"/>
              <a:gd name="connsiteX85" fmla="*/ 2691555 w 9662615"/>
              <a:gd name="connsiteY85" fmla="*/ 1530283 h 1592811"/>
              <a:gd name="connsiteX86" fmla="*/ 2491676 w 9662615"/>
              <a:gd name="connsiteY86" fmla="*/ 1500859 h 1592811"/>
              <a:gd name="connsiteX87" fmla="*/ 2378036 w 9662615"/>
              <a:gd name="connsiteY87" fmla="*/ 1520645 h 1592811"/>
              <a:gd name="connsiteX88" fmla="*/ 2284269 w 9662615"/>
              <a:gd name="connsiteY88" fmla="*/ 1503068 h 1592811"/>
              <a:gd name="connsiteX89" fmla="*/ 2207104 w 9662615"/>
              <a:gd name="connsiteY89" fmla="*/ 1508888 h 1592811"/>
              <a:gd name="connsiteX90" fmla="*/ 2149226 w 9662615"/>
              <a:gd name="connsiteY90" fmla="*/ 1523409 h 1592811"/>
              <a:gd name="connsiteX91" fmla="*/ 2084783 w 9662615"/>
              <a:gd name="connsiteY91" fmla="*/ 1524245 h 1592811"/>
              <a:gd name="connsiteX92" fmla="*/ 2070075 w 9662615"/>
              <a:gd name="connsiteY92" fmla="*/ 1511285 h 1592811"/>
              <a:gd name="connsiteX93" fmla="*/ 2001057 w 9662615"/>
              <a:gd name="connsiteY93" fmla="*/ 1516449 h 1592811"/>
              <a:gd name="connsiteX94" fmla="*/ 1896330 w 9662615"/>
              <a:gd name="connsiteY94" fmla="*/ 1525725 h 1592811"/>
              <a:gd name="connsiteX95" fmla="*/ 1835994 w 9662615"/>
              <a:gd name="connsiteY95" fmla="*/ 1527678 h 1592811"/>
              <a:gd name="connsiteX96" fmla="*/ 1671119 w 9662615"/>
              <a:gd name="connsiteY96" fmla="*/ 1536701 h 1592811"/>
              <a:gd name="connsiteX97" fmla="*/ 1601337 w 9662615"/>
              <a:gd name="connsiteY97" fmla="*/ 1548552 h 1592811"/>
              <a:gd name="connsiteX98" fmla="*/ 1407755 w 9662615"/>
              <a:gd name="connsiteY98" fmla="*/ 1571444 h 1592811"/>
              <a:gd name="connsiteX99" fmla="*/ 1291872 w 9662615"/>
              <a:gd name="connsiteY99" fmla="*/ 1579471 h 1592811"/>
              <a:gd name="connsiteX100" fmla="*/ 1249226 w 9662615"/>
              <a:gd name="connsiteY100" fmla="*/ 1583140 h 1592811"/>
              <a:gd name="connsiteX101" fmla="*/ 1181938 w 9662615"/>
              <a:gd name="connsiteY101" fmla="*/ 1592789 h 1592811"/>
              <a:gd name="connsiteX102" fmla="*/ 1091432 w 9662615"/>
              <a:gd name="connsiteY102" fmla="*/ 1571003 h 1592811"/>
              <a:gd name="connsiteX103" fmla="*/ 940355 w 9662615"/>
              <a:gd name="connsiteY103" fmla="*/ 1560638 h 1592811"/>
              <a:gd name="connsiteX104" fmla="*/ 868264 w 9662615"/>
              <a:gd name="connsiteY104" fmla="*/ 1566392 h 1592811"/>
              <a:gd name="connsiteX105" fmla="*/ 792765 w 9662615"/>
              <a:gd name="connsiteY105" fmla="*/ 1563102 h 1592811"/>
              <a:gd name="connsiteX106" fmla="*/ 653153 w 9662615"/>
              <a:gd name="connsiteY106" fmla="*/ 1563516 h 1592811"/>
              <a:gd name="connsiteX107" fmla="*/ 541933 w 9662615"/>
              <a:gd name="connsiteY107" fmla="*/ 1561051 h 1592811"/>
              <a:gd name="connsiteX108" fmla="*/ 472797 w 9662615"/>
              <a:gd name="connsiteY108" fmla="*/ 1568904 h 1592811"/>
              <a:gd name="connsiteX109" fmla="*/ 396059 w 9662615"/>
              <a:gd name="connsiteY109" fmla="*/ 1560970 h 1592811"/>
              <a:gd name="connsiteX110" fmla="*/ 336819 w 9662615"/>
              <a:gd name="connsiteY110" fmla="*/ 1560892 h 1592811"/>
              <a:gd name="connsiteX111" fmla="*/ 267163 w 9662615"/>
              <a:gd name="connsiteY111" fmla="*/ 1531913 h 1592811"/>
              <a:gd name="connsiteX112" fmla="*/ 196644 w 9662615"/>
              <a:gd name="connsiteY112" fmla="*/ 1524565 h 1592811"/>
              <a:gd name="connsiteX113" fmla="*/ 86819 w 9662615"/>
              <a:gd name="connsiteY113" fmla="*/ 1519517 h 1592811"/>
              <a:gd name="connsiteX114" fmla="*/ 53369 w 9662615"/>
              <a:gd name="connsiteY114" fmla="*/ 1516853 h 1592811"/>
              <a:gd name="connsiteX115" fmla="*/ 2359 w 9662615"/>
              <a:gd name="connsiteY115" fmla="*/ 1515247 h 1592811"/>
              <a:gd name="connsiteX116" fmla="*/ 0 w 9662615"/>
              <a:gd name="connsiteY116" fmla="*/ 1514932 h 1592811"/>
              <a:gd name="connsiteX117" fmla="*/ 0 w 9662615"/>
              <a:gd name="connsiteY117" fmla="*/ 0 h 1592811"/>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34780 w 9662615"/>
              <a:gd name="connsiteY74" fmla="*/ 1522141 h 1603018"/>
              <a:gd name="connsiteX75" fmla="*/ 3504783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601337 w 9662615"/>
              <a:gd name="connsiteY97" fmla="*/ 1548552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34780 w 9662615"/>
              <a:gd name="connsiteY74" fmla="*/ 1522141 h 1603018"/>
              <a:gd name="connsiteX75" fmla="*/ 3504783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34780 w 9662615"/>
              <a:gd name="connsiteY74" fmla="*/ 1522141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612941 w 9662615"/>
              <a:gd name="connsiteY71" fmla="*/ 1411755 h 1603018"/>
              <a:gd name="connsiteX72" fmla="*/ 3560267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612941 w 9662615"/>
              <a:gd name="connsiteY71" fmla="*/ 141175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12941 w 9662615"/>
              <a:gd name="connsiteY71" fmla="*/ 141175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11261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112613 w 9662615"/>
              <a:gd name="connsiteY91" fmla="*/ 1524245 h 1603018"/>
              <a:gd name="connsiteX92" fmla="*/ 2046221 w 9662615"/>
              <a:gd name="connsiteY92" fmla="*/ 1523212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112613 w 9662615"/>
              <a:gd name="connsiteY91" fmla="*/ 1524245 h 1603018"/>
              <a:gd name="connsiteX92" fmla="*/ 2046221 w 9662615"/>
              <a:gd name="connsiteY92" fmla="*/ 1523212 h 1603018"/>
              <a:gd name="connsiteX93" fmla="*/ 2001057 w 9662615"/>
              <a:gd name="connsiteY93" fmla="*/ 1516449 h 1603018"/>
              <a:gd name="connsiteX94" fmla="*/ 1920184 w 9662615"/>
              <a:gd name="connsiteY94" fmla="*/ 1533676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9662615" h="1603018">
                <a:moveTo>
                  <a:pt x="0" y="0"/>
                </a:moveTo>
                <a:lnTo>
                  <a:pt x="9662615" y="0"/>
                </a:lnTo>
                <a:lnTo>
                  <a:pt x="9662615" y="1280346"/>
                </a:lnTo>
                <a:lnTo>
                  <a:pt x="9551077" y="1292033"/>
                </a:lnTo>
                <a:cubicBezTo>
                  <a:pt x="9489925" y="1291588"/>
                  <a:pt x="9543615" y="1296257"/>
                  <a:pt x="9469546" y="1289837"/>
                </a:cubicBezTo>
                <a:cubicBezTo>
                  <a:pt x="9413040" y="1331485"/>
                  <a:pt x="9340031" y="1268376"/>
                  <a:pt x="9326260" y="1277155"/>
                </a:cubicBezTo>
                <a:cubicBezTo>
                  <a:pt x="9234251" y="1284900"/>
                  <a:pt x="9225377" y="1258935"/>
                  <a:pt x="9144767" y="1264120"/>
                </a:cubicBezTo>
                <a:cubicBezTo>
                  <a:pt x="9159115" y="1310075"/>
                  <a:pt x="9066692" y="1304806"/>
                  <a:pt x="8976400" y="1326661"/>
                </a:cubicBezTo>
                <a:cubicBezTo>
                  <a:pt x="8931920" y="1325947"/>
                  <a:pt x="8871807" y="1351060"/>
                  <a:pt x="8828711" y="1346394"/>
                </a:cubicBezTo>
                <a:cubicBezTo>
                  <a:pt x="8809650" y="1326213"/>
                  <a:pt x="8718313" y="1358527"/>
                  <a:pt x="8695953" y="1346784"/>
                </a:cubicBezTo>
                <a:cubicBezTo>
                  <a:pt x="8694290" y="1355317"/>
                  <a:pt x="8661526" y="1349865"/>
                  <a:pt x="8652191" y="1345903"/>
                </a:cubicBezTo>
                <a:cubicBezTo>
                  <a:pt x="8641363" y="1349626"/>
                  <a:pt x="8603292" y="1341304"/>
                  <a:pt x="8591582" y="1341666"/>
                </a:cubicBezTo>
                <a:cubicBezTo>
                  <a:pt x="8568421" y="1323004"/>
                  <a:pt x="8565847" y="1352287"/>
                  <a:pt x="8537336" y="1341684"/>
                </a:cubicBezTo>
                <a:cubicBezTo>
                  <a:pt x="8524809" y="1348019"/>
                  <a:pt x="8445703" y="1377667"/>
                  <a:pt x="8416849" y="1367085"/>
                </a:cubicBezTo>
                <a:cubicBezTo>
                  <a:pt x="8350736" y="1379599"/>
                  <a:pt x="8346589" y="1391624"/>
                  <a:pt x="8278355" y="1386569"/>
                </a:cubicBezTo>
                <a:cubicBezTo>
                  <a:pt x="8268756" y="1398649"/>
                  <a:pt x="8183331" y="1371185"/>
                  <a:pt x="8197961" y="1392804"/>
                </a:cubicBezTo>
                <a:cubicBezTo>
                  <a:pt x="8175189" y="1391748"/>
                  <a:pt x="8158503" y="1383145"/>
                  <a:pt x="8171196" y="1397216"/>
                </a:cubicBezTo>
                <a:cubicBezTo>
                  <a:pt x="8141821" y="1397466"/>
                  <a:pt x="8125626" y="1386947"/>
                  <a:pt x="8087910" y="1386449"/>
                </a:cubicBezTo>
                <a:cubicBezTo>
                  <a:pt x="8029319" y="1362701"/>
                  <a:pt x="8020916" y="1407035"/>
                  <a:pt x="7974579" y="1383439"/>
                </a:cubicBezTo>
                <a:cubicBezTo>
                  <a:pt x="7912074" y="1402493"/>
                  <a:pt x="7841761" y="1389550"/>
                  <a:pt x="7768351" y="1395051"/>
                </a:cubicBezTo>
                <a:cubicBezTo>
                  <a:pt x="7741665" y="1390266"/>
                  <a:pt x="7663663" y="1410813"/>
                  <a:pt x="7635985" y="1386363"/>
                </a:cubicBezTo>
                <a:cubicBezTo>
                  <a:pt x="7646173" y="1415707"/>
                  <a:pt x="7542198" y="1378410"/>
                  <a:pt x="7466069" y="1377654"/>
                </a:cubicBezTo>
                <a:cubicBezTo>
                  <a:pt x="7427626" y="1403818"/>
                  <a:pt x="7337822" y="1398948"/>
                  <a:pt x="7355642" y="1407761"/>
                </a:cubicBezTo>
                <a:cubicBezTo>
                  <a:pt x="7270634" y="1390553"/>
                  <a:pt x="7306340" y="1403822"/>
                  <a:pt x="7215220" y="1397856"/>
                </a:cubicBezTo>
                <a:cubicBezTo>
                  <a:pt x="7175381" y="1421457"/>
                  <a:pt x="7122339" y="1428094"/>
                  <a:pt x="7082147" y="1406113"/>
                </a:cubicBezTo>
                <a:cubicBezTo>
                  <a:pt x="7040624" y="1425217"/>
                  <a:pt x="7029993" y="1391726"/>
                  <a:pt x="6987129" y="1404834"/>
                </a:cubicBezTo>
                <a:cubicBezTo>
                  <a:pt x="6953477" y="1411964"/>
                  <a:pt x="6957479" y="1421694"/>
                  <a:pt x="6907567" y="1419149"/>
                </a:cubicBezTo>
                <a:cubicBezTo>
                  <a:pt x="6863513" y="1408514"/>
                  <a:pt x="6803088" y="1434619"/>
                  <a:pt x="6748428" y="1420308"/>
                </a:cubicBezTo>
                <a:cubicBezTo>
                  <a:pt x="6728317" y="1416860"/>
                  <a:pt x="6666046" y="1417296"/>
                  <a:pt x="6654257" y="1424143"/>
                </a:cubicBezTo>
                <a:cubicBezTo>
                  <a:pt x="6641271" y="1425628"/>
                  <a:pt x="6626125" y="1423202"/>
                  <a:pt x="6620123" y="1430535"/>
                </a:cubicBezTo>
                <a:cubicBezTo>
                  <a:pt x="6610208" y="1439359"/>
                  <a:pt x="6564906" y="1425734"/>
                  <a:pt x="6571355" y="1436144"/>
                </a:cubicBezTo>
                <a:cubicBezTo>
                  <a:pt x="6539188" y="1426808"/>
                  <a:pt x="6513602" y="1445293"/>
                  <a:pt x="6486557" y="1449861"/>
                </a:cubicBezTo>
                <a:cubicBezTo>
                  <a:pt x="6461221" y="1440598"/>
                  <a:pt x="6429457" y="1459319"/>
                  <a:pt x="6370419" y="1461649"/>
                </a:cubicBezTo>
                <a:cubicBezTo>
                  <a:pt x="6342558" y="1450937"/>
                  <a:pt x="6330664" y="1463365"/>
                  <a:pt x="6278839" y="1449160"/>
                </a:cubicBezTo>
                <a:cubicBezTo>
                  <a:pt x="6277206" y="1450621"/>
                  <a:pt x="6275057" y="1451978"/>
                  <a:pt x="6272455" y="1453191"/>
                </a:cubicBezTo>
                <a:cubicBezTo>
                  <a:pt x="6257338" y="1460236"/>
                  <a:pt x="6230567" y="1460979"/>
                  <a:pt x="6212659" y="1454850"/>
                </a:cubicBezTo>
                <a:cubicBezTo>
                  <a:pt x="6130994" y="1436046"/>
                  <a:pt x="6135790" y="1448771"/>
                  <a:pt x="6069317" y="1445838"/>
                </a:cubicBezTo>
                <a:cubicBezTo>
                  <a:pt x="5994738" y="1444791"/>
                  <a:pt x="5975991" y="1456673"/>
                  <a:pt x="5878477" y="1439180"/>
                </a:cubicBezTo>
                <a:cubicBezTo>
                  <a:pt x="5870803" y="1447519"/>
                  <a:pt x="5859206" y="1448153"/>
                  <a:pt x="5838387" y="1444679"/>
                </a:cubicBezTo>
                <a:cubicBezTo>
                  <a:pt x="5802317" y="1444778"/>
                  <a:pt x="5810848" y="1465165"/>
                  <a:pt x="5771136" y="1453639"/>
                </a:cubicBezTo>
                <a:cubicBezTo>
                  <a:pt x="5780732" y="1464484"/>
                  <a:pt x="5704275" y="1459369"/>
                  <a:pt x="5724081" y="1470431"/>
                </a:cubicBezTo>
                <a:cubicBezTo>
                  <a:pt x="5703536" y="1480946"/>
                  <a:pt x="5687323" y="1464719"/>
                  <a:pt x="5666577" y="1473921"/>
                </a:cubicBezTo>
                <a:cubicBezTo>
                  <a:pt x="5640974" y="1476520"/>
                  <a:pt x="5678275" y="1461854"/>
                  <a:pt x="5649068" y="1461676"/>
                </a:cubicBezTo>
                <a:cubicBezTo>
                  <a:pt x="5614218" y="1463443"/>
                  <a:pt x="5608578" y="1443299"/>
                  <a:pt x="5588902" y="1469647"/>
                </a:cubicBezTo>
                <a:cubicBezTo>
                  <a:pt x="5550386" y="1464321"/>
                  <a:pt x="5546573" y="1476049"/>
                  <a:pt x="5498090" y="1483173"/>
                </a:cubicBezTo>
                <a:cubicBezTo>
                  <a:pt x="5475226" y="1477314"/>
                  <a:pt x="5459293" y="1480930"/>
                  <a:pt x="5444641" y="1487602"/>
                </a:cubicBezTo>
                <a:cubicBezTo>
                  <a:pt x="5395328" y="1487320"/>
                  <a:pt x="5353572" y="1498007"/>
                  <a:pt x="5299812" y="1503362"/>
                </a:cubicBezTo>
                <a:cubicBezTo>
                  <a:pt x="5238326" y="1497756"/>
                  <a:pt x="5303225" y="1514963"/>
                  <a:pt x="5245752" y="1520612"/>
                </a:cubicBezTo>
                <a:cubicBezTo>
                  <a:pt x="5190753" y="1507732"/>
                  <a:pt x="5205712" y="1518627"/>
                  <a:pt x="5177807" y="1526802"/>
                </a:cubicBezTo>
                <a:lnTo>
                  <a:pt x="5113910" y="1533205"/>
                </a:lnTo>
                <a:lnTo>
                  <a:pt x="5059484" y="1546802"/>
                </a:lnTo>
                <a:lnTo>
                  <a:pt x="5038524" y="1545675"/>
                </a:lnTo>
                <a:lnTo>
                  <a:pt x="5026564" y="1545376"/>
                </a:lnTo>
                <a:cubicBezTo>
                  <a:pt x="5006873" y="1544046"/>
                  <a:pt x="4987701" y="1552900"/>
                  <a:pt x="4969433" y="1550865"/>
                </a:cubicBezTo>
                <a:cubicBezTo>
                  <a:pt x="4943627" y="1555066"/>
                  <a:pt x="4892754" y="1568818"/>
                  <a:pt x="4871726" y="1570584"/>
                </a:cubicBezTo>
                <a:cubicBezTo>
                  <a:pt x="4863638" y="1570310"/>
                  <a:pt x="4846771" y="1559566"/>
                  <a:pt x="4843267" y="1561459"/>
                </a:cubicBezTo>
                <a:lnTo>
                  <a:pt x="4821058" y="1553078"/>
                </a:lnTo>
                <a:lnTo>
                  <a:pt x="4791466" y="1561324"/>
                </a:lnTo>
                <a:lnTo>
                  <a:pt x="4784247" y="1562342"/>
                </a:lnTo>
                <a:cubicBezTo>
                  <a:pt x="4770593" y="1574121"/>
                  <a:pt x="4776816" y="1558072"/>
                  <a:pt x="4739309" y="1553948"/>
                </a:cubicBezTo>
                <a:cubicBezTo>
                  <a:pt x="4684311" y="1578213"/>
                  <a:pt x="4712803" y="1566697"/>
                  <a:pt x="4697562" y="1551206"/>
                </a:cubicBezTo>
                <a:lnTo>
                  <a:pt x="4650737" y="1537381"/>
                </a:lnTo>
                <a:cubicBezTo>
                  <a:pt x="4628208" y="1530633"/>
                  <a:pt x="4609654" y="1567617"/>
                  <a:pt x="4583150" y="1529064"/>
                </a:cubicBezTo>
                <a:cubicBezTo>
                  <a:pt x="4575879" y="1527088"/>
                  <a:pt x="4527005" y="1532552"/>
                  <a:pt x="4521734" y="1529359"/>
                </a:cubicBezTo>
                <a:cubicBezTo>
                  <a:pt x="4457980" y="1517590"/>
                  <a:pt x="4465052" y="1532003"/>
                  <a:pt x="4382398" y="1534108"/>
                </a:cubicBezTo>
                <a:cubicBezTo>
                  <a:pt x="4347480" y="1506889"/>
                  <a:pt x="4310783" y="1494709"/>
                  <a:pt x="4221826" y="1500972"/>
                </a:cubicBezTo>
                <a:cubicBezTo>
                  <a:pt x="4174471" y="1526598"/>
                  <a:pt x="4136675" y="1542031"/>
                  <a:pt x="4096601" y="1521563"/>
                </a:cubicBezTo>
                <a:cubicBezTo>
                  <a:pt x="4015086" y="1550501"/>
                  <a:pt x="3986123" y="1519347"/>
                  <a:pt x="4002441" y="1528912"/>
                </a:cubicBezTo>
                <a:cubicBezTo>
                  <a:pt x="3967120" y="1539744"/>
                  <a:pt x="3931774" y="1526729"/>
                  <a:pt x="3833906" y="1516637"/>
                </a:cubicBezTo>
                <a:cubicBezTo>
                  <a:pt x="3781438" y="1538249"/>
                  <a:pt x="3822855" y="1526006"/>
                  <a:pt x="3763845" y="1501782"/>
                </a:cubicBezTo>
                <a:cubicBezTo>
                  <a:pt x="3734533" y="1525292"/>
                  <a:pt x="3677359" y="1524487"/>
                  <a:pt x="3673583" y="1501471"/>
                </a:cubicBezTo>
                <a:cubicBezTo>
                  <a:pt x="3663687" y="1502855"/>
                  <a:pt x="3650245" y="1528777"/>
                  <a:pt x="3640771" y="1531025"/>
                </a:cubicBezTo>
                <a:lnTo>
                  <a:pt x="3576170" y="1516288"/>
                </a:lnTo>
                <a:lnTo>
                  <a:pt x="3540258" y="1516976"/>
                </a:lnTo>
                <a:lnTo>
                  <a:pt x="3522853" y="1538044"/>
                </a:lnTo>
                <a:lnTo>
                  <a:pt x="3480929" y="1526739"/>
                </a:lnTo>
                <a:cubicBezTo>
                  <a:pt x="3469671" y="1527693"/>
                  <a:pt x="3444273" y="1543724"/>
                  <a:pt x="3430805" y="1542521"/>
                </a:cubicBezTo>
                <a:cubicBezTo>
                  <a:pt x="3386352" y="1529947"/>
                  <a:pt x="3347457" y="1537200"/>
                  <a:pt x="3292707" y="1520490"/>
                </a:cubicBezTo>
                <a:cubicBezTo>
                  <a:pt x="3271897" y="1516147"/>
                  <a:pt x="3203347" y="1513732"/>
                  <a:pt x="3187872" y="1519991"/>
                </a:cubicBezTo>
                <a:cubicBezTo>
                  <a:pt x="3173062" y="1520872"/>
                  <a:pt x="3157325" y="1517771"/>
                  <a:pt x="3148026" y="1524777"/>
                </a:cubicBezTo>
                <a:cubicBezTo>
                  <a:pt x="3133878" y="1533085"/>
                  <a:pt x="3089156" y="1517485"/>
                  <a:pt x="3092394" y="1528115"/>
                </a:cubicBezTo>
                <a:cubicBezTo>
                  <a:pt x="3060512" y="1517374"/>
                  <a:pt x="3025593" y="1534558"/>
                  <a:pt x="2994200" y="1537857"/>
                </a:cubicBezTo>
                <a:cubicBezTo>
                  <a:pt x="2969798" y="1527501"/>
                  <a:pt x="2927999" y="1544636"/>
                  <a:pt x="2862301" y="1544250"/>
                </a:cubicBezTo>
                <a:cubicBezTo>
                  <a:pt x="2835658" y="1532340"/>
                  <a:pt x="2818008" y="1544135"/>
                  <a:pt x="2766335" y="1527662"/>
                </a:cubicBezTo>
                <a:cubicBezTo>
                  <a:pt x="2764004" y="1529036"/>
                  <a:pt x="2761142" y="1530285"/>
                  <a:pt x="2757836" y="1531371"/>
                </a:cubicBezTo>
                <a:cubicBezTo>
                  <a:pt x="2738633" y="1537675"/>
                  <a:pt x="2708957" y="1537188"/>
                  <a:pt x="2691555" y="1530283"/>
                </a:cubicBezTo>
                <a:cubicBezTo>
                  <a:pt x="2608810" y="1507878"/>
                  <a:pt x="2611304" y="1510787"/>
                  <a:pt x="2539383" y="1504835"/>
                </a:cubicBezTo>
                <a:cubicBezTo>
                  <a:pt x="2457862" y="1500384"/>
                  <a:pt x="2478670" y="1542474"/>
                  <a:pt x="2378036" y="1520645"/>
                </a:cubicBezTo>
                <a:cubicBezTo>
                  <a:pt x="2366529" y="1528574"/>
                  <a:pt x="2341629" y="1515421"/>
                  <a:pt x="2320049" y="1511019"/>
                </a:cubicBezTo>
                <a:cubicBezTo>
                  <a:pt x="2280399" y="1509467"/>
                  <a:pt x="2278267" y="1522148"/>
                  <a:pt x="2238909" y="1508888"/>
                </a:cubicBezTo>
                <a:cubicBezTo>
                  <a:pt x="2245444" y="1520095"/>
                  <a:pt x="2163364" y="1519472"/>
                  <a:pt x="2181031" y="1531361"/>
                </a:cubicBezTo>
                <a:cubicBezTo>
                  <a:pt x="2154585" y="1540861"/>
                  <a:pt x="2138796" y="1516056"/>
                  <a:pt x="2112613" y="1524245"/>
                </a:cubicBezTo>
                <a:cubicBezTo>
                  <a:pt x="2083537" y="1525655"/>
                  <a:pt x="2078233" y="1524725"/>
                  <a:pt x="2046221" y="1523212"/>
                </a:cubicBezTo>
                <a:cubicBezTo>
                  <a:pt x="2007296" y="1523373"/>
                  <a:pt x="2032394" y="1491187"/>
                  <a:pt x="2001057" y="1516449"/>
                </a:cubicBezTo>
                <a:cubicBezTo>
                  <a:pt x="1960724" y="1509398"/>
                  <a:pt x="1976058" y="1528820"/>
                  <a:pt x="1920184" y="1533676"/>
                </a:cubicBezTo>
                <a:cubicBezTo>
                  <a:pt x="1897238" y="1526813"/>
                  <a:pt x="1877505" y="1527174"/>
                  <a:pt x="1835994" y="1527678"/>
                </a:cubicBezTo>
                <a:cubicBezTo>
                  <a:pt x="1794483" y="1528182"/>
                  <a:pt x="1726077" y="1533693"/>
                  <a:pt x="1671119" y="1536701"/>
                </a:cubicBezTo>
                <a:cubicBezTo>
                  <a:pt x="1605663" y="1528324"/>
                  <a:pt x="1630763" y="1553523"/>
                  <a:pt x="1565556" y="1556503"/>
                </a:cubicBezTo>
                <a:cubicBezTo>
                  <a:pt x="1501959" y="1539013"/>
                  <a:pt x="1462468" y="1572800"/>
                  <a:pt x="1407755" y="1571444"/>
                </a:cubicBezTo>
                <a:cubicBezTo>
                  <a:pt x="1319286" y="1555448"/>
                  <a:pt x="1429251" y="1585263"/>
                  <a:pt x="1291872" y="1579471"/>
                </a:cubicBezTo>
                <a:cubicBezTo>
                  <a:pt x="1284192" y="1576816"/>
                  <a:pt x="1243590" y="1599390"/>
                  <a:pt x="1245251" y="1603018"/>
                </a:cubicBezTo>
                <a:cubicBezTo>
                  <a:pt x="1236562" y="1601891"/>
                  <a:pt x="1184091" y="1586977"/>
                  <a:pt x="1181938" y="1592789"/>
                </a:cubicBezTo>
                <a:cubicBezTo>
                  <a:pt x="1138153" y="1593474"/>
                  <a:pt x="1130439" y="1578153"/>
                  <a:pt x="1091432" y="1571003"/>
                </a:cubicBezTo>
                <a:cubicBezTo>
                  <a:pt x="1007000" y="1580980"/>
                  <a:pt x="1001377" y="1557850"/>
                  <a:pt x="940355" y="1560638"/>
                </a:cubicBezTo>
                <a:cubicBezTo>
                  <a:pt x="891367" y="1572083"/>
                  <a:pt x="924846" y="1558773"/>
                  <a:pt x="868264" y="1566392"/>
                </a:cubicBezTo>
                <a:cubicBezTo>
                  <a:pt x="848640" y="1547574"/>
                  <a:pt x="814997" y="1568391"/>
                  <a:pt x="792765" y="1563102"/>
                </a:cubicBezTo>
                <a:cubicBezTo>
                  <a:pt x="758082" y="1585102"/>
                  <a:pt x="689950" y="1563038"/>
                  <a:pt x="653153" y="1563516"/>
                </a:cubicBezTo>
                <a:cubicBezTo>
                  <a:pt x="591300" y="1567692"/>
                  <a:pt x="576686" y="1582565"/>
                  <a:pt x="541933" y="1561051"/>
                </a:cubicBezTo>
                <a:cubicBezTo>
                  <a:pt x="537775" y="1570056"/>
                  <a:pt x="508236" y="1570304"/>
                  <a:pt x="472797" y="1568904"/>
                </a:cubicBezTo>
                <a:cubicBezTo>
                  <a:pt x="458898" y="1573560"/>
                  <a:pt x="425270" y="1567476"/>
                  <a:pt x="396059" y="1560970"/>
                </a:cubicBezTo>
                <a:cubicBezTo>
                  <a:pt x="431016" y="1548467"/>
                  <a:pt x="332180" y="1575204"/>
                  <a:pt x="336819" y="1560892"/>
                </a:cubicBezTo>
                <a:cubicBezTo>
                  <a:pt x="292157" y="1552383"/>
                  <a:pt x="263346" y="1557575"/>
                  <a:pt x="267163" y="1531913"/>
                </a:cubicBezTo>
                <a:cubicBezTo>
                  <a:pt x="253228" y="1516946"/>
                  <a:pt x="198100" y="1540864"/>
                  <a:pt x="196644" y="1524565"/>
                </a:cubicBezTo>
                <a:cubicBezTo>
                  <a:pt x="172602" y="1535342"/>
                  <a:pt x="127394" y="1518578"/>
                  <a:pt x="86819" y="1519517"/>
                </a:cubicBezTo>
                <a:cubicBezTo>
                  <a:pt x="78537" y="1512257"/>
                  <a:pt x="69224" y="1512723"/>
                  <a:pt x="53369" y="1516853"/>
                </a:cubicBezTo>
                <a:cubicBezTo>
                  <a:pt x="37131" y="1517503"/>
                  <a:pt x="19976" y="1516838"/>
                  <a:pt x="2359" y="1515247"/>
                </a:cubicBezTo>
                <a:lnTo>
                  <a:pt x="0" y="1514932"/>
                </a:lnTo>
                <a:lnTo>
                  <a:pt x="0" y="0"/>
                </a:lnTo>
                <a:close/>
              </a:path>
            </a:pathLst>
          </a:custGeom>
          <a:solidFill>
            <a:schemeClr val="bg1">
              <a:alpha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Verdana"/>
              <a:ea typeface="+mn-ea"/>
              <a:cs typeface="+mn-cs"/>
            </a:endParaRPr>
          </a:p>
        </p:txBody>
      </p:sp>
      <p:sp>
        <p:nvSpPr>
          <p:cNvPr id="2" name="Title 1">
            <a:extLst>
              <a:ext uri="{FF2B5EF4-FFF2-40B4-BE49-F238E27FC236}">
                <a16:creationId xmlns:a16="http://schemas.microsoft.com/office/drawing/2014/main" id="{4C944653-CC91-4260-E9D4-29FD362C78DC}"/>
              </a:ext>
            </a:extLst>
          </p:cNvPr>
          <p:cNvSpPr>
            <a:spLocks noGrp="1"/>
          </p:cNvSpPr>
          <p:nvPr>
            <p:ph type="title"/>
          </p:nvPr>
        </p:nvSpPr>
        <p:spPr>
          <a:xfrm>
            <a:off x="1629751" y="1118473"/>
            <a:ext cx="8924392" cy="1037867"/>
          </a:xfrm>
        </p:spPr>
        <p:txBody>
          <a:bodyPr>
            <a:normAutofit/>
          </a:bodyPr>
          <a:lstStyle/>
          <a:p>
            <a:pPr algn="ctr"/>
            <a:r>
              <a:rPr lang="lv-LV" dirty="0"/>
              <a:t>Piemērs (turpinājums)</a:t>
            </a:r>
          </a:p>
        </p:txBody>
      </p:sp>
      <p:sp>
        <p:nvSpPr>
          <p:cNvPr id="19" name="Rectangle 6">
            <a:extLst>
              <a:ext uri="{FF2B5EF4-FFF2-40B4-BE49-F238E27FC236}">
                <a16:creationId xmlns:a16="http://schemas.microsoft.com/office/drawing/2014/main" id="{B24A3A03-2C4E-45B5-B388-FAD638CDF0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6548" y="662268"/>
            <a:ext cx="1707751"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6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Verdana"/>
              <a:ea typeface="+mn-ea"/>
              <a:cs typeface="+mn-cs"/>
            </a:endParaRPr>
          </a:p>
        </p:txBody>
      </p:sp>
      <p:sp>
        <p:nvSpPr>
          <p:cNvPr id="3" name="Content Placeholder 2">
            <a:extLst>
              <a:ext uri="{FF2B5EF4-FFF2-40B4-BE49-F238E27FC236}">
                <a16:creationId xmlns:a16="http://schemas.microsoft.com/office/drawing/2014/main" id="{05D5494E-3C31-34D0-D69E-8EB423E22E82}"/>
              </a:ext>
            </a:extLst>
          </p:cNvPr>
          <p:cNvSpPr>
            <a:spLocks noGrp="1"/>
          </p:cNvSpPr>
          <p:nvPr>
            <p:ph idx="1"/>
          </p:nvPr>
        </p:nvSpPr>
        <p:spPr>
          <a:xfrm>
            <a:off x="1264693" y="2643172"/>
            <a:ext cx="9662615" cy="4098204"/>
          </a:xfrm>
        </p:spPr>
        <p:txBody>
          <a:bodyPr>
            <a:normAutofit/>
          </a:bodyPr>
          <a:lstStyle/>
          <a:p>
            <a:pPr marL="342900" indent="-342900">
              <a:buFont typeface="Wingdings" panose="05000000000000000000" pitchFamily="2" charset="2"/>
              <a:buChar char="§"/>
            </a:pPr>
            <a:r>
              <a:rPr lang="lv-LV" b="1" dirty="0">
                <a:latin typeface="+mn-lt"/>
              </a:rPr>
              <a:t>Beidzamā diena kā vispārējam PVN maksātājam 2.jūlijs</a:t>
            </a:r>
            <a:endParaRPr lang="lv-LV" b="0" i="0" dirty="0">
              <a:effectLst/>
              <a:latin typeface="+mn-lt"/>
            </a:endParaRPr>
          </a:p>
          <a:p>
            <a:pPr marL="342900" indent="-342900">
              <a:buFont typeface="Wingdings" panose="05000000000000000000" pitchFamily="2" charset="2"/>
              <a:buChar char="§"/>
            </a:pPr>
            <a:r>
              <a:rPr lang="lv-LV" dirty="0">
                <a:latin typeface="+mn-lt"/>
              </a:rPr>
              <a:t>20 dienu laikā jāiesniedz PVN deklarāciju par jūliju</a:t>
            </a:r>
          </a:p>
          <a:p>
            <a:pPr marL="342900" indent="-342900">
              <a:buFont typeface="Wingdings" panose="05000000000000000000" pitchFamily="2" charset="2"/>
              <a:buChar char="§"/>
            </a:pPr>
            <a:r>
              <a:rPr lang="lv-LV" sz="2400" dirty="0">
                <a:solidFill>
                  <a:srgbClr val="000000"/>
                </a:solidFill>
              </a:rPr>
              <a:t>30 dienu laikā jāiesniedz paziņojums par atlikumā esošajiem aktīviem par kuriem atskaitīts priekšnodoklis</a:t>
            </a:r>
            <a:endParaRPr lang="lv-LV" dirty="0">
              <a:latin typeface="+mn-lt"/>
            </a:endParaRPr>
          </a:p>
        </p:txBody>
      </p:sp>
    </p:spTree>
    <p:extLst>
      <p:ext uri="{BB962C8B-B14F-4D97-AF65-F5344CB8AC3E}">
        <p14:creationId xmlns:p14="http://schemas.microsoft.com/office/powerpoint/2010/main" val="28027483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D71BAE91-2E02-5F9E-495C-622B7EC9CE0B}"/>
              </a:ext>
            </a:extLst>
          </p:cNvPr>
          <p:cNvSpPr>
            <a:spLocks noGrp="1" noChangeArrowheads="1"/>
          </p:cNvSpPr>
          <p:nvPr>
            <p:ph type="title"/>
          </p:nvPr>
        </p:nvSpPr>
        <p:spPr/>
        <p:txBody>
          <a:bodyPr/>
          <a:lstStyle/>
          <a:p>
            <a:r>
              <a:rPr lang="lv-LV" altLang="lv-LV" dirty="0"/>
              <a:t>Ko apliek ar PVN</a:t>
            </a:r>
          </a:p>
        </p:txBody>
      </p:sp>
      <p:sp>
        <p:nvSpPr>
          <p:cNvPr id="3" name="Content Placeholder 2">
            <a:extLst>
              <a:ext uri="{FF2B5EF4-FFF2-40B4-BE49-F238E27FC236}">
                <a16:creationId xmlns:a16="http://schemas.microsoft.com/office/drawing/2014/main" id="{72487C7F-DDE1-644C-AC60-48FEE776CCAC}"/>
              </a:ext>
            </a:extLst>
          </p:cNvPr>
          <p:cNvSpPr>
            <a:spLocks noGrp="1" noChangeArrowheads="1"/>
          </p:cNvSpPr>
          <p:nvPr>
            <p:ph idx="1"/>
          </p:nvPr>
        </p:nvSpPr>
        <p:spPr>
          <a:xfrm>
            <a:off x="838200" y="1771650"/>
            <a:ext cx="10515600" cy="4351338"/>
          </a:xfrm>
        </p:spPr>
        <p:txBody>
          <a:bodyPr/>
          <a:lstStyle/>
          <a:p>
            <a:r>
              <a:rPr lang="lv-LV" altLang="lv-LV" dirty="0">
                <a:cs typeface="+mn-cs"/>
              </a:rPr>
              <a:t>Saimnieciskās darbības ietvaros veiktos iekšzemes </a:t>
            </a:r>
          </a:p>
          <a:p>
            <a:r>
              <a:rPr lang="lv-LV" altLang="lv-LV" dirty="0">
                <a:cs typeface="+mn-cs"/>
              </a:rPr>
              <a:t>darījumus:</a:t>
            </a:r>
          </a:p>
          <a:p>
            <a:endParaRPr lang="lv-LV" altLang="lv-LV" dirty="0">
              <a:cs typeface="+mn-cs"/>
            </a:endParaRPr>
          </a:p>
          <a:p>
            <a:pPr>
              <a:buFont typeface="Arial" panose="020B0604020202020204" pitchFamily="34" charset="0"/>
              <a:buChar char="•"/>
            </a:pPr>
            <a:r>
              <a:rPr lang="lv-LV" altLang="lv-LV" dirty="0">
                <a:cs typeface="+mn-cs"/>
              </a:rPr>
              <a:t>preču piegādi (pārdošanu)</a:t>
            </a:r>
          </a:p>
          <a:p>
            <a:endParaRPr lang="lv-LV" altLang="lv-LV" dirty="0">
              <a:cs typeface="+mn-cs"/>
            </a:endParaRPr>
          </a:p>
          <a:p>
            <a:pPr>
              <a:buFont typeface="Arial" panose="020B0604020202020204" pitchFamily="34" charset="0"/>
              <a:buChar char="•"/>
            </a:pPr>
            <a:r>
              <a:rPr lang="lv-LV" altLang="lv-LV" dirty="0">
                <a:cs typeface="+mn-cs"/>
              </a:rPr>
              <a:t>pakalpojumu sniegšanu </a:t>
            </a:r>
          </a:p>
          <a:p>
            <a:endParaRPr lang="lv-LV" altLang="lv-LV" dirty="0">
              <a:cs typeface="+mn-cs"/>
            </a:endParaRPr>
          </a:p>
          <a:p>
            <a:pPr>
              <a:buFont typeface="Arial" panose="020B0604020202020204" pitchFamily="34" charset="0"/>
              <a:buChar char="•"/>
            </a:pPr>
            <a:r>
              <a:rPr lang="lv-LV" altLang="lv-LV" dirty="0">
                <a:cs typeface="+mn-cs"/>
              </a:rPr>
              <a:t>preču iegādi ES </a:t>
            </a:r>
          </a:p>
          <a:p>
            <a:pPr>
              <a:buFont typeface="Arial" panose="020B0604020202020204" pitchFamily="34" charset="0"/>
              <a:buChar char="•"/>
            </a:pPr>
            <a:endParaRPr lang="lv-LV" altLang="lv-LV" dirty="0">
              <a:solidFill>
                <a:srgbClr val="003366"/>
              </a:solidFill>
            </a:endParaRPr>
          </a:p>
          <a:p>
            <a:endParaRPr lang="lv-LV" altLang="lv-LV" dirty="0">
              <a:solidFill>
                <a:srgbClr val="003366"/>
              </a:solidFill>
            </a:endParaRPr>
          </a:p>
        </p:txBody>
      </p:sp>
      <p:pic>
        <p:nvPicPr>
          <p:cNvPr id="45060" name="Picture 188">
            <a:extLst>
              <a:ext uri="{FF2B5EF4-FFF2-40B4-BE49-F238E27FC236}">
                <a16:creationId xmlns:a16="http://schemas.microsoft.com/office/drawing/2014/main" id="{D357259B-B49F-8F73-0F59-B6C89628BB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2389" y="2611438"/>
            <a:ext cx="2667000" cy="2671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2074678E-8019-ACE7-A4F4-0EA28E272D1A}"/>
              </a:ext>
            </a:extLst>
          </p:cNvPr>
          <p:cNvSpPr txBox="1"/>
          <p:nvPr/>
        </p:nvSpPr>
        <p:spPr>
          <a:xfrm>
            <a:off x="8123020" y="6276621"/>
            <a:ext cx="2846037"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srgbClr val="3F91D5"/>
                </a:solidFill>
                <a:effectLst/>
                <a:uLnTx/>
                <a:uFillTx/>
                <a:latin typeface="Verdana"/>
                <a:ea typeface="+mn-ea"/>
                <a:cs typeface="Arial" panose="020B0604020202020204" pitchFamily="34" charset="0"/>
              </a:rPr>
              <a:t>5.panta pirmā daļa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srgbClr val="3F91D5"/>
                </a:solidFill>
                <a:effectLst/>
                <a:uLnTx/>
                <a:uFillTx/>
                <a:latin typeface="Verdana"/>
                <a:ea typeface="+mn-ea"/>
                <a:cs typeface="Arial" panose="020B0604020202020204" pitchFamily="34" charset="0"/>
              </a:rPr>
              <a:t> </a:t>
            </a:r>
            <a:endParaRPr kumimoji="0" lang="lv-LV" sz="1800" b="0" i="0" u="none" strike="noStrike" kern="1200" cap="none" spc="0" normalizeH="0" baseline="0" noProof="0" dirty="0">
              <a:ln>
                <a:noFill/>
              </a:ln>
              <a:solidFill>
                <a:srgbClr val="3F91D5"/>
              </a:solidFill>
              <a:effectLst/>
              <a:uLnTx/>
              <a:uFillTx/>
              <a:latin typeface="Verdana"/>
              <a:ea typeface="+mn-ea"/>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fade">
                                      <p:cBhvr>
                                        <p:cTn id="12" dur="500"/>
                                        <p:tgtEl>
                                          <p:spTgt spid="3">
                                            <p:txEl>
                                              <p:pRg st="5" end="5"/>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animEffect transition="in" filter="fade">
                                      <p:cBhvr>
                                        <p:cTn id="1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13960F-EFBA-427D-B6AB-1D637A1CB52F}"/>
              </a:ext>
            </a:extLst>
          </p:cNvPr>
          <p:cNvSpPr>
            <a:spLocks noGrp="1"/>
          </p:cNvSpPr>
          <p:nvPr>
            <p:ph type="title"/>
          </p:nvPr>
        </p:nvSpPr>
        <p:spPr>
          <a:xfrm>
            <a:off x="826466" y="496888"/>
            <a:ext cx="9753600" cy="1281537"/>
          </a:xfrm>
        </p:spPr>
        <p:txBody>
          <a:bodyPr>
            <a:normAutofit/>
          </a:bodyPr>
          <a:lstStyle/>
          <a:p>
            <a:br>
              <a:rPr lang="lv-LV" sz="1800" dirty="0">
                <a:effectLst/>
                <a:latin typeface="Verdana" panose="020B0604030504040204" pitchFamily="34" charset="0"/>
                <a:ea typeface="Calibri" panose="020F0502020204030204" pitchFamily="34" charset="0"/>
                <a:cs typeface="Times New Roman" panose="02020603050405020304" pitchFamily="18" charset="0"/>
              </a:rPr>
            </a:br>
            <a:r>
              <a:rPr lang="lv-LV" dirty="0">
                <a:latin typeface="+mn-lt"/>
                <a:ea typeface="Calibri" panose="020F0502020204030204" pitchFamily="34" charset="0"/>
                <a:cs typeface="Times New Roman" panose="02020603050405020304" pitchFamily="18" charset="0"/>
              </a:rPr>
              <a:t>Ī</a:t>
            </a:r>
            <a:r>
              <a:rPr lang="lv-LV" dirty="0">
                <a:latin typeface="+mn-lt"/>
                <a:cs typeface="Times New Roman" panose="02020603050405020304" pitchFamily="18" charset="0"/>
              </a:rPr>
              <a:t>pašā PVN kārtība </a:t>
            </a:r>
            <a:r>
              <a:rPr lang="lv-LV" dirty="0">
                <a:latin typeface="Calibri" panose="020F0502020204030204" pitchFamily="34" charset="0"/>
                <a:ea typeface="Calibri" panose="020F0502020204030204" pitchFamily="34" charset="0"/>
                <a:cs typeface="Calibri" panose="020F0502020204030204" pitchFamily="34" charset="0"/>
              </a:rPr>
              <a:t>→ </a:t>
            </a:r>
            <a:r>
              <a:rPr lang="lv-LV" dirty="0">
                <a:latin typeface="+mn-lt"/>
                <a:cs typeface="Times New Roman" panose="02020603050405020304" pitchFamily="18" charset="0"/>
              </a:rPr>
              <a:t>v</a:t>
            </a:r>
            <a:r>
              <a:rPr lang="lv-LV" dirty="0">
                <a:latin typeface="+mn-lt"/>
                <a:ea typeface="Calibri" panose="020F0502020204030204" pitchFamily="34" charset="0"/>
                <a:cs typeface="Times New Roman" panose="02020603050405020304" pitchFamily="18" charset="0"/>
              </a:rPr>
              <a:t>ispārējā reģistrācija </a:t>
            </a:r>
            <a:br>
              <a:rPr lang="lv-LV" dirty="0">
                <a:effectLst/>
                <a:latin typeface="Verdana" panose="020B0604030504040204" pitchFamily="34" charset="0"/>
                <a:ea typeface="Calibri" panose="020F0502020204030204" pitchFamily="34" charset="0"/>
                <a:cs typeface="Times New Roman" panose="02020603050405020304" pitchFamily="18" charset="0"/>
              </a:rPr>
            </a:br>
            <a:endParaRPr lang="lv-LV" dirty="0">
              <a:latin typeface="+mn-lt"/>
            </a:endParaRPr>
          </a:p>
        </p:txBody>
      </p:sp>
      <p:sp>
        <p:nvSpPr>
          <p:cNvPr id="7" name="Content Placeholder 2">
            <a:extLst>
              <a:ext uri="{FF2B5EF4-FFF2-40B4-BE49-F238E27FC236}">
                <a16:creationId xmlns:a16="http://schemas.microsoft.com/office/drawing/2014/main" id="{0F41C81B-4613-46B1-ACE0-FAC5C1B78FAF}"/>
              </a:ext>
            </a:extLst>
          </p:cNvPr>
          <p:cNvSpPr>
            <a:spLocks noGrp="1"/>
          </p:cNvSpPr>
          <p:nvPr>
            <p:ph idx="1"/>
          </p:nvPr>
        </p:nvSpPr>
        <p:spPr>
          <a:xfrm>
            <a:off x="925286" y="1287300"/>
            <a:ext cx="9666514" cy="4984663"/>
          </a:xfrm>
        </p:spPr>
        <p:txBody>
          <a:bodyPr>
            <a:noAutofit/>
          </a:bodyPr>
          <a:lstStyle/>
          <a:p>
            <a:pPr marL="342900" indent="-342900">
              <a:buFont typeface="Wingdings" panose="05000000000000000000" pitchFamily="2" charset="2"/>
              <a:buChar char="Ø"/>
            </a:pPr>
            <a:endParaRPr lang="lv-LV" sz="1800" dirty="0">
              <a:effectLst/>
              <a:latin typeface="Verdana" panose="020B0604030504040204" pitchFamily="34" charset="0"/>
              <a:ea typeface="Calibri" panose="020F0502020204030204" pitchFamily="34" charset="0"/>
              <a:cs typeface="Times New Roman" panose="02020603050405020304" pitchFamily="18" charset="0"/>
            </a:endParaRPr>
          </a:p>
          <a:p>
            <a:r>
              <a:rPr lang="lv-LV" sz="1800" b="1" dirty="0">
                <a:ea typeface="Calibri" panose="020F0502020204030204" pitchFamily="34" charset="0"/>
                <a:cs typeface="Times New Roman" panose="02020603050405020304" pitchFamily="18" charset="0"/>
              </a:rPr>
              <a:t>    </a:t>
            </a:r>
          </a:p>
          <a:p>
            <a:r>
              <a:rPr lang="lv-LV" sz="1800" b="1" dirty="0">
                <a:ea typeface="Calibri" panose="020F0502020204030204" pitchFamily="34" charset="0"/>
                <a:cs typeface="Times New Roman" panose="02020603050405020304" pitchFamily="18" charset="0"/>
              </a:rPr>
              <a:t> </a:t>
            </a:r>
          </a:p>
        </p:txBody>
      </p:sp>
      <p:sp>
        <p:nvSpPr>
          <p:cNvPr id="8" name="TextBox 7">
            <a:extLst>
              <a:ext uri="{FF2B5EF4-FFF2-40B4-BE49-F238E27FC236}">
                <a16:creationId xmlns:a16="http://schemas.microsoft.com/office/drawing/2014/main" id="{48E5A7DD-886F-AD4F-4C58-44478F38EE12}"/>
              </a:ext>
            </a:extLst>
          </p:cNvPr>
          <p:cNvSpPr txBox="1"/>
          <p:nvPr/>
        </p:nvSpPr>
        <p:spPr>
          <a:xfrm>
            <a:off x="1039660" y="1783446"/>
            <a:ext cx="9327212" cy="4493538"/>
          </a:xfrm>
          <a:prstGeom prst="rect">
            <a:avLst/>
          </a:prstGeom>
          <a:noFill/>
        </p:spPr>
        <p:txBody>
          <a:bodyPr wrap="square">
            <a:spAutoFit/>
          </a:bodyPr>
          <a:lstStyle/>
          <a:p>
            <a:pPr marL="342900" indent="-342900" algn="just">
              <a:buFont typeface="Wingdings" panose="05000000000000000000" pitchFamily="2" charset="2"/>
              <a:buChar char="ü"/>
            </a:pPr>
            <a:r>
              <a:rPr lang="lv-LV" sz="2200" dirty="0">
                <a:solidFill>
                  <a:srgbClr val="000000"/>
                </a:solidFill>
              </a:rPr>
              <a:t>i</a:t>
            </a:r>
            <a:r>
              <a:rPr lang="lv-LV" sz="2200" i="0" u="none" strike="noStrike" baseline="0" dirty="0">
                <a:solidFill>
                  <a:srgbClr val="000000"/>
                </a:solidFill>
              </a:rPr>
              <a:t>r reģistrējies īpašā PVN reģistrācijas kārtībā</a:t>
            </a:r>
          </a:p>
          <a:p>
            <a:pPr algn="just"/>
            <a:endParaRPr lang="lv-LV" sz="2200" i="0" u="none" strike="noStrike" baseline="0" dirty="0">
              <a:solidFill>
                <a:srgbClr val="000000"/>
              </a:solidFill>
            </a:endParaRPr>
          </a:p>
          <a:p>
            <a:pPr marL="342900" indent="-342900" algn="just">
              <a:buFont typeface="Wingdings" panose="05000000000000000000" pitchFamily="2" charset="2"/>
              <a:buChar char="ü"/>
            </a:pPr>
            <a:r>
              <a:rPr lang="lv-LV" sz="2200" dirty="0">
                <a:solidFill>
                  <a:srgbClr val="000000"/>
                </a:solidFill>
              </a:rPr>
              <a:t>vēlas vai ir pienākums reģistrēties vispārējā PVN </a:t>
            </a:r>
          </a:p>
          <a:p>
            <a:pPr marL="342900" indent="-342900" algn="just">
              <a:buFont typeface="Wingdings" panose="05000000000000000000" pitchFamily="2" charset="2"/>
              <a:buChar char="ü"/>
            </a:pPr>
            <a:endParaRPr lang="lv-LV" sz="2200" dirty="0">
              <a:solidFill>
                <a:srgbClr val="000000"/>
              </a:solidFill>
            </a:endParaRPr>
          </a:p>
          <a:p>
            <a:pPr marL="342900" indent="-342900" algn="just">
              <a:buFont typeface="Wingdings" panose="05000000000000000000" pitchFamily="2" charset="2"/>
              <a:buChar char="ü"/>
            </a:pPr>
            <a:r>
              <a:rPr lang="lv-LV" sz="2200" dirty="0">
                <a:solidFill>
                  <a:srgbClr val="000000"/>
                </a:solidFill>
              </a:rPr>
              <a:t>iesniedz EDS iesniegumu, lai izslēgtos no īpašā režīma</a:t>
            </a:r>
          </a:p>
          <a:p>
            <a:pPr marL="342900" indent="-342900" algn="just">
              <a:buFont typeface="Wingdings" panose="05000000000000000000" pitchFamily="2" charset="2"/>
              <a:buChar char="ü"/>
            </a:pPr>
            <a:endParaRPr lang="lv-LV" sz="2200" i="0" u="none" strike="noStrike" baseline="0" dirty="0">
              <a:solidFill>
                <a:srgbClr val="000000"/>
              </a:solidFill>
            </a:endParaRPr>
          </a:p>
          <a:p>
            <a:pPr marL="342900" indent="-342900" algn="just">
              <a:buFont typeface="Wingdings" panose="05000000000000000000" pitchFamily="2" charset="2"/>
              <a:buChar char="ü"/>
            </a:pPr>
            <a:r>
              <a:rPr lang="lv-LV" sz="2200" dirty="0">
                <a:solidFill>
                  <a:srgbClr val="000000"/>
                </a:solidFill>
              </a:rPr>
              <a:t>iesniedz VID iesniegumu reģistrācijai VID PVN maksātāju reģistrā</a:t>
            </a:r>
          </a:p>
          <a:p>
            <a:pPr marL="342900" indent="-342900" algn="just">
              <a:buFont typeface="Wingdings" panose="05000000000000000000" pitchFamily="2" charset="2"/>
              <a:buChar char="ü"/>
            </a:pPr>
            <a:endParaRPr lang="lv-LV" sz="2200" i="0" u="none" strike="noStrike" baseline="0" dirty="0">
              <a:solidFill>
                <a:srgbClr val="000000"/>
              </a:solidFill>
            </a:endParaRPr>
          </a:p>
          <a:p>
            <a:pPr marL="342900" indent="-342900" algn="just">
              <a:buFont typeface="Wingdings" panose="05000000000000000000" pitchFamily="2" charset="2"/>
              <a:buChar char="ü"/>
            </a:pPr>
            <a:r>
              <a:rPr lang="lv-LV" sz="2200" dirty="0">
                <a:solidFill>
                  <a:srgbClr val="000000"/>
                </a:solidFill>
              </a:rPr>
              <a:t>saņem no VID lēmumus par izslēgšanu no īpašās kārtības un lēmumu par reģistrāciju VID PVN maksātāju reģistrā (paziņojums EDS)</a:t>
            </a:r>
          </a:p>
          <a:p>
            <a:pPr marL="342900" indent="-342900" algn="just">
              <a:buFont typeface="Wingdings" panose="05000000000000000000" pitchFamily="2" charset="2"/>
              <a:buChar char="ü"/>
            </a:pPr>
            <a:endParaRPr lang="lv-LV" sz="2200" i="0" u="none" strike="noStrike" baseline="0" dirty="0">
              <a:solidFill>
                <a:srgbClr val="000000"/>
              </a:solidFill>
            </a:endParaRPr>
          </a:p>
        </p:txBody>
      </p:sp>
    </p:spTree>
    <p:extLst>
      <p:ext uri="{BB962C8B-B14F-4D97-AF65-F5344CB8AC3E}">
        <p14:creationId xmlns:p14="http://schemas.microsoft.com/office/powerpoint/2010/main" val="35602328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13960F-EFBA-427D-B6AB-1D637A1CB52F}"/>
              </a:ext>
            </a:extLst>
          </p:cNvPr>
          <p:cNvSpPr>
            <a:spLocks noGrp="1"/>
          </p:cNvSpPr>
          <p:nvPr>
            <p:ph type="title"/>
          </p:nvPr>
        </p:nvSpPr>
        <p:spPr>
          <a:xfrm>
            <a:off x="838200" y="470589"/>
            <a:ext cx="9753600" cy="1281537"/>
          </a:xfrm>
        </p:spPr>
        <p:txBody>
          <a:bodyPr>
            <a:normAutofit/>
          </a:bodyPr>
          <a:lstStyle/>
          <a:p>
            <a:br>
              <a:rPr lang="lv-LV" sz="1800" dirty="0">
                <a:effectLst/>
                <a:latin typeface="Verdana" panose="020B0604030504040204" pitchFamily="34" charset="0"/>
                <a:ea typeface="Calibri" panose="020F0502020204030204" pitchFamily="34" charset="0"/>
                <a:cs typeface="Times New Roman" panose="02020603050405020304" pitchFamily="18" charset="0"/>
              </a:rPr>
            </a:br>
            <a:r>
              <a:rPr lang="lv-LV" dirty="0">
                <a:latin typeface="+mn-lt"/>
                <a:ea typeface="Calibri" panose="020F0502020204030204" pitchFamily="34" charset="0"/>
                <a:cs typeface="Times New Roman" panose="02020603050405020304" pitchFamily="18" charset="0"/>
              </a:rPr>
              <a:t>Ī</a:t>
            </a:r>
            <a:r>
              <a:rPr lang="lv-LV" dirty="0">
                <a:latin typeface="+mn-lt"/>
                <a:cs typeface="Times New Roman" panose="02020603050405020304" pitchFamily="18" charset="0"/>
              </a:rPr>
              <a:t>pašā PVN kārtība </a:t>
            </a:r>
            <a:r>
              <a:rPr lang="lv-LV" dirty="0">
                <a:latin typeface="Calibri" panose="020F0502020204030204" pitchFamily="34" charset="0"/>
                <a:ea typeface="Calibri" panose="020F0502020204030204" pitchFamily="34" charset="0"/>
                <a:cs typeface="Calibri" panose="020F0502020204030204" pitchFamily="34" charset="0"/>
              </a:rPr>
              <a:t>→ </a:t>
            </a:r>
            <a:r>
              <a:rPr lang="lv-LV" dirty="0">
                <a:latin typeface="+mn-lt"/>
                <a:cs typeface="Times New Roman" panose="02020603050405020304" pitchFamily="18" charset="0"/>
              </a:rPr>
              <a:t>v</a:t>
            </a:r>
            <a:r>
              <a:rPr lang="lv-LV" dirty="0">
                <a:latin typeface="+mn-lt"/>
                <a:ea typeface="Calibri" panose="020F0502020204030204" pitchFamily="34" charset="0"/>
                <a:cs typeface="Times New Roman" panose="02020603050405020304" pitchFamily="18" charset="0"/>
              </a:rPr>
              <a:t>ispārējā reģistrācija </a:t>
            </a:r>
            <a:br>
              <a:rPr lang="lv-LV" dirty="0">
                <a:effectLst/>
                <a:latin typeface="Verdana" panose="020B0604030504040204" pitchFamily="34" charset="0"/>
                <a:ea typeface="Calibri" panose="020F0502020204030204" pitchFamily="34" charset="0"/>
                <a:cs typeface="Times New Roman" panose="02020603050405020304" pitchFamily="18" charset="0"/>
              </a:rPr>
            </a:br>
            <a:endParaRPr lang="lv-LV" dirty="0">
              <a:latin typeface="+mn-lt"/>
            </a:endParaRPr>
          </a:p>
        </p:txBody>
      </p:sp>
      <p:sp>
        <p:nvSpPr>
          <p:cNvPr id="7" name="Content Placeholder 2">
            <a:extLst>
              <a:ext uri="{FF2B5EF4-FFF2-40B4-BE49-F238E27FC236}">
                <a16:creationId xmlns:a16="http://schemas.microsoft.com/office/drawing/2014/main" id="{0F41C81B-4613-46B1-ACE0-FAC5C1B78FAF}"/>
              </a:ext>
            </a:extLst>
          </p:cNvPr>
          <p:cNvSpPr>
            <a:spLocks noGrp="1"/>
          </p:cNvSpPr>
          <p:nvPr>
            <p:ph idx="1"/>
          </p:nvPr>
        </p:nvSpPr>
        <p:spPr>
          <a:xfrm>
            <a:off x="925286" y="1287300"/>
            <a:ext cx="9666514" cy="4984663"/>
          </a:xfrm>
        </p:spPr>
        <p:txBody>
          <a:bodyPr>
            <a:noAutofit/>
          </a:bodyPr>
          <a:lstStyle/>
          <a:p>
            <a:pPr marL="342900" indent="-342900">
              <a:buFont typeface="Wingdings" panose="05000000000000000000" pitchFamily="2" charset="2"/>
              <a:buChar char="Ø"/>
            </a:pPr>
            <a:endParaRPr lang="lv-LV" sz="1800" dirty="0">
              <a:effectLst/>
              <a:latin typeface="Verdana" panose="020B0604030504040204" pitchFamily="34" charset="0"/>
              <a:ea typeface="Calibri" panose="020F0502020204030204" pitchFamily="34" charset="0"/>
              <a:cs typeface="Times New Roman" panose="02020603050405020304" pitchFamily="18" charset="0"/>
            </a:endParaRPr>
          </a:p>
          <a:p>
            <a:r>
              <a:rPr lang="lv-LV" sz="1800" b="1" dirty="0">
                <a:ea typeface="Calibri" panose="020F0502020204030204" pitchFamily="34" charset="0"/>
                <a:cs typeface="Times New Roman" panose="02020603050405020304" pitchFamily="18" charset="0"/>
              </a:rPr>
              <a:t>    </a:t>
            </a:r>
          </a:p>
          <a:p>
            <a:r>
              <a:rPr lang="lv-LV" sz="1800" b="1" dirty="0">
                <a:ea typeface="Calibri" panose="020F0502020204030204" pitchFamily="34" charset="0"/>
                <a:cs typeface="Times New Roman" panose="02020603050405020304" pitchFamily="18" charset="0"/>
              </a:rPr>
              <a:t> </a:t>
            </a:r>
          </a:p>
        </p:txBody>
      </p:sp>
      <p:sp>
        <p:nvSpPr>
          <p:cNvPr id="8" name="TextBox 7">
            <a:extLst>
              <a:ext uri="{FF2B5EF4-FFF2-40B4-BE49-F238E27FC236}">
                <a16:creationId xmlns:a16="http://schemas.microsoft.com/office/drawing/2014/main" id="{48E5A7DD-886F-AD4F-4C58-44478F38EE12}"/>
              </a:ext>
            </a:extLst>
          </p:cNvPr>
          <p:cNvSpPr txBox="1"/>
          <p:nvPr/>
        </p:nvSpPr>
        <p:spPr>
          <a:xfrm>
            <a:off x="1039661" y="1783446"/>
            <a:ext cx="8219954" cy="4154984"/>
          </a:xfrm>
          <a:prstGeom prst="rect">
            <a:avLst/>
          </a:prstGeom>
          <a:noFill/>
        </p:spPr>
        <p:txBody>
          <a:bodyPr wrap="square">
            <a:spAutoFit/>
          </a:bodyPr>
          <a:lstStyle/>
          <a:p>
            <a:pPr marL="342900" indent="-342900" algn="just">
              <a:buFont typeface="Wingdings" panose="05000000000000000000" pitchFamily="2" charset="2"/>
              <a:buChar char="ü"/>
            </a:pPr>
            <a:r>
              <a:rPr lang="lv-LV" sz="2200" dirty="0">
                <a:solidFill>
                  <a:srgbClr val="000000"/>
                </a:solidFill>
              </a:rPr>
              <a:t>izslēgts ar otro darba dienu no lēmuma ievietošanas EDS</a:t>
            </a:r>
          </a:p>
          <a:p>
            <a:pPr marL="342900" indent="-342900" algn="just">
              <a:buFont typeface="Wingdings" panose="05000000000000000000" pitchFamily="2" charset="2"/>
              <a:buChar char="ü"/>
            </a:pPr>
            <a:endParaRPr lang="lv-LV" sz="2200" dirty="0">
              <a:solidFill>
                <a:srgbClr val="000000"/>
              </a:solidFill>
            </a:endParaRPr>
          </a:p>
          <a:p>
            <a:pPr marL="342900" indent="-342900" algn="just">
              <a:buFont typeface="Wingdings" panose="05000000000000000000" pitchFamily="2" charset="2"/>
              <a:buChar char="ü"/>
            </a:pPr>
            <a:r>
              <a:rPr lang="lv-LV" sz="2200" dirty="0">
                <a:solidFill>
                  <a:srgbClr val="000000"/>
                </a:solidFill>
              </a:rPr>
              <a:t>23 dienu laikā no izslēgšanas samaksā PVN, iesniedzot paziņojumu</a:t>
            </a:r>
          </a:p>
          <a:p>
            <a:pPr marL="342900" indent="-342900" algn="just">
              <a:buFont typeface="Wingdings" panose="05000000000000000000" pitchFamily="2" charset="2"/>
              <a:buChar char="ü"/>
            </a:pPr>
            <a:endParaRPr lang="lv-LV" sz="2200" dirty="0">
              <a:solidFill>
                <a:srgbClr val="000000"/>
              </a:solidFill>
            </a:endParaRPr>
          </a:p>
          <a:p>
            <a:pPr marL="342900" indent="-342900" algn="just">
              <a:buFont typeface="Wingdings" panose="05000000000000000000" pitchFamily="2" charset="2"/>
              <a:buChar char="ü"/>
            </a:pPr>
            <a:r>
              <a:rPr lang="lv-LV" sz="2200" dirty="0">
                <a:solidFill>
                  <a:srgbClr val="000000"/>
                </a:solidFill>
              </a:rPr>
              <a:t>reģistrēts VID PVN maksātāju reģistrā otrajā darba dienā no lēmuma ievietošanas EDS</a:t>
            </a:r>
          </a:p>
          <a:p>
            <a:pPr algn="just"/>
            <a:endParaRPr lang="lv-LV" sz="2200" dirty="0">
              <a:solidFill>
                <a:srgbClr val="000000"/>
              </a:solidFill>
            </a:endParaRPr>
          </a:p>
          <a:p>
            <a:pPr marL="342900" indent="-342900" algn="just">
              <a:buFont typeface="Wingdings" panose="05000000000000000000" pitchFamily="2" charset="2"/>
              <a:buChar char="ü"/>
            </a:pPr>
            <a:endParaRPr lang="lv-LV" sz="2200" dirty="0">
              <a:solidFill>
                <a:srgbClr val="000000"/>
              </a:solidFill>
            </a:endParaRPr>
          </a:p>
          <a:p>
            <a:pPr marL="342900" indent="-342900" algn="just">
              <a:buFont typeface="Wingdings" panose="05000000000000000000" pitchFamily="2" charset="2"/>
              <a:buChar char="ü"/>
            </a:pPr>
            <a:endParaRPr lang="lv-LV" sz="2200" dirty="0">
              <a:solidFill>
                <a:srgbClr val="000000"/>
              </a:solidFill>
            </a:endParaRPr>
          </a:p>
          <a:p>
            <a:pPr marL="342900" indent="-342900" algn="l">
              <a:buFont typeface="Wingdings" panose="05000000000000000000" pitchFamily="2" charset="2"/>
              <a:buChar char="Ø"/>
            </a:pPr>
            <a:endParaRPr lang="lv-LV" sz="2200" b="0" i="0" u="none" strike="noStrike" baseline="0" dirty="0">
              <a:solidFill>
                <a:srgbClr val="000000"/>
              </a:solidFill>
            </a:endParaRPr>
          </a:p>
        </p:txBody>
      </p:sp>
    </p:spTree>
    <p:extLst>
      <p:ext uri="{BB962C8B-B14F-4D97-AF65-F5344CB8AC3E}">
        <p14:creationId xmlns:p14="http://schemas.microsoft.com/office/powerpoint/2010/main" val="21448317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7C33828-AABB-08CB-F424-2FB0FEFCEE9D}"/>
              </a:ext>
            </a:extLst>
          </p:cNvPr>
          <p:cNvSpPr txBox="1"/>
          <p:nvPr/>
        </p:nvSpPr>
        <p:spPr>
          <a:xfrm>
            <a:off x="1555531" y="1439917"/>
            <a:ext cx="8282152" cy="3785652"/>
          </a:xfrm>
          <a:prstGeom prst="rect">
            <a:avLst/>
          </a:prstGeom>
          <a:noFill/>
        </p:spPr>
        <p:txBody>
          <a:bodyPr wrap="square" rtlCol="0">
            <a:spAutoFit/>
          </a:bodyPr>
          <a:lstStyle/>
          <a:p>
            <a:pPr algn="ctr"/>
            <a:r>
              <a:rPr lang="lv-LV" sz="2400" dirty="0">
                <a:solidFill>
                  <a:schemeClr val="accent1"/>
                </a:solidFill>
              </a:rPr>
              <a:t>Īpašā PVN reģistrācijas kārtība mazajiem uzņēmumiem sniedz atvieglotu režīmu PVN samaksai un liedz priekšnodokļa atskaitīšanas tiesības</a:t>
            </a:r>
          </a:p>
          <a:p>
            <a:pPr algn="ctr"/>
            <a:endParaRPr lang="lv-LV" sz="2400" dirty="0">
              <a:solidFill>
                <a:schemeClr val="accent1"/>
              </a:solidFill>
            </a:endParaRPr>
          </a:p>
          <a:p>
            <a:pPr algn="ctr"/>
            <a:endParaRPr lang="lv-LV" sz="2400" dirty="0">
              <a:solidFill>
                <a:schemeClr val="accent1"/>
              </a:solidFill>
            </a:endParaRPr>
          </a:p>
          <a:p>
            <a:pPr algn="ctr"/>
            <a:endParaRPr lang="lv-LV" sz="2400" dirty="0">
              <a:solidFill>
                <a:schemeClr val="accent1"/>
              </a:solidFill>
            </a:endParaRPr>
          </a:p>
          <a:p>
            <a:pPr algn="ctr"/>
            <a:r>
              <a:rPr lang="lv-LV" sz="2400" dirty="0">
                <a:solidFill>
                  <a:schemeClr val="accent1"/>
                </a:solidFill>
              </a:rPr>
              <a:t>Izvēles tiesības!</a:t>
            </a:r>
          </a:p>
          <a:p>
            <a:pPr algn="ctr"/>
            <a:endParaRPr lang="lv-LV" sz="2400" dirty="0">
              <a:solidFill>
                <a:schemeClr val="accent1"/>
              </a:solidFill>
            </a:endParaRPr>
          </a:p>
          <a:p>
            <a:pPr algn="ctr"/>
            <a:endParaRPr lang="lv-LV" sz="2400" dirty="0">
              <a:solidFill>
                <a:schemeClr val="accent1"/>
              </a:solidFill>
            </a:endParaRPr>
          </a:p>
        </p:txBody>
      </p:sp>
    </p:spTree>
    <p:extLst>
      <p:ext uri="{BB962C8B-B14F-4D97-AF65-F5344CB8AC3E}">
        <p14:creationId xmlns:p14="http://schemas.microsoft.com/office/powerpoint/2010/main" val="35448845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D669579-674A-4723-8384-BF95728FBC05}"/>
              </a:ext>
            </a:extLst>
          </p:cNvPr>
          <p:cNvSpPr>
            <a:spLocks noGrp="1"/>
          </p:cNvSpPr>
          <p:nvPr>
            <p:ph type="title"/>
          </p:nvPr>
        </p:nvSpPr>
        <p:spPr/>
        <p:txBody>
          <a:bodyPr/>
          <a:lstStyle/>
          <a:p>
            <a:r>
              <a:rPr lang="lv-LV" dirty="0"/>
              <a:t>Pieraksties VID jaunumu vēstulēm!</a:t>
            </a:r>
          </a:p>
        </p:txBody>
      </p:sp>
      <p:sp>
        <p:nvSpPr>
          <p:cNvPr id="2" name="Content Placeholder 1">
            <a:extLst>
              <a:ext uri="{FF2B5EF4-FFF2-40B4-BE49-F238E27FC236}">
                <a16:creationId xmlns:a16="http://schemas.microsoft.com/office/drawing/2014/main" id="{9B58AAFF-42E2-4692-A3C6-FBB6D272636F}"/>
              </a:ext>
            </a:extLst>
          </p:cNvPr>
          <p:cNvSpPr>
            <a:spLocks noGrp="1"/>
          </p:cNvSpPr>
          <p:nvPr>
            <p:ph idx="1"/>
          </p:nvPr>
        </p:nvSpPr>
        <p:spPr>
          <a:xfrm>
            <a:off x="396770" y="1790156"/>
            <a:ext cx="9871841" cy="4351338"/>
          </a:xfrm>
        </p:spPr>
        <p:txBody>
          <a:bodyPr>
            <a:normAutofit/>
          </a:bodyPr>
          <a:lstStyle/>
          <a:p>
            <a:r>
              <a:rPr lang="lv-LV" sz="2400" dirty="0"/>
              <a:t>Regulāri apkopota informācija par praktiski noderīgajiem jaunumiem un aktuālajiem VID semināriem Tavā e-pastā.</a:t>
            </a:r>
          </a:p>
          <a:p>
            <a:endParaRPr lang="lv-LV" dirty="0"/>
          </a:p>
          <a:p>
            <a:endParaRPr lang="lv-LV" dirty="0"/>
          </a:p>
          <a:p>
            <a:r>
              <a:rPr lang="lv-LV" dirty="0"/>
              <a:t>Pierakstīties vēstulēm iespējams </a:t>
            </a:r>
            <a:r>
              <a:rPr lang="lv-LV" dirty="0">
                <a:hlinkClick r:id="rId2"/>
              </a:rPr>
              <a:t>www.vid.gov.lv</a:t>
            </a:r>
            <a:r>
              <a:rPr lang="lv-LV" dirty="0"/>
              <a:t> pirmajā lapā</a:t>
            </a:r>
          </a:p>
          <a:p>
            <a:endParaRPr lang="lv-LV" sz="2400" dirty="0"/>
          </a:p>
          <a:p>
            <a:endParaRPr lang="lv-LV" sz="2400" dirty="0"/>
          </a:p>
        </p:txBody>
      </p:sp>
      <p:pic>
        <p:nvPicPr>
          <p:cNvPr id="4" name="Picture 3">
            <a:extLst>
              <a:ext uri="{FF2B5EF4-FFF2-40B4-BE49-F238E27FC236}">
                <a16:creationId xmlns:a16="http://schemas.microsoft.com/office/drawing/2014/main" id="{964B1BB1-BAA0-6D7F-41A6-F92E0E35814E}"/>
              </a:ext>
            </a:extLst>
          </p:cNvPr>
          <p:cNvPicPr>
            <a:picLocks noChangeAspect="1"/>
          </p:cNvPicPr>
          <p:nvPr/>
        </p:nvPicPr>
        <p:blipFill rotWithShape="1">
          <a:blip r:embed="rId3"/>
          <a:srcRect l="927" t="39700" r="1152" b="40971"/>
          <a:stretch/>
        </p:blipFill>
        <p:spPr>
          <a:xfrm>
            <a:off x="126714" y="3965825"/>
            <a:ext cx="11938571" cy="1325563"/>
          </a:xfrm>
          <a:prstGeom prst="rect">
            <a:avLst/>
          </a:prstGeom>
        </p:spPr>
      </p:pic>
    </p:spTree>
    <p:extLst>
      <p:ext uri="{BB962C8B-B14F-4D97-AF65-F5344CB8AC3E}">
        <p14:creationId xmlns:p14="http://schemas.microsoft.com/office/powerpoint/2010/main" val="288406252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phone&#10;&#10;Description automatically generated">
            <a:extLst>
              <a:ext uri="{FF2B5EF4-FFF2-40B4-BE49-F238E27FC236}">
                <a16:creationId xmlns:a16="http://schemas.microsoft.com/office/drawing/2014/main" id="{3EE88C18-B85E-8493-DBE1-82742A15FB8D}"/>
              </a:ext>
            </a:extLst>
          </p:cNvPr>
          <p:cNvPicPr>
            <a:picLocks noGrp="1" noRot="1" noChangeAspect="1" noMove="1" noResize="1" noEditPoints="1" noAdjustHandles="1" noChangeArrowheads="1" noChangeShapeType="1" noCrop="1"/>
          </p:cNvPicPr>
          <p:nvPr/>
        </p:nvPicPr>
        <p:blipFill>
          <a:blip r:embed="rId2" cstate="screen">
            <a:extLst>
              <a:ext uri="{28A0092B-C50C-407E-A947-70E740481C1C}">
                <a14:useLocalDpi xmlns:a14="http://schemas.microsoft.com/office/drawing/2010/main" val="0"/>
              </a:ext>
            </a:extLst>
          </a:blip>
          <a:stretch>
            <a:fillRect/>
          </a:stretch>
        </p:blipFill>
        <p:spPr>
          <a:xfrm>
            <a:off x="1570904" y="2323475"/>
            <a:ext cx="3324632" cy="3191878"/>
          </a:xfrm>
          <a:prstGeom prst="rect">
            <a:avLst/>
          </a:prstGeom>
        </p:spPr>
      </p:pic>
    </p:spTree>
    <p:extLst>
      <p:ext uri="{BB962C8B-B14F-4D97-AF65-F5344CB8AC3E}">
        <p14:creationId xmlns:p14="http://schemas.microsoft.com/office/powerpoint/2010/main" val="3379541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13960F-EFBA-427D-B6AB-1D637A1CB52F}"/>
              </a:ext>
            </a:extLst>
          </p:cNvPr>
          <p:cNvSpPr>
            <a:spLocks noGrp="1"/>
          </p:cNvSpPr>
          <p:nvPr>
            <p:ph type="title"/>
          </p:nvPr>
        </p:nvSpPr>
        <p:spPr>
          <a:xfrm>
            <a:off x="838200" y="365125"/>
            <a:ext cx="8347745" cy="1325563"/>
          </a:xfrm>
        </p:spPr>
        <p:txBody>
          <a:bodyPr/>
          <a:lstStyle/>
          <a:p>
            <a:r>
              <a:rPr lang="lv-LV" dirty="0"/>
              <a:t>Tiesības nereģistrēties </a:t>
            </a:r>
          </a:p>
        </p:txBody>
      </p:sp>
      <p:sp>
        <p:nvSpPr>
          <p:cNvPr id="7" name="Content Placeholder 2">
            <a:extLst>
              <a:ext uri="{FF2B5EF4-FFF2-40B4-BE49-F238E27FC236}">
                <a16:creationId xmlns:a16="http://schemas.microsoft.com/office/drawing/2014/main" id="{0F41C81B-4613-46B1-ACE0-FAC5C1B78FAF}"/>
              </a:ext>
            </a:extLst>
          </p:cNvPr>
          <p:cNvSpPr>
            <a:spLocks noGrp="1"/>
          </p:cNvSpPr>
          <p:nvPr>
            <p:ph idx="1"/>
          </p:nvPr>
        </p:nvSpPr>
        <p:spPr>
          <a:xfrm>
            <a:off x="838200" y="1825624"/>
            <a:ext cx="10515600" cy="4450997"/>
          </a:xfrm>
        </p:spPr>
        <p:txBody>
          <a:bodyPr>
            <a:noAutofit/>
          </a:bodyPr>
          <a:lstStyle/>
          <a:p>
            <a:pPr marL="342900" indent="-342900">
              <a:buFont typeface="Arial" panose="020B0604020202020204" pitchFamily="34" charset="0"/>
              <a:buChar char="•"/>
            </a:pPr>
            <a:r>
              <a:rPr lang="lv-LV" dirty="0"/>
              <a:t>v</a:t>
            </a:r>
            <a:r>
              <a:rPr lang="lv-LV" sz="2400" dirty="0"/>
              <a:t>eic preču pārdošanu un pakalpojumu sniegšanu</a:t>
            </a:r>
          </a:p>
          <a:p>
            <a:pPr algn="ctr"/>
            <a:r>
              <a:rPr lang="lv-LV" sz="2400" b="1" dirty="0"/>
              <a:t>slieksnis 50 000 eiro kalendāra gadā</a:t>
            </a:r>
          </a:p>
          <a:p>
            <a:pPr algn="ctr"/>
            <a:endParaRPr lang="lv-LV" sz="2400" b="1" dirty="0"/>
          </a:p>
          <a:p>
            <a:r>
              <a:rPr lang="lv-LV" sz="2400" dirty="0"/>
              <a:t>		</a:t>
            </a:r>
          </a:p>
          <a:p>
            <a:pPr marL="342900" indent="-342900">
              <a:buFont typeface="Arial" panose="020B0604020202020204" pitchFamily="34" charset="0"/>
              <a:buChar char="•"/>
            </a:pPr>
            <a:r>
              <a:rPr lang="lv-LV" dirty="0"/>
              <a:t>veic preču iegādi ES (iepirkšanu) </a:t>
            </a:r>
            <a:endParaRPr lang="lv-LV" sz="2400" dirty="0"/>
          </a:p>
          <a:p>
            <a:pPr algn="ctr"/>
            <a:r>
              <a:rPr lang="lv-LV" sz="2400" b="1" dirty="0"/>
              <a:t>slieksnis 10 000 eiro kalendāra gadā</a:t>
            </a:r>
          </a:p>
          <a:p>
            <a:endParaRPr lang="lv-LV" sz="2400" dirty="0"/>
          </a:p>
        </p:txBody>
      </p:sp>
      <p:sp>
        <p:nvSpPr>
          <p:cNvPr id="2" name="TextBox 1">
            <a:extLst>
              <a:ext uri="{FF2B5EF4-FFF2-40B4-BE49-F238E27FC236}">
                <a16:creationId xmlns:a16="http://schemas.microsoft.com/office/drawing/2014/main" id="{4B14BE20-E36D-858B-7772-AAD65F0FB7E8}"/>
              </a:ext>
            </a:extLst>
          </p:cNvPr>
          <p:cNvSpPr txBox="1"/>
          <p:nvPr/>
        </p:nvSpPr>
        <p:spPr>
          <a:xfrm>
            <a:off x="2892056" y="6087297"/>
            <a:ext cx="9031721"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srgbClr val="3F91D5"/>
                </a:solidFill>
                <a:effectLst/>
                <a:uLnTx/>
                <a:uFillTx/>
                <a:latin typeface="Verdana"/>
                <a:ea typeface="+mn-ea"/>
                <a:cs typeface="Arial" panose="020B0604020202020204" pitchFamily="34" charset="0"/>
              </a:rPr>
              <a:t>59.panta pirmā daļa, 57.panta pirmā daļa, 61.panta divpadsmitā daļa </a:t>
            </a:r>
          </a:p>
        </p:txBody>
      </p:sp>
    </p:spTree>
    <p:extLst>
      <p:ext uri="{BB962C8B-B14F-4D97-AF65-F5344CB8AC3E}">
        <p14:creationId xmlns:p14="http://schemas.microsoft.com/office/powerpoint/2010/main" val="22571274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B74D7BE-A1E4-4F93-90D4-AECB3F327688}"/>
              </a:ext>
            </a:extLst>
          </p:cNvPr>
          <p:cNvSpPr>
            <a:spLocks noGrp="1"/>
          </p:cNvSpPr>
          <p:nvPr>
            <p:ph type="title"/>
          </p:nvPr>
        </p:nvSpPr>
        <p:spPr>
          <a:xfrm>
            <a:off x="838200" y="1918123"/>
            <a:ext cx="9062545" cy="2069782"/>
          </a:xfrm>
        </p:spPr>
        <p:txBody>
          <a:bodyPr>
            <a:noAutofit/>
          </a:bodyPr>
          <a:lstStyle/>
          <a:p>
            <a:pPr algn="l"/>
            <a:r>
              <a:rPr lang="lv-LV" sz="2800" b="1" i="0" u="none" strike="noStrike" baseline="0" dirty="0">
                <a:latin typeface="+mn-lt"/>
              </a:rPr>
              <a:t>Īpašā kārtība reģistrācijai VID PVN maksātāju reģistrā nodokļa maksātājam, </a:t>
            </a:r>
            <a:r>
              <a:rPr lang="lv-LV" sz="2800" dirty="0">
                <a:latin typeface="+mn-lt"/>
              </a:rPr>
              <a:t>kas veic preču iegādi ES teritorijā vai saņem </a:t>
            </a:r>
            <a:r>
              <a:rPr lang="lv-LV" sz="2800" b="1" i="0" u="none" strike="noStrike" baseline="0" dirty="0">
                <a:latin typeface="+mn-lt"/>
              </a:rPr>
              <a:t>pakalpojumus no </a:t>
            </a:r>
            <a:r>
              <a:rPr lang="lv-LV" sz="2800" dirty="0">
                <a:latin typeface="+mn-lt"/>
              </a:rPr>
              <a:t>citas dalībvalsts nodokļa maksātāja vai trešās valsts vai trešās teritorijas nodokļa maksātāja (139.</a:t>
            </a:r>
            <a:r>
              <a:rPr lang="lv-LV" sz="2800" baseline="30000" dirty="0">
                <a:latin typeface="+mn-lt"/>
              </a:rPr>
              <a:t>2</a:t>
            </a:r>
            <a:r>
              <a:rPr lang="lv-LV" sz="2800" dirty="0">
                <a:latin typeface="+mn-lt"/>
              </a:rPr>
              <a:t>pants)</a:t>
            </a:r>
            <a:endParaRPr lang="lv-LV" sz="2500" dirty="0">
              <a:latin typeface="+mn-lt"/>
            </a:endParaRPr>
          </a:p>
        </p:txBody>
      </p:sp>
      <p:sp>
        <p:nvSpPr>
          <p:cNvPr id="7" name="Title 4">
            <a:extLst>
              <a:ext uri="{FF2B5EF4-FFF2-40B4-BE49-F238E27FC236}">
                <a16:creationId xmlns:a16="http://schemas.microsoft.com/office/drawing/2014/main" id="{B9C74BF3-EAF6-F411-3EE8-2B68CCE4CEBB}"/>
              </a:ext>
            </a:extLst>
          </p:cNvPr>
          <p:cNvSpPr txBox="1">
            <a:spLocks/>
          </p:cNvSpPr>
          <p:nvPr/>
        </p:nvSpPr>
        <p:spPr>
          <a:xfrm>
            <a:off x="990600" y="4777272"/>
            <a:ext cx="9714571" cy="1110571"/>
          </a:xfrm>
          <a:prstGeom prst="rect">
            <a:avLst/>
          </a:prstGeom>
        </p:spPr>
        <p:txBody>
          <a:bodyPr vert="horz" lIns="91440" tIns="45720" rIns="91440" bIns="45720" rtlCol="0" anchor="ctr">
            <a:normAutofit fontScale="85000" lnSpcReduction="20000"/>
          </a:bodyPr>
          <a:lstStyle>
            <a:lvl1pPr algn="ctr" defTabSz="914400" rtl="0" eaLnBrk="1" latinLnBrk="0" hangingPunct="1">
              <a:lnSpc>
                <a:spcPct val="90000"/>
              </a:lnSpc>
              <a:spcBef>
                <a:spcPct val="0"/>
              </a:spcBef>
              <a:buNone/>
              <a:defRPr sz="3600" b="1" kern="1200">
                <a:solidFill>
                  <a:srgbClr val="012269"/>
                </a:solidFill>
                <a:latin typeface="Verdana" panose="020B0604030504040204" pitchFamily="34" charset="0"/>
                <a:ea typeface="Verdana" panose="020B0604030504040204" pitchFamily="34" charset="0"/>
                <a:cs typeface="+mj-cs"/>
              </a:defRPr>
            </a:lvl1pPr>
          </a:lstStyle>
          <a:p>
            <a:br>
              <a:rPr lang="lv-LV" sz="3400" b="0" dirty="0"/>
            </a:br>
            <a:r>
              <a:rPr lang="lv-LV" sz="3400" dirty="0"/>
              <a:t> </a:t>
            </a:r>
            <a:br>
              <a:rPr lang="lv-LV" dirty="0"/>
            </a:br>
            <a:endParaRPr lang="lv-LV" dirty="0"/>
          </a:p>
        </p:txBody>
      </p:sp>
      <p:sp>
        <p:nvSpPr>
          <p:cNvPr id="2" name="Rectangle 1">
            <a:extLst>
              <a:ext uri="{FF2B5EF4-FFF2-40B4-BE49-F238E27FC236}">
                <a16:creationId xmlns:a16="http://schemas.microsoft.com/office/drawing/2014/main" id="{E46ADCC3-FF47-0664-F4CA-52320D2FF3CB}"/>
              </a:ext>
            </a:extLst>
          </p:cNvPr>
          <p:cNvSpPr/>
          <p:nvPr/>
        </p:nvSpPr>
        <p:spPr>
          <a:xfrm>
            <a:off x="2311685" y="5157627"/>
            <a:ext cx="6832315" cy="97604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dirty="0"/>
              <a:t>Īpašā reģistrācijas kārtība mazajiem uzņēmumiem no 01.07.2025</a:t>
            </a:r>
          </a:p>
        </p:txBody>
      </p:sp>
    </p:spTree>
    <p:extLst>
      <p:ext uri="{BB962C8B-B14F-4D97-AF65-F5344CB8AC3E}">
        <p14:creationId xmlns:p14="http://schemas.microsoft.com/office/powerpoint/2010/main" val="12910799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13960F-EFBA-427D-B6AB-1D637A1CB52F}"/>
              </a:ext>
            </a:extLst>
          </p:cNvPr>
          <p:cNvSpPr>
            <a:spLocks noGrp="1"/>
          </p:cNvSpPr>
          <p:nvPr>
            <p:ph type="title"/>
          </p:nvPr>
        </p:nvSpPr>
        <p:spPr>
          <a:xfrm>
            <a:off x="881743" y="513275"/>
            <a:ext cx="9753600" cy="1281537"/>
          </a:xfrm>
        </p:spPr>
        <p:txBody>
          <a:bodyPr>
            <a:normAutofit fontScale="90000"/>
          </a:bodyPr>
          <a:lstStyle/>
          <a:p>
            <a:pPr algn="ctr"/>
            <a:br>
              <a:rPr lang="lv-LV" sz="1800" dirty="0">
                <a:effectLst/>
                <a:latin typeface="Verdana" panose="020B0604030504040204" pitchFamily="34" charset="0"/>
                <a:ea typeface="Calibri" panose="020F0502020204030204" pitchFamily="34" charset="0"/>
                <a:cs typeface="Times New Roman" panose="02020603050405020304" pitchFamily="18" charset="0"/>
              </a:rPr>
            </a:br>
            <a:br>
              <a:rPr lang="lv-LV" sz="1800" dirty="0">
                <a:effectLst/>
                <a:latin typeface="Verdana" panose="020B0604030504040204" pitchFamily="34" charset="0"/>
                <a:ea typeface="Calibri" panose="020F0502020204030204" pitchFamily="34" charset="0"/>
                <a:cs typeface="Times New Roman" panose="02020603050405020304" pitchFamily="18" charset="0"/>
              </a:rPr>
            </a:br>
            <a:r>
              <a:rPr lang="lv-LV" sz="3100" dirty="0">
                <a:effectLst/>
                <a:latin typeface="+mn-lt"/>
                <a:ea typeface="Calibri" panose="020F0502020204030204" pitchFamily="34" charset="0"/>
                <a:cs typeface="Times New Roman" panose="02020603050405020304" pitchFamily="18" charset="0"/>
              </a:rPr>
              <a:t>Īpašā PVN reģistrācijas kārtība </a:t>
            </a:r>
            <a:br>
              <a:rPr lang="lv-LV" sz="1800" dirty="0">
                <a:effectLst/>
                <a:latin typeface="Verdana" panose="020B0604030504040204" pitchFamily="34" charset="0"/>
                <a:ea typeface="Calibri" panose="020F0502020204030204" pitchFamily="34" charset="0"/>
                <a:cs typeface="Times New Roman" panose="02020603050405020304" pitchFamily="18" charset="0"/>
              </a:rPr>
            </a:br>
            <a:endParaRPr lang="lv-LV" dirty="0">
              <a:latin typeface="+mn-lt"/>
            </a:endParaRPr>
          </a:p>
        </p:txBody>
      </p:sp>
      <p:sp>
        <p:nvSpPr>
          <p:cNvPr id="7" name="Content Placeholder 2">
            <a:extLst>
              <a:ext uri="{FF2B5EF4-FFF2-40B4-BE49-F238E27FC236}">
                <a16:creationId xmlns:a16="http://schemas.microsoft.com/office/drawing/2014/main" id="{0F41C81B-4613-46B1-ACE0-FAC5C1B78FAF}"/>
              </a:ext>
            </a:extLst>
          </p:cNvPr>
          <p:cNvSpPr>
            <a:spLocks noGrp="1"/>
          </p:cNvSpPr>
          <p:nvPr>
            <p:ph idx="1"/>
          </p:nvPr>
        </p:nvSpPr>
        <p:spPr>
          <a:xfrm>
            <a:off x="925286" y="1287300"/>
            <a:ext cx="8870355" cy="4984663"/>
          </a:xfrm>
        </p:spPr>
        <p:txBody>
          <a:bodyPr>
            <a:noAutofit/>
          </a:bodyPr>
          <a:lstStyle/>
          <a:p>
            <a:pPr marL="342900" indent="-342900">
              <a:buFont typeface="Wingdings" panose="05000000000000000000" pitchFamily="2" charset="2"/>
              <a:buChar char="Ø"/>
            </a:pPr>
            <a:endParaRPr lang="lv-LV" sz="1800" dirty="0">
              <a:effectLst/>
              <a:latin typeface="Verdana" panose="020B0604030504040204" pitchFamily="34" charset="0"/>
              <a:ea typeface="Calibri" panose="020F0502020204030204" pitchFamily="34" charset="0"/>
              <a:cs typeface="Times New Roman" panose="02020603050405020304" pitchFamily="18" charset="0"/>
            </a:endParaRPr>
          </a:p>
          <a:p>
            <a:pPr marL="342900" indent="-342900">
              <a:buFont typeface="Wingdings" panose="05000000000000000000" pitchFamily="2" charset="2"/>
              <a:buChar char="Ø"/>
            </a:pPr>
            <a:endParaRPr lang="lv-LV" sz="1800" b="1" dirty="0">
              <a:ea typeface="Calibri" panose="020F0502020204030204" pitchFamily="34" charset="0"/>
              <a:cs typeface="Times New Roman" panose="02020603050405020304" pitchFamily="18" charset="0"/>
            </a:endParaRPr>
          </a:p>
          <a:p>
            <a:pPr marL="342900" indent="-342900">
              <a:buFont typeface="Wingdings" panose="05000000000000000000" pitchFamily="2" charset="2"/>
              <a:buChar char="ü"/>
            </a:pPr>
            <a:r>
              <a:rPr lang="lv-LV" sz="2200" dirty="0">
                <a:solidFill>
                  <a:schemeClr val="bg2">
                    <a:lumMod val="10000"/>
                  </a:schemeClr>
                </a:solidFill>
                <a:latin typeface="+mn-lt"/>
                <a:cs typeface="Times New Roman" panose="02020603050405020304" pitchFamily="18" charset="0"/>
              </a:rPr>
              <a:t>Personām, kurām neiestājas obligāts pienākums reģistrēties PVN maksātāju reģistrā</a:t>
            </a:r>
          </a:p>
          <a:p>
            <a:r>
              <a:rPr lang="lv-LV" sz="2200" dirty="0">
                <a:solidFill>
                  <a:schemeClr val="bg2">
                    <a:lumMod val="10000"/>
                  </a:schemeClr>
                </a:solidFill>
                <a:latin typeface="+mn-lt"/>
                <a:cs typeface="Times New Roman" panose="02020603050405020304" pitchFamily="18" charset="0"/>
              </a:rPr>
              <a:t>	</a:t>
            </a:r>
            <a:r>
              <a:rPr lang="lv-LV" sz="2200" dirty="0">
                <a:solidFill>
                  <a:srgbClr val="C00000"/>
                </a:solidFill>
                <a:latin typeface="+mn-lt"/>
                <a:cs typeface="Times New Roman" panose="02020603050405020304" pitchFamily="18" charset="0"/>
              </a:rPr>
              <a:t>Nav sasniegts PVN reģistrācijas slieksnis 50 000 eiro</a:t>
            </a:r>
          </a:p>
          <a:p>
            <a:endParaRPr lang="lv-LV" sz="2200" dirty="0">
              <a:solidFill>
                <a:schemeClr val="bg2">
                  <a:lumMod val="10000"/>
                </a:schemeClr>
              </a:solidFill>
              <a:latin typeface="+mn-lt"/>
              <a:cs typeface="Times New Roman" panose="02020603050405020304" pitchFamily="18" charset="0"/>
            </a:endParaRPr>
          </a:p>
          <a:p>
            <a:pPr marL="342900" indent="-342900">
              <a:buFont typeface="Wingdings" panose="05000000000000000000" pitchFamily="2" charset="2"/>
              <a:buChar char="ü"/>
            </a:pPr>
            <a:r>
              <a:rPr lang="lv-LV" sz="2200" dirty="0">
                <a:solidFill>
                  <a:schemeClr val="bg2">
                    <a:lumMod val="10000"/>
                  </a:schemeClr>
                </a:solidFill>
                <a:latin typeface="+mn-lt"/>
                <a:cs typeface="Times New Roman" panose="02020603050405020304" pitchFamily="18" charset="0"/>
              </a:rPr>
              <a:t>Iespēja reģistrēties PVN, tomēr nekļūstot par pilnvērtīgu PVN maksātāju </a:t>
            </a:r>
          </a:p>
          <a:p>
            <a:pPr marL="800100" lvl="1" indent="-342900">
              <a:buFont typeface="Arial" panose="020B0604020202020204" pitchFamily="34" charset="0"/>
              <a:buChar char="•"/>
            </a:pPr>
            <a:r>
              <a:rPr lang="lv-LV" sz="2200" dirty="0">
                <a:solidFill>
                  <a:srgbClr val="C00000"/>
                </a:solidFill>
                <a:latin typeface="+mn-lt"/>
                <a:cs typeface="Times New Roman" panose="02020603050405020304" pitchFamily="18" charset="0"/>
              </a:rPr>
              <a:t>Ja saņem citas dalībvalsts nodokļa maksātāja vai trešās valsts vai trešās teritorijas nodokļa maksātāja (pakalpojuma sniegšanas vietu nosaka pēc likuma 19.panta pirmās daļas)</a:t>
            </a:r>
          </a:p>
          <a:p>
            <a:pPr marL="800100" lvl="1" indent="-342900">
              <a:buFont typeface="Arial" panose="020B0604020202020204" pitchFamily="34" charset="0"/>
              <a:buChar char="•"/>
            </a:pPr>
            <a:r>
              <a:rPr lang="lv-LV" sz="2200" dirty="0">
                <a:solidFill>
                  <a:srgbClr val="C00000"/>
                </a:solidFill>
                <a:latin typeface="+mn-lt"/>
                <a:cs typeface="Times New Roman" panose="02020603050405020304" pitchFamily="18" charset="0"/>
              </a:rPr>
              <a:t>Iepērk preces ES virs 10 000 eiro</a:t>
            </a:r>
          </a:p>
        </p:txBody>
      </p:sp>
      <p:sp>
        <p:nvSpPr>
          <p:cNvPr id="2" name="TextBox 1">
            <a:extLst>
              <a:ext uri="{FF2B5EF4-FFF2-40B4-BE49-F238E27FC236}">
                <a16:creationId xmlns:a16="http://schemas.microsoft.com/office/drawing/2014/main" id="{459B50FA-B777-5CA0-61B5-8DE8A79B3C80}"/>
              </a:ext>
            </a:extLst>
          </p:cNvPr>
          <p:cNvSpPr txBox="1"/>
          <p:nvPr/>
        </p:nvSpPr>
        <p:spPr>
          <a:xfrm>
            <a:off x="9077739" y="6087297"/>
            <a:ext cx="2846037" cy="369332"/>
          </a:xfrm>
          <a:prstGeom prst="rect">
            <a:avLst/>
          </a:prstGeom>
          <a:noFill/>
        </p:spPr>
        <p:txBody>
          <a:bodyPr wrap="square">
            <a:spAutoFit/>
          </a:bodyPr>
          <a:lstStyle/>
          <a:p>
            <a:r>
              <a:rPr lang="ru-RU" dirty="0">
                <a:solidFill>
                  <a:srgbClr val="3F91D5"/>
                </a:solidFill>
                <a:cs typeface="Arial" panose="020B0604020202020204" pitchFamily="34" charset="0"/>
              </a:rPr>
              <a:t> </a:t>
            </a:r>
            <a:endParaRPr lang="lv-LV" dirty="0">
              <a:solidFill>
                <a:srgbClr val="3F91D5"/>
              </a:solidFill>
              <a:cs typeface="Arial" panose="020B0604020202020204" pitchFamily="34" charset="0"/>
            </a:endParaRPr>
          </a:p>
        </p:txBody>
      </p:sp>
      <p:sp>
        <p:nvSpPr>
          <p:cNvPr id="3" name="TextBox 2">
            <a:extLst>
              <a:ext uri="{FF2B5EF4-FFF2-40B4-BE49-F238E27FC236}">
                <a16:creationId xmlns:a16="http://schemas.microsoft.com/office/drawing/2014/main" id="{98CE6D4C-66FA-4B05-9216-3BD176782CAD}"/>
              </a:ext>
            </a:extLst>
          </p:cNvPr>
          <p:cNvSpPr txBox="1"/>
          <p:nvPr/>
        </p:nvSpPr>
        <p:spPr>
          <a:xfrm>
            <a:off x="8643257" y="6087297"/>
            <a:ext cx="3280519" cy="646331"/>
          </a:xfrm>
          <a:prstGeom prst="rect">
            <a:avLst/>
          </a:prstGeom>
          <a:noFill/>
        </p:spPr>
        <p:txBody>
          <a:bodyPr wrap="square">
            <a:spAutoFit/>
          </a:bodyPr>
          <a:lstStyle/>
          <a:p>
            <a:r>
              <a:rPr lang="lv-LV" sz="1800" dirty="0">
                <a:solidFill>
                  <a:srgbClr val="3F91D5"/>
                </a:solidFill>
                <a:effectLst/>
                <a:latin typeface="Verdana" panose="020B0604030504040204" pitchFamily="34" charset="0"/>
                <a:ea typeface="Calibri" panose="020F0502020204030204" pitchFamily="34" charset="0"/>
                <a:cs typeface="Times New Roman" panose="02020603050405020304" pitchFamily="18" charset="0"/>
              </a:rPr>
              <a:t>139.</a:t>
            </a:r>
            <a:r>
              <a:rPr lang="lv-LV" sz="1800" baseline="30000" dirty="0">
                <a:solidFill>
                  <a:srgbClr val="3F91D5"/>
                </a:solidFill>
                <a:effectLst/>
                <a:latin typeface="Verdana" panose="020B0604030504040204" pitchFamily="34" charset="0"/>
                <a:ea typeface="Calibri" panose="020F0502020204030204" pitchFamily="34" charset="0"/>
                <a:cs typeface="Times New Roman" panose="02020603050405020304" pitchFamily="18" charset="0"/>
              </a:rPr>
              <a:t>2</a:t>
            </a:r>
            <a:r>
              <a:rPr lang="lv-LV" sz="1800" dirty="0">
                <a:solidFill>
                  <a:srgbClr val="3F91D5"/>
                </a:solidFill>
                <a:effectLst/>
                <a:latin typeface="Verdana" panose="020B0604030504040204" pitchFamily="34" charset="0"/>
                <a:ea typeface="Calibri" panose="020F0502020204030204" pitchFamily="34" charset="0"/>
                <a:cs typeface="Times New Roman" panose="02020603050405020304" pitchFamily="18" charset="0"/>
              </a:rPr>
              <a:t> panta </a:t>
            </a:r>
            <a:r>
              <a:rPr lang="lv-LV" dirty="0">
                <a:solidFill>
                  <a:srgbClr val="3F91D5"/>
                </a:solidFill>
                <a:latin typeface="Verdana" panose="020B0604030504040204" pitchFamily="34" charset="0"/>
                <a:ea typeface="Calibri" panose="020F0502020204030204" pitchFamily="34" charset="0"/>
                <a:cs typeface="Times New Roman" panose="02020603050405020304" pitchFamily="18" charset="0"/>
              </a:rPr>
              <a:t>pirmā</a:t>
            </a:r>
            <a:r>
              <a:rPr lang="lv-LV" sz="1800" dirty="0">
                <a:solidFill>
                  <a:srgbClr val="3F91D5"/>
                </a:solidFill>
                <a:effectLst/>
                <a:latin typeface="Verdana" panose="020B0604030504040204" pitchFamily="34" charset="0"/>
                <a:ea typeface="Calibri" panose="020F0502020204030204" pitchFamily="34" charset="0"/>
                <a:cs typeface="Times New Roman" panose="02020603050405020304" pitchFamily="18" charset="0"/>
              </a:rPr>
              <a:t> daļa</a:t>
            </a:r>
            <a:endParaRPr lang="lv-LV" dirty="0">
              <a:solidFill>
                <a:srgbClr val="3F91D5"/>
              </a:solidFill>
              <a:cs typeface="Arial" panose="020B0604020202020204" pitchFamily="34" charset="0"/>
            </a:endParaRPr>
          </a:p>
          <a:p>
            <a:r>
              <a:rPr lang="ru-RU" dirty="0">
                <a:solidFill>
                  <a:srgbClr val="3F91D5"/>
                </a:solidFill>
                <a:cs typeface="Arial" panose="020B0604020202020204" pitchFamily="34" charset="0"/>
              </a:rPr>
              <a:t> </a:t>
            </a:r>
            <a:endParaRPr lang="lv-LV" dirty="0">
              <a:solidFill>
                <a:srgbClr val="3F91D5"/>
              </a:solidFill>
              <a:cs typeface="Arial" panose="020B0604020202020204" pitchFamily="34" charset="0"/>
            </a:endParaRPr>
          </a:p>
        </p:txBody>
      </p:sp>
    </p:spTree>
    <p:extLst>
      <p:ext uri="{BB962C8B-B14F-4D97-AF65-F5344CB8AC3E}">
        <p14:creationId xmlns:p14="http://schemas.microsoft.com/office/powerpoint/2010/main" val="19321903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13960F-EFBA-427D-B6AB-1D637A1CB52F}"/>
              </a:ext>
            </a:extLst>
          </p:cNvPr>
          <p:cNvSpPr>
            <a:spLocks noGrp="1"/>
          </p:cNvSpPr>
          <p:nvPr>
            <p:ph type="title"/>
          </p:nvPr>
        </p:nvSpPr>
        <p:spPr>
          <a:xfrm>
            <a:off x="640006" y="586037"/>
            <a:ext cx="9753600" cy="1281537"/>
          </a:xfrm>
        </p:spPr>
        <p:txBody>
          <a:bodyPr>
            <a:normAutofit fontScale="90000"/>
          </a:bodyPr>
          <a:lstStyle/>
          <a:p>
            <a:pPr algn="ctr"/>
            <a:br>
              <a:rPr lang="lv-LV" sz="1800" dirty="0">
                <a:effectLst/>
                <a:latin typeface="Verdana" panose="020B0604030504040204" pitchFamily="34" charset="0"/>
                <a:ea typeface="Calibri" panose="020F0502020204030204" pitchFamily="34" charset="0"/>
                <a:cs typeface="Times New Roman" panose="02020603050405020304" pitchFamily="18" charset="0"/>
              </a:rPr>
            </a:br>
            <a:br>
              <a:rPr lang="lv-LV" sz="1800" dirty="0">
                <a:effectLst/>
                <a:latin typeface="Verdana" panose="020B0604030504040204" pitchFamily="34" charset="0"/>
                <a:ea typeface="Calibri" panose="020F0502020204030204" pitchFamily="34" charset="0"/>
                <a:cs typeface="Times New Roman" panose="02020603050405020304" pitchFamily="18" charset="0"/>
              </a:rPr>
            </a:br>
            <a:r>
              <a:rPr lang="lv-LV" sz="3100" dirty="0">
                <a:effectLst/>
                <a:latin typeface="+mn-lt"/>
                <a:ea typeface="Calibri" panose="020F0502020204030204" pitchFamily="34" charset="0"/>
                <a:cs typeface="Times New Roman" panose="02020603050405020304" pitchFamily="18" charset="0"/>
              </a:rPr>
              <a:t>Kas var reģistrēties īpašā PVN kārtībā</a:t>
            </a:r>
            <a:br>
              <a:rPr lang="lv-LV" sz="1800" dirty="0">
                <a:effectLst/>
                <a:latin typeface="Verdana" panose="020B0604030504040204" pitchFamily="34" charset="0"/>
                <a:ea typeface="Calibri" panose="020F0502020204030204" pitchFamily="34" charset="0"/>
                <a:cs typeface="Times New Roman" panose="02020603050405020304" pitchFamily="18" charset="0"/>
              </a:rPr>
            </a:br>
            <a:endParaRPr lang="lv-LV" dirty="0">
              <a:latin typeface="+mn-lt"/>
            </a:endParaRPr>
          </a:p>
        </p:txBody>
      </p:sp>
      <p:sp>
        <p:nvSpPr>
          <p:cNvPr id="7" name="Content Placeholder 2">
            <a:extLst>
              <a:ext uri="{FF2B5EF4-FFF2-40B4-BE49-F238E27FC236}">
                <a16:creationId xmlns:a16="http://schemas.microsoft.com/office/drawing/2014/main" id="{0F41C81B-4613-46B1-ACE0-FAC5C1B78FAF}"/>
              </a:ext>
            </a:extLst>
          </p:cNvPr>
          <p:cNvSpPr>
            <a:spLocks noGrp="1"/>
          </p:cNvSpPr>
          <p:nvPr>
            <p:ph idx="1"/>
          </p:nvPr>
        </p:nvSpPr>
        <p:spPr>
          <a:xfrm>
            <a:off x="925286" y="1287300"/>
            <a:ext cx="8723211" cy="4984663"/>
          </a:xfrm>
        </p:spPr>
        <p:txBody>
          <a:bodyPr>
            <a:noAutofit/>
          </a:bodyPr>
          <a:lstStyle/>
          <a:p>
            <a:pPr marL="342900" indent="-342900">
              <a:buFont typeface="Wingdings" panose="05000000000000000000" pitchFamily="2" charset="2"/>
              <a:buChar char="Ø"/>
            </a:pPr>
            <a:endParaRPr lang="lv-LV" sz="1800" dirty="0">
              <a:effectLst/>
              <a:latin typeface="Verdana" panose="020B0604030504040204" pitchFamily="34" charset="0"/>
              <a:ea typeface="Calibri" panose="020F0502020204030204" pitchFamily="34" charset="0"/>
              <a:cs typeface="Times New Roman" panose="02020603050405020304" pitchFamily="18" charset="0"/>
            </a:endParaRPr>
          </a:p>
          <a:p>
            <a:pPr marL="342900" indent="-342900">
              <a:buFont typeface="Wingdings" panose="05000000000000000000" pitchFamily="2" charset="2"/>
              <a:buChar char="Ø"/>
            </a:pPr>
            <a:endParaRPr lang="lv-LV" sz="1800" b="1" dirty="0">
              <a:ea typeface="Calibri" panose="020F0502020204030204" pitchFamily="34" charset="0"/>
              <a:cs typeface="Times New Roman" panose="02020603050405020304" pitchFamily="18" charset="0"/>
            </a:endParaRPr>
          </a:p>
          <a:p>
            <a:r>
              <a:rPr lang="lv-LV" sz="2200" dirty="0">
                <a:solidFill>
                  <a:schemeClr val="bg2">
                    <a:lumMod val="10000"/>
                  </a:schemeClr>
                </a:solidFill>
                <a:latin typeface="+mn-lt"/>
                <a:cs typeface="Times New Roman" panose="02020603050405020304" pitchFamily="18" charset="0"/>
              </a:rPr>
              <a:t>Personas, kuras nav reģistrējušās VID PVN maksātāju reģistrā </a:t>
            </a:r>
          </a:p>
          <a:p>
            <a:endParaRPr lang="lv-LV" dirty="0"/>
          </a:p>
          <a:p>
            <a:endParaRPr lang="lv-LV" dirty="0"/>
          </a:p>
          <a:p>
            <a:endParaRPr lang="lv-LV" dirty="0"/>
          </a:p>
          <a:p>
            <a:r>
              <a:rPr lang="lv-LV" dirty="0"/>
              <a:t>Reģistrējas </a:t>
            </a:r>
            <a:r>
              <a:rPr lang="lv-LV" b="1" dirty="0"/>
              <a:t>pirms</a:t>
            </a:r>
            <a:r>
              <a:rPr lang="lv-LV" dirty="0"/>
              <a:t> darījuma, ja:</a:t>
            </a:r>
          </a:p>
          <a:p>
            <a:pPr marL="342900" lvl="1" indent="-342900">
              <a:spcBef>
                <a:spcPts val="1000"/>
              </a:spcBef>
              <a:buFont typeface="Arial" panose="020B0604020202020204" pitchFamily="34" charset="0"/>
              <a:buChar char="•"/>
            </a:pPr>
            <a:r>
              <a:rPr lang="lv-LV" sz="2200" dirty="0">
                <a:solidFill>
                  <a:schemeClr val="bg2">
                    <a:lumMod val="10000"/>
                  </a:schemeClr>
                </a:solidFill>
                <a:latin typeface="+mn-lt"/>
                <a:cs typeface="Times New Roman" panose="02020603050405020304" pitchFamily="18" charset="0"/>
              </a:rPr>
              <a:t>saņem pakalpojumus no ārvalstīm, kuri PVN likumā uzskatāmi par saņemtiem iekšzemē</a:t>
            </a:r>
          </a:p>
          <a:p>
            <a:pPr marL="342900" lvl="1" indent="-342900">
              <a:spcBef>
                <a:spcPts val="1000"/>
              </a:spcBef>
              <a:buFont typeface="Arial" panose="020B0604020202020204" pitchFamily="34" charset="0"/>
              <a:buChar char="•"/>
            </a:pPr>
            <a:r>
              <a:rPr lang="lv-LV" sz="2200" dirty="0">
                <a:solidFill>
                  <a:schemeClr val="bg2">
                    <a:lumMod val="10000"/>
                  </a:schemeClr>
                </a:solidFill>
                <a:latin typeface="+mn-lt"/>
                <a:cs typeface="Times New Roman" panose="02020603050405020304" pitchFamily="18" charset="0"/>
              </a:rPr>
              <a:t>iepērk preces no ES</a:t>
            </a:r>
          </a:p>
        </p:txBody>
      </p:sp>
      <p:sp>
        <p:nvSpPr>
          <p:cNvPr id="2" name="TextBox 1">
            <a:extLst>
              <a:ext uri="{FF2B5EF4-FFF2-40B4-BE49-F238E27FC236}">
                <a16:creationId xmlns:a16="http://schemas.microsoft.com/office/drawing/2014/main" id="{459B50FA-B777-5CA0-61B5-8DE8A79B3C80}"/>
              </a:ext>
            </a:extLst>
          </p:cNvPr>
          <p:cNvSpPr txBox="1"/>
          <p:nvPr/>
        </p:nvSpPr>
        <p:spPr>
          <a:xfrm>
            <a:off x="9077739" y="6087297"/>
            <a:ext cx="2846037" cy="369332"/>
          </a:xfrm>
          <a:prstGeom prst="rect">
            <a:avLst/>
          </a:prstGeom>
          <a:noFill/>
        </p:spPr>
        <p:txBody>
          <a:bodyPr wrap="square">
            <a:spAutoFit/>
          </a:bodyPr>
          <a:lstStyle/>
          <a:p>
            <a:r>
              <a:rPr lang="ru-RU" dirty="0">
                <a:solidFill>
                  <a:srgbClr val="3F91D5"/>
                </a:solidFill>
                <a:cs typeface="Arial" panose="020B0604020202020204" pitchFamily="34" charset="0"/>
              </a:rPr>
              <a:t> </a:t>
            </a:r>
            <a:endParaRPr lang="lv-LV" dirty="0">
              <a:solidFill>
                <a:srgbClr val="3F91D5"/>
              </a:solidFill>
              <a:cs typeface="Arial" panose="020B0604020202020204" pitchFamily="34" charset="0"/>
            </a:endParaRPr>
          </a:p>
        </p:txBody>
      </p:sp>
      <p:sp>
        <p:nvSpPr>
          <p:cNvPr id="3" name="TextBox 2">
            <a:extLst>
              <a:ext uri="{FF2B5EF4-FFF2-40B4-BE49-F238E27FC236}">
                <a16:creationId xmlns:a16="http://schemas.microsoft.com/office/drawing/2014/main" id="{98CE6D4C-66FA-4B05-9216-3BD176782CAD}"/>
              </a:ext>
            </a:extLst>
          </p:cNvPr>
          <p:cNvSpPr txBox="1"/>
          <p:nvPr/>
        </p:nvSpPr>
        <p:spPr>
          <a:xfrm>
            <a:off x="8643257" y="6087297"/>
            <a:ext cx="3280519" cy="646331"/>
          </a:xfrm>
          <a:prstGeom prst="rect">
            <a:avLst/>
          </a:prstGeom>
          <a:noFill/>
        </p:spPr>
        <p:txBody>
          <a:bodyPr wrap="square">
            <a:spAutoFit/>
          </a:bodyPr>
          <a:lstStyle/>
          <a:p>
            <a:r>
              <a:rPr lang="lv-LV" sz="1800" dirty="0">
                <a:solidFill>
                  <a:srgbClr val="3F91D5"/>
                </a:solidFill>
                <a:effectLst/>
                <a:latin typeface="Verdana" panose="020B0604030504040204" pitchFamily="34" charset="0"/>
                <a:ea typeface="Calibri" panose="020F0502020204030204" pitchFamily="34" charset="0"/>
                <a:cs typeface="Times New Roman" panose="02020603050405020304" pitchFamily="18" charset="0"/>
              </a:rPr>
              <a:t>139.</a:t>
            </a:r>
            <a:r>
              <a:rPr lang="lv-LV" sz="1800" baseline="30000" dirty="0">
                <a:solidFill>
                  <a:srgbClr val="3F91D5"/>
                </a:solidFill>
                <a:effectLst/>
                <a:latin typeface="Verdana" panose="020B0604030504040204" pitchFamily="34" charset="0"/>
                <a:ea typeface="Calibri" panose="020F0502020204030204" pitchFamily="34" charset="0"/>
                <a:cs typeface="Times New Roman" panose="02020603050405020304" pitchFamily="18" charset="0"/>
              </a:rPr>
              <a:t>2</a:t>
            </a:r>
            <a:r>
              <a:rPr lang="lv-LV" sz="1800" dirty="0">
                <a:solidFill>
                  <a:srgbClr val="3F91D5"/>
                </a:solidFill>
                <a:effectLst/>
                <a:latin typeface="Verdana" panose="020B0604030504040204" pitchFamily="34" charset="0"/>
                <a:ea typeface="Calibri" panose="020F0502020204030204" pitchFamily="34" charset="0"/>
                <a:cs typeface="Times New Roman" panose="02020603050405020304" pitchFamily="18" charset="0"/>
              </a:rPr>
              <a:t> panta </a:t>
            </a:r>
            <a:r>
              <a:rPr lang="lv-LV" dirty="0">
                <a:solidFill>
                  <a:srgbClr val="3F91D5"/>
                </a:solidFill>
                <a:latin typeface="Verdana" panose="020B0604030504040204" pitchFamily="34" charset="0"/>
                <a:ea typeface="Calibri" panose="020F0502020204030204" pitchFamily="34" charset="0"/>
                <a:cs typeface="Times New Roman" panose="02020603050405020304" pitchFamily="18" charset="0"/>
              </a:rPr>
              <a:t>otrā</a:t>
            </a:r>
            <a:r>
              <a:rPr lang="lv-LV" sz="1800" dirty="0">
                <a:solidFill>
                  <a:srgbClr val="3F91D5"/>
                </a:solidFill>
                <a:effectLst/>
                <a:latin typeface="Verdana" panose="020B0604030504040204" pitchFamily="34" charset="0"/>
                <a:ea typeface="Calibri" panose="020F0502020204030204" pitchFamily="34" charset="0"/>
                <a:cs typeface="Times New Roman" panose="02020603050405020304" pitchFamily="18" charset="0"/>
              </a:rPr>
              <a:t> daļa</a:t>
            </a:r>
            <a:endParaRPr lang="lv-LV" dirty="0">
              <a:solidFill>
                <a:srgbClr val="3F91D5"/>
              </a:solidFill>
              <a:cs typeface="Arial" panose="020B0604020202020204" pitchFamily="34" charset="0"/>
            </a:endParaRPr>
          </a:p>
          <a:p>
            <a:r>
              <a:rPr lang="ru-RU" dirty="0">
                <a:solidFill>
                  <a:srgbClr val="3F91D5"/>
                </a:solidFill>
                <a:cs typeface="Arial" panose="020B0604020202020204" pitchFamily="34" charset="0"/>
              </a:rPr>
              <a:t> </a:t>
            </a:r>
            <a:endParaRPr lang="lv-LV" dirty="0">
              <a:solidFill>
                <a:srgbClr val="3F91D5"/>
              </a:solidFill>
              <a:cs typeface="Arial" panose="020B0604020202020204" pitchFamily="34" charset="0"/>
            </a:endParaRPr>
          </a:p>
        </p:txBody>
      </p:sp>
      <p:pic>
        <p:nvPicPr>
          <p:cNvPr id="4" name="Picture 3">
            <a:extLst>
              <a:ext uri="{FF2B5EF4-FFF2-40B4-BE49-F238E27FC236}">
                <a16:creationId xmlns:a16="http://schemas.microsoft.com/office/drawing/2014/main" id="{A1EB3668-E11D-8B43-140B-0203E121EBF0}"/>
              </a:ext>
            </a:extLst>
          </p:cNvPr>
          <p:cNvPicPr>
            <a:picLocks noChangeAspect="1"/>
          </p:cNvPicPr>
          <p:nvPr/>
        </p:nvPicPr>
        <p:blipFill>
          <a:blip r:embed="rId3"/>
          <a:stretch>
            <a:fillRect/>
          </a:stretch>
        </p:blipFill>
        <p:spPr>
          <a:xfrm>
            <a:off x="652636" y="2336920"/>
            <a:ext cx="1280271" cy="1280271"/>
          </a:xfrm>
          <a:prstGeom prst="rect">
            <a:avLst/>
          </a:prstGeom>
        </p:spPr>
      </p:pic>
    </p:spTree>
    <p:extLst>
      <p:ext uri="{BB962C8B-B14F-4D97-AF65-F5344CB8AC3E}">
        <p14:creationId xmlns:p14="http://schemas.microsoft.com/office/powerpoint/2010/main" val="918838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D5AA84D1-664F-26D0-7BE2-CB0DAC16C256}"/>
              </a:ext>
            </a:extLst>
          </p:cNvPr>
          <p:cNvCxnSpPr>
            <a:cxnSpLocks/>
          </p:cNvCxnSpPr>
          <p:nvPr/>
        </p:nvCxnSpPr>
        <p:spPr>
          <a:xfrm>
            <a:off x="4719152" y="2501461"/>
            <a:ext cx="0" cy="3815255"/>
          </a:xfrm>
          <a:prstGeom prst="line">
            <a:avLst/>
          </a:prstGeom>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FD522813-6F22-775E-0C89-4EEC3B81F277}"/>
              </a:ext>
            </a:extLst>
          </p:cNvPr>
          <p:cNvSpPr/>
          <p:nvPr/>
        </p:nvSpPr>
        <p:spPr>
          <a:xfrm>
            <a:off x="493993" y="1334812"/>
            <a:ext cx="2848303" cy="40990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dirty="0"/>
              <a:t>līdz 30.06.2025</a:t>
            </a:r>
          </a:p>
        </p:txBody>
      </p:sp>
      <p:sp>
        <p:nvSpPr>
          <p:cNvPr id="5" name="Rectangle 4">
            <a:extLst>
              <a:ext uri="{FF2B5EF4-FFF2-40B4-BE49-F238E27FC236}">
                <a16:creationId xmlns:a16="http://schemas.microsoft.com/office/drawing/2014/main" id="{220FAAF2-785D-F1A0-4C53-2080AD441BC3}"/>
              </a:ext>
            </a:extLst>
          </p:cNvPr>
          <p:cNvSpPr/>
          <p:nvPr/>
        </p:nvSpPr>
        <p:spPr>
          <a:xfrm>
            <a:off x="6038200" y="1334812"/>
            <a:ext cx="2848303" cy="40990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dirty="0"/>
              <a:t>no 01.07.2025</a:t>
            </a:r>
          </a:p>
        </p:txBody>
      </p:sp>
      <p:sp>
        <p:nvSpPr>
          <p:cNvPr id="6" name="TextBox 5">
            <a:extLst>
              <a:ext uri="{FF2B5EF4-FFF2-40B4-BE49-F238E27FC236}">
                <a16:creationId xmlns:a16="http://schemas.microsoft.com/office/drawing/2014/main" id="{36196424-618A-46D2-0317-DDAB02D5AAD8}"/>
              </a:ext>
            </a:extLst>
          </p:cNvPr>
          <p:cNvSpPr txBox="1"/>
          <p:nvPr/>
        </p:nvSpPr>
        <p:spPr>
          <a:xfrm>
            <a:off x="304811" y="1975943"/>
            <a:ext cx="9238588" cy="369332"/>
          </a:xfrm>
          <a:prstGeom prst="rect">
            <a:avLst/>
          </a:prstGeom>
          <a:noFill/>
        </p:spPr>
        <p:txBody>
          <a:bodyPr wrap="square" rtlCol="0">
            <a:spAutoFit/>
          </a:bodyPr>
          <a:lstStyle/>
          <a:p>
            <a:r>
              <a:rPr lang="lv-LV" dirty="0"/>
              <a:t>Piemēram, preču tirdzniecība Latvijas pircējiem, izmantojot ārvalsts platformu</a:t>
            </a:r>
          </a:p>
        </p:txBody>
      </p:sp>
      <p:sp>
        <p:nvSpPr>
          <p:cNvPr id="8" name="TextBox 7">
            <a:extLst>
              <a:ext uri="{FF2B5EF4-FFF2-40B4-BE49-F238E27FC236}">
                <a16:creationId xmlns:a16="http://schemas.microsoft.com/office/drawing/2014/main" id="{6FABD715-3938-81D2-52A5-234E18CB249E}"/>
              </a:ext>
            </a:extLst>
          </p:cNvPr>
          <p:cNvSpPr txBox="1"/>
          <p:nvPr/>
        </p:nvSpPr>
        <p:spPr>
          <a:xfrm>
            <a:off x="304811" y="2648606"/>
            <a:ext cx="3825759" cy="2862322"/>
          </a:xfrm>
          <a:prstGeom prst="rect">
            <a:avLst/>
          </a:prstGeom>
          <a:noFill/>
        </p:spPr>
        <p:txBody>
          <a:bodyPr wrap="square" rtlCol="0">
            <a:spAutoFit/>
          </a:bodyPr>
          <a:lstStyle/>
          <a:p>
            <a:pPr marL="285750" indent="-285750">
              <a:buFont typeface="Arial" panose="020B0604020202020204" pitchFamily="34" charset="0"/>
              <a:buChar char="•"/>
            </a:pPr>
            <a:r>
              <a:rPr lang="lv-LV" dirty="0"/>
              <a:t>Obligāta reģistrācija PVN</a:t>
            </a:r>
          </a:p>
          <a:p>
            <a:pPr marL="285750" indent="-285750">
              <a:buFont typeface="Arial" panose="020B0604020202020204" pitchFamily="34" charset="0"/>
              <a:buChar char="•"/>
            </a:pPr>
            <a:endParaRPr lang="lv-LV" dirty="0"/>
          </a:p>
          <a:p>
            <a:pPr marL="285750" indent="-285750">
              <a:buFont typeface="Arial" panose="020B0604020202020204" pitchFamily="34" charset="0"/>
              <a:buChar char="•"/>
            </a:pPr>
            <a:r>
              <a:rPr lang="lv-LV" dirty="0"/>
              <a:t>Par saņemto platformas izmantošanas pakalpojumu aprēķina PVN </a:t>
            </a:r>
            <a:r>
              <a:rPr lang="lv-LV" b="1" dirty="0"/>
              <a:t>ar tiesībām uz priekšnodokli</a:t>
            </a:r>
          </a:p>
          <a:p>
            <a:pPr marL="285750" indent="-285750">
              <a:buFont typeface="Arial" panose="020B0604020202020204" pitchFamily="34" charset="0"/>
              <a:buChar char="•"/>
            </a:pPr>
            <a:endParaRPr lang="lv-LV" dirty="0"/>
          </a:p>
          <a:p>
            <a:pPr marL="285750" indent="-285750">
              <a:buFont typeface="Arial" panose="020B0604020202020204" pitchFamily="34" charset="0"/>
              <a:buChar char="•"/>
            </a:pPr>
            <a:r>
              <a:rPr lang="lv-LV" dirty="0"/>
              <a:t>Preces tirgo </a:t>
            </a:r>
            <a:r>
              <a:rPr lang="lv-LV" b="1" dirty="0"/>
              <a:t>ar PVN</a:t>
            </a:r>
          </a:p>
          <a:p>
            <a:pPr marL="285750" indent="-285750">
              <a:buFont typeface="Arial" panose="020B0604020202020204" pitchFamily="34" charset="0"/>
              <a:buChar char="•"/>
            </a:pPr>
            <a:endParaRPr lang="lv-LV" dirty="0"/>
          </a:p>
          <a:p>
            <a:pPr marL="285750" indent="-285750">
              <a:buFont typeface="Arial" panose="020B0604020202020204" pitchFamily="34" charset="0"/>
              <a:buChar char="•"/>
            </a:pPr>
            <a:r>
              <a:rPr lang="lv-LV" dirty="0"/>
              <a:t>Ir tiesības uz priekšnodokli</a:t>
            </a:r>
          </a:p>
        </p:txBody>
      </p:sp>
      <p:sp>
        <p:nvSpPr>
          <p:cNvPr id="9" name="TextBox 8">
            <a:extLst>
              <a:ext uri="{FF2B5EF4-FFF2-40B4-BE49-F238E27FC236}">
                <a16:creationId xmlns:a16="http://schemas.microsoft.com/office/drawing/2014/main" id="{E91B32D5-9BD0-1BE8-D4FF-522474EC50BB}"/>
              </a:ext>
            </a:extLst>
          </p:cNvPr>
          <p:cNvSpPr txBox="1"/>
          <p:nvPr/>
        </p:nvSpPr>
        <p:spPr>
          <a:xfrm>
            <a:off x="5470651" y="2648606"/>
            <a:ext cx="4167341" cy="3139321"/>
          </a:xfrm>
          <a:prstGeom prst="rect">
            <a:avLst/>
          </a:prstGeom>
          <a:noFill/>
        </p:spPr>
        <p:txBody>
          <a:bodyPr wrap="square" rtlCol="0">
            <a:spAutoFit/>
          </a:bodyPr>
          <a:lstStyle/>
          <a:p>
            <a:pPr marL="285750" indent="-285750">
              <a:buFont typeface="Arial" panose="020B0604020202020204" pitchFamily="34" charset="0"/>
              <a:buChar char="•"/>
            </a:pPr>
            <a:r>
              <a:rPr lang="lv-LV" b="1" dirty="0"/>
              <a:t>Ir tiesības </a:t>
            </a:r>
            <a:r>
              <a:rPr lang="lv-LV" dirty="0"/>
              <a:t>reģistrēties īpašā PVN reģistrācijas kārtībā</a:t>
            </a:r>
          </a:p>
          <a:p>
            <a:pPr marL="285750" indent="-285750">
              <a:buFont typeface="Arial" panose="020B0604020202020204" pitchFamily="34" charset="0"/>
              <a:buChar char="•"/>
            </a:pPr>
            <a:endParaRPr lang="lv-LV" dirty="0"/>
          </a:p>
          <a:p>
            <a:pPr marL="285750" indent="-285750">
              <a:buFont typeface="Arial" panose="020B0604020202020204" pitchFamily="34" charset="0"/>
              <a:buChar char="•"/>
            </a:pPr>
            <a:r>
              <a:rPr lang="lv-LV" dirty="0"/>
              <a:t>Par saņemto platformas izmantošanas pakalpojumu aprēķina PVN </a:t>
            </a:r>
            <a:r>
              <a:rPr lang="lv-LV" b="1" dirty="0"/>
              <a:t>bez tiesībām uz priekšnodokli</a:t>
            </a:r>
          </a:p>
          <a:p>
            <a:pPr marL="285750" indent="-285750">
              <a:buFont typeface="Arial" panose="020B0604020202020204" pitchFamily="34" charset="0"/>
              <a:buChar char="•"/>
            </a:pPr>
            <a:endParaRPr lang="lv-LV" dirty="0"/>
          </a:p>
          <a:p>
            <a:pPr marL="285750" indent="-285750">
              <a:buFont typeface="Arial" panose="020B0604020202020204" pitchFamily="34" charset="0"/>
              <a:buChar char="•"/>
            </a:pPr>
            <a:r>
              <a:rPr lang="lv-LV" dirty="0"/>
              <a:t>Preces tirgo </a:t>
            </a:r>
            <a:r>
              <a:rPr lang="lv-LV" b="1" dirty="0"/>
              <a:t>bez PVN</a:t>
            </a:r>
          </a:p>
          <a:p>
            <a:pPr marL="285750" indent="-285750">
              <a:buFont typeface="Arial" panose="020B0604020202020204" pitchFamily="34" charset="0"/>
              <a:buChar char="•"/>
            </a:pPr>
            <a:endParaRPr lang="lv-LV" dirty="0"/>
          </a:p>
          <a:p>
            <a:pPr marL="285750" indent="-285750">
              <a:buFont typeface="Arial" panose="020B0604020202020204" pitchFamily="34" charset="0"/>
              <a:buChar char="•"/>
            </a:pPr>
            <a:r>
              <a:rPr lang="lv-LV" dirty="0"/>
              <a:t>Nav tiesību uz priekšnodokli</a:t>
            </a:r>
          </a:p>
        </p:txBody>
      </p:sp>
    </p:spTree>
    <p:extLst>
      <p:ext uri="{BB962C8B-B14F-4D97-AF65-F5344CB8AC3E}">
        <p14:creationId xmlns:p14="http://schemas.microsoft.com/office/powerpoint/2010/main" val="3671753779"/>
      </p:ext>
    </p:extLst>
  </p:cSld>
  <p:clrMapOvr>
    <a:masterClrMapping/>
  </p:clrMapOvr>
</p:sld>
</file>

<file path=ppt/theme/theme1.xml><?xml version="1.0" encoding="utf-8"?>
<a:theme xmlns:a="http://schemas.openxmlformats.org/drawingml/2006/main" name="VID dizains">
  <a:themeElements>
    <a:clrScheme name="Custom 1">
      <a:dk1>
        <a:srgbClr val="001933"/>
      </a:dk1>
      <a:lt1>
        <a:sysClr val="window" lastClr="FFFFFF"/>
      </a:lt1>
      <a:dk2>
        <a:srgbClr val="000000"/>
      </a:dk2>
      <a:lt2>
        <a:srgbClr val="E7E6E6"/>
      </a:lt2>
      <a:accent1>
        <a:srgbClr val="002060"/>
      </a:accent1>
      <a:accent2>
        <a:srgbClr val="8496B0"/>
      </a:accent2>
      <a:accent3>
        <a:srgbClr val="A5A5A5"/>
      </a:accent3>
      <a:accent4>
        <a:srgbClr val="005390"/>
      </a:accent4>
      <a:accent5>
        <a:srgbClr val="0070C0"/>
      </a:accent5>
      <a:accent6>
        <a:srgbClr val="0033CC"/>
      </a:accent6>
      <a:hlink>
        <a:srgbClr val="0070C0"/>
      </a:hlink>
      <a:folHlink>
        <a:srgbClr val="0070C0"/>
      </a:folHlink>
    </a:clrScheme>
    <a:fontScheme name="VID">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VID dizains">
  <a:themeElements>
    <a:clrScheme name="Custom 1">
      <a:dk1>
        <a:srgbClr val="001933"/>
      </a:dk1>
      <a:lt1>
        <a:sysClr val="window" lastClr="FFFFFF"/>
      </a:lt1>
      <a:dk2>
        <a:srgbClr val="000000"/>
      </a:dk2>
      <a:lt2>
        <a:srgbClr val="E7E6E6"/>
      </a:lt2>
      <a:accent1>
        <a:srgbClr val="002060"/>
      </a:accent1>
      <a:accent2>
        <a:srgbClr val="8496B0"/>
      </a:accent2>
      <a:accent3>
        <a:srgbClr val="A5A5A5"/>
      </a:accent3>
      <a:accent4>
        <a:srgbClr val="005390"/>
      </a:accent4>
      <a:accent5>
        <a:srgbClr val="0070C0"/>
      </a:accent5>
      <a:accent6>
        <a:srgbClr val="0033CC"/>
      </a:accent6>
      <a:hlink>
        <a:srgbClr val="0070C0"/>
      </a:hlink>
      <a:folHlink>
        <a:srgbClr val="0070C0"/>
      </a:folHlink>
    </a:clrScheme>
    <a:fontScheme name="VID">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s" ma:contentTypeID="0x010100DDE0645366D59E45BA96CC80EFDEF072" ma:contentTypeVersion="0" ma:contentTypeDescription="Izveidot jaunu dokumentu." ma:contentTypeScope="" ma:versionID="94aea8467866f4ceede39d068e6c6b46">
  <xsd:schema xmlns:xsd="http://www.w3.org/2001/XMLSchema" xmlns:xs="http://www.w3.org/2001/XMLSchema" xmlns:p="http://schemas.microsoft.com/office/2006/metadata/properties" targetNamespace="http://schemas.microsoft.com/office/2006/metadata/properties" ma:root="true" ma:fieldsID="581127f1c84b3b7df754b6dd170f8f38">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44C41B9-4ECE-461B-BC9A-D86A0D05C683}">
  <ds:schemaRefs>
    <ds:schemaRef ds:uri="http://purl.org/dc/elements/1.1/"/>
    <ds:schemaRef ds:uri="http://schemas.microsoft.com/office/2006/metadata/properties"/>
    <ds:schemaRef ds:uri="http://schemas.microsoft.com/office/2006/documentManagement/types"/>
    <ds:schemaRef ds:uri="http://purl.org/dc/terms/"/>
    <ds:schemaRef ds:uri="http://purl.org/dc/dcmitype/"/>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9E8F503A-6DC6-4603-94CD-0B8E81356CCA}">
  <ds:schemaRefs>
    <ds:schemaRef ds:uri="http://schemas.microsoft.com/sharepoint/v3/contenttype/forms"/>
  </ds:schemaRefs>
</ds:datastoreItem>
</file>

<file path=customXml/itemProps3.xml><?xml version="1.0" encoding="utf-8"?>
<ds:datastoreItem xmlns:ds="http://schemas.openxmlformats.org/officeDocument/2006/customXml" ds:itemID="{DBEB8654-F4A1-41D3-A64C-AE185671C68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16831</TotalTime>
  <Words>2419</Words>
  <Application>Microsoft Office PowerPoint</Application>
  <PresentationFormat>Widescreen</PresentationFormat>
  <Paragraphs>420</Paragraphs>
  <Slides>44</Slides>
  <Notes>27</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44</vt:i4>
      </vt:variant>
    </vt:vector>
  </HeadingPairs>
  <TitlesOfParts>
    <vt:vector size="52" baseType="lpstr">
      <vt:lpstr>Wingdings</vt:lpstr>
      <vt:lpstr>Times New Roman</vt:lpstr>
      <vt:lpstr>Verdana</vt:lpstr>
      <vt:lpstr>Arial</vt:lpstr>
      <vt:lpstr>Calibri</vt:lpstr>
      <vt:lpstr>TimesNewRomanPSMT</vt:lpstr>
      <vt:lpstr>VID dizains</vt:lpstr>
      <vt:lpstr>1_VID dizains</vt:lpstr>
      <vt:lpstr>Īpašā PVN reģistrācijas  kārtība mazajiem uzņēmumiem,  kas sadarbojas  ar ES un trešo valstu uzņēmumiem</vt:lpstr>
      <vt:lpstr>PowerPoint Presentation</vt:lpstr>
      <vt:lpstr>Pašlaik jāreģistrējas PVN maksātāju reģistrā</vt:lpstr>
      <vt:lpstr>Ko apliek ar PVN</vt:lpstr>
      <vt:lpstr>Tiesības nereģistrēties </vt:lpstr>
      <vt:lpstr>Īpašā kārtība reģistrācijai VID PVN maksātāju reģistrā nodokļa maksātājam, kas veic preču iegādi ES teritorijā vai saņem pakalpojumus no citas dalībvalsts nodokļa maksātāja vai trešās valsts vai trešās teritorijas nodokļa maksātāja (139.2pants)</vt:lpstr>
      <vt:lpstr>  Īpašā PVN reģistrācijas kārtība  </vt:lpstr>
      <vt:lpstr>  Kas var reģistrēties īpašā PVN kārtībā </vt:lpstr>
      <vt:lpstr>PowerPoint Presentation</vt:lpstr>
      <vt:lpstr>PowerPoint Presentation</vt:lpstr>
      <vt:lpstr>PowerPoint Presentation</vt:lpstr>
      <vt:lpstr>  Reģistrācija  </vt:lpstr>
      <vt:lpstr>PowerPoint Presentation</vt:lpstr>
      <vt:lpstr>PowerPoint Presentation</vt:lpstr>
      <vt:lpstr>PowerPoint Presentation</vt:lpstr>
      <vt:lpstr>  Reģistrācijas brīdis </vt:lpstr>
      <vt:lpstr>Piemērs</vt:lpstr>
      <vt:lpstr>  Tiesības izmantot PVN numuru </vt:lpstr>
      <vt:lpstr>Piemērs</vt:lpstr>
      <vt:lpstr>Piemērs (turpinājums)</vt:lpstr>
      <vt:lpstr>Piemērs (turpinājums)</vt:lpstr>
      <vt:lpstr>PowerPoint Presentation</vt:lpstr>
      <vt:lpstr>  Tiesības un pienākumi </vt:lpstr>
      <vt:lpstr>  Tiesības un pienākumi </vt:lpstr>
      <vt:lpstr> Tiesības un pienākumi </vt:lpstr>
      <vt:lpstr>Piemērs (turpinājums)</vt:lpstr>
      <vt:lpstr> Paziņojums par PVN samaksu </vt:lpstr>
      <vt:lpstr>PowerPoint Presentation</vt:lpstr>
      <vt:lpstr>PowerPoint Presentation</vt:lpstr>
      <vt:lpstr> Paziņojums par PVN samaksu </vt:lpstr>
      <vt:lpstr> Paziņojums par PVN samaksu </vt:lpstr>
      <vt:lpstr> Režīmu maiņa</vt:lpstr>
      <vt:lpstr> Vispārējā reģistrācija → īpašā PVN kārtība </vt:lpstr>
      <vt:lpstr>PowerPoint Presentation</vt:lpstr>
      <vt:lpstr>PowerPoint Presentation</vt:lpstr>
      <vt:lpstr> Vispārējā reģistrācija → īpašā PVN kārtība </vt:lpstr>
      <vt:lpstr> Vispārējā reģistrācija → īpašā PVN kārtība </vt:lpstr>
      <vt:lpstr>Piemērs</vt:lpstr>
      <vt:lpstr>Piemērs (turpinājums)</vt:lpstr>
      <vt:lpstr> Īpašā PVN kārtība → vispārējā reģistrācija  </vt:lpstr>
      <vt:lpstr> Īpašā PVN kārtība → vispārējā reģistrācija  </vt:lpstr>
      <vt:lpstr>PowerPoint Presentation</vt:lpstr>
      <vt:lpstr>Pieraksties VID jaunumu vēstulēm!</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Valsts ieņēmumu dienests</dc:creator>
  <cp:lastModifiedBy>Liene Tone</cp:lastModifiedBy>
  <cp:revision>219</cp:revision>
  <dcterms:created xsi:type="dcterms:W3CDTF">2021-01-15T13:13:07Z</dcterms:created>
  <dcterms:modified xsi:type="dcterms:W3CDTF">2025-06-04T05:14:31Z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0x010100DDE0645366D59E45BA96CC80EFDEF072</vt:lpwstr>
  </property>
</Properties>
</file>